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Lst>
  <p:notesMasterIdLst>
    <p:notesMasterId r:id="rId112"/>
  </p:notesMasterIdLst>
  <p:handoutMasterIdLst>
    <p:handoutMasterId r:id="rId113"/>
  </p:handoutMasterIdLst>
  <p:sldIdLst>
    <p:sldId id="592" r:id="rId8"/>
    <p:sldId id="593" r:id="rId9"/>
    <p:sldId id="594" r:id="rId10"/>
    <p:sldId id="605" r:id="rId11"/>
    <p:sldId id="603" r:id="rId12"/>
    <p:sldId id="606" r:id="rId13"/>
    <p:sldId id="385" r:id="rId14"/>
    <p:sldId id="386" r:id="rId15"/>
    <p:sldId id="607" r:id="rId16"/>
    <p:sldId id="608" r:id="rId17"/>
    <p:sldId id="609" r:id="rId18"/>
    <p:sldId id="614" r:id="rId19"/>
    <p:sldId id="615" r:id="rId20"/>
    <p:sldId id="616" r:id="rId21"/>
    <p:sldId id="617" r:id="rId22"/>
    <p:sldId id="618" r:id="rId23"/>
    <p:sldId id="619" r:id="rId24"/>
    <p:sldId id="620" r:id="rId25"/>
    <p:sldId id="621" r:id="rId26"/>
    <p:sldId id="622" r:id="rId27"/>
    <p:sldId id="623" r:id="rId28"/>
    <p:sldId id="624" r:id="rId29"/>
    <p:sldId id="625" r:id="rId30"/>
    <p:sldId id="626" r:id="rId31"/>
    <p:sldId id="627" r:id="rId32"/>
    <p:sldId id="628" r:id="rId33"/>
    <p:sldId id="629" r:id="rId34"/>
    <p:sldId id="630" r:id="rId35"/>
    <p:sldId id="631" r:id="rId36"/>
    <p:sldId id="632" r:id="rId37"/>
    <p:sldId id="633" r:id="rId38"/>
    <p:sldId id="634" r:id="rId39"/>
    <p:sldId id="635" r:id="rId40"/>
    <p:sldId id="636" r:id="rId41"/>
    <p:sldId id="637" r:id="rId42"/>
    <p:sldId id="638" r:id="rId43"/>
    <p:sldId id="737" r:id="rId44"/>
    <p:sldId id="738" r:id="rId45"/>
    <p:sldId id="739" r:id="rId46"/>
    <p:sldId id="644" r:id="rId47"/>
    <p:sldId id="645" r:id="rId48"/>
    <p:sldId id="646" r:id="rId49"/>
    <p:sldId id="647" r:id="rId50"/>
    <p:sldId id="648" r:id="rId51"/>
    <p:sldId id="666" r:id="rId52"/>
    <p:sldId id="650" r:id="rId53"/>
    <p:sldId id="651" r:id="rId54"/>
    <p:sldId id="652" r:id="rId55"/>
    <p:sldId id="653" r:id="rId56"/>
    <p:sldId id="736" r:id="rId57"/>
    <p:sldId id="733" r:id="rId58"/>
    <p:sldId id="734" r:id="rId59"/>
    <p:sldId id="735" r:id="rId60"/>
    <p:sldId id="657" r:id="rId61"/>
    <p:sldId id="658" r:id="rId62"/>
    <p:sldId id="659" r:id="rId63"/>
    <p:sldId id="660" r:id="rId64"/>
    <p:sldId id="661" r:id="rId65"/>
    <p:sldId id="662" r:id="rId66"/>
    <p:sldId id="663" r:id="rId67"/>
    <p:sldId id="664" r:id="rId68"/>
    <p:sldId id="669" r:id="rId69"/>
    <p:sldId id="692" r:id="rId70"/>
    <p:sldId id="693" r:id="rId71"/>
    <p:sldId id="680" r:id="rId72"/>
    <p:sldId id="695" r:id="rId73"/>
    <p:sldId id="696" r:id="rId74"/>
    <p:sldId id="697" r:id="rId75"/>
    <p:sldId id="681" r:id="rId76"/>
    <p:sldId id="682" r:id="rId77"/>
    <p:sldId id="684" r:id="rId78"/>
    <p:sldId id="689" r:id="rId79"/>
    <p:sldId id="690" r:id="rId80"/>
    <p:sldId id="691" r:id="rId81"/>
    <p:sldId id="698" r:id="rId82"/>
    <p:sldId id="699" r:id="rId83"/>
    <p:sldId id="700" r:id="rId84"/>
    <p:sldId id="701" r:id="rId85"/>
    <p:sldId id="702" r:id="rId86"/>
    <p:sldId id="703" r:id="rId87"/>
    <p:sldId id="704" r:id="rId88"/>
    <p:sldId id="705" r:id="rId89"/>
    <p:sldId id="706" r:id="rId90"/>
    <p:sldId id="707" r:id="rId91"/>
    <p:sldId id="708" r:id="rId92"/>
    <p:sldId id="709" r:id="rId93"/>
    <p:sldId id="710" r:id="rId94"/>
    <p:sldId id="714" r:id="rId95"/>
    <p:sldId id="715" r:id="rId96"/>
    <p:sldId id="716" r:id="rId97"/>
    <p:sldId id="717" r:id="rId98"/>
    <p:sldId id="718" r:id="rId99"/>
    <p:sldId id="719" r:id="rId100"/>
    <p:sldId id="711" r:id="rId101"/>
    <p:sldId id="712" r:id="rId102"/>
    <p:sldId id="713" r:id="rId103"/>
    <p:sldId id="720" r:id="rId104"/>
    <p:sldId id="721" r:id="rId105"/>
    <p:sldId id="722" r:id="rId106"/>
    <p:sldId id="730" r:id="rId107"/>
    <p:sldId id="728" r:id="rId108"/>
    <p:sldId id="729" r:id="rId109"/>
    <p:sldId id="731" r:id="rId110"/>
    <p:sldId id="732" r:id="rId111"/>
  </p:sldIdLst>
  <p:sldSz cx="9921875" cy="6858000"/>
  <p:notesSz cx="6858000" cy="9296400"/>
  <p:custDataLst>
    <p:tags r:id="rId114"/>
  </p:custDataLst>
  <p:defaultTextStyle>
    <a:defPPr>
      <a:defRPr lang="en-US"/>
    </a:defPPr>
    <a:lvl1pPr algn="l" rtl="0" fontAlgn="base">
      <a:spcBef>
        <a:spcPct val="20000"/>
      </a:spcBef>
      <a:spcAft>
        <a:spcPct val="0"/>
      </a:spcAft>
      <a:defRPr sz="3200" kern="1200">
        <a:solidFill>
          <a:schemeClr val="tx1"/>
        </a:solidFill>
        <a:latin typeface="Times New Roman" pitchFamily="18" charset="0"/>
        <a:ea typeface="+mn-ea"/>
        <a:cs typeface="+mn-cs"/>
      </a:defRPr>
    </a:lvl1pPr>
    <a:lvl2pPr marL="457200" algn="l" rtl="0" fontAlgn="base">
      <a:spcBef>
        <a:spcPct val="20000"/>
      </a:spcBef>
      <a:spcAft>
        <a:spcPct val="0"/>
      </a:spcAft>
      <a:defRPr sz="3200" kern="1200">
        <a:solidFill>
          <a:schemeClr val="tx1"/>
        </a:solidFill>
        <a:latin typeface="Times New Roman" pitchFamily="18" charset="0"/>
        <a:ea typeface="+mn-ea"/>
        <a:cs typeface="+mn-cs"/>
      </a:defRPr>
    </a:lvl2pPr>
    <a:lvl3pPr marL="914400" algn="l" rtl="0" fontAlgn="base">
      <a:spcBef>
        <a:spcPct val="20000"/>
      </a:spcBef>
      <a:spcAft>
        <a:spcPct val="0"/>
      </a:spcAft>
      <a:defRPr sz="3200" kern="1200">
        <a:solidFill>
          <a:schemeClr val="tx1"/>
        </a:solidFill>
        <a:latin typeface="Times New Roman" pitchFamily="18" charset="0"/>
        <a:ea typeface="+mn-ea"/>
        <a:cs typeface="+mn-cs"/>
      </a:defRPr>
    </a:lvl3pPr>
    <a:lvl4pPr marL="1371600" algn="l" rtl="0" fontAlgn="base">
      <a:spcBef>
        <a:spcPct val="20000"/>
      </a:spcBef>
      <a:spcAft>
        <a:spcPct val="0"/>
      </a:spcAft>
      <a:defRPr sz="3200" kern="1200">
        <a:solidFill>
          <a:schemeClr val="tx1"/>
        </a:solidFill>
        <a:latin typeface="Times New Roman" pitchFamily="18" charset="0"/>
        <a:ea typeface="+mn-ea"/>
        <a:cs typeface="+mn-cs"/>
      </a:defRPr>
    </a:lvl4pPr>
    <a:lvl5pPr marL="1828800" algn="l" rtl="0" fontAlgn="base">
      <a:spcBef>
        <a:spcPct val="2000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0000CC"/>
    <a:srgbClr val="800000"/>
    <a:srgbClr val="000066"/>
    <a:srgbClr val="FFFFFF"/>
    <a:srgbClr val="CCFFFF"/>
    <a:srgbClr val="006600"/>
    <a:srgbClr val="FFCCFF"/>
    <a:srgbClr val="FFFFCC"/>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3" autoAdjust="0"/>
    <p:restoredTop sz="94559" autoAdjust="0"/>
  </p:normalViewPr>
  <p:slideViewPr>
    <p:cSldViewPr>
      <p:cViewPr varScale="1">
        <p:scale>
          <a:sx n="109" d="100"/>
          <a:sy n="109" d="100"/>
        </p:scale>
        <p:origin x="184" y="408"/>
      </p:cViewPr>
      <p:guideLst>
        <p:guide orient="horz" pos="2160"/>
        <p:guide pos="3125"/>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234"/>
    </p:cViewPr>
  </p:sorterViewPr>
  <p:notesViewPr>
    <p:cSldViewPr>
      <p:cViewPr varScale="1">
        <p:scale>
          <a:sx n="56" d="100"/>
          <a:sy n="56" d="100"/>
        </p:scale>
        <p:origin x="-1920" y="-96"/>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tags" Target="tags/tag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F92E3D9A-76CD-4A8A-8065-4D7E54F8629B}" type="datetimeFigureOut">
              <a:rPr lang="en-US" smtClean="0"/>
              <a:pPr/>
              <a:t>3/22/22</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DEA8C60E-AF3E-4208-BAB2-9E8E39023663}" type="slidenum">
              <a:rPr lang="en-US" smtClean="0"/>
              <a:pPr/>
              <a:t>‹#›</a:t>
            </a:fld>
            <a:endParaRPr lang="en-US"/>
          </a:p>
        </p:txBody>
      </p:sp>
    </p:spTree>
    <p:extLst>
      <p:ext uri="{BB962C8B-B14F-4D97-AF65-F5344CB8AC3E}">
        <p14:creationId xmlns:p14="http://schemas.microsoft.com/office/powerpoint/2010/main" val="2219119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648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VNI-Aptima" pitchFamily="2" charset="0"/>
              </a:defRPr>
            </a:lvl1pPr>
          </a:lstStyle>
          <a:p>
            <a:endParaRPr lang="en-US"/>
          </a:p>
        </p:txBody>
      </p:sp>
      <p:sp>
        <p:nvSpPr>
          <p:cNvPr id="7171" name="Rectangle 3"/>
          <p:cNvSpPr>
            <a:spLocks noGrp="1" noChangeArrowheads="1"/>
          </p:cNvSpPr>
          <p:nvPr>
            <p:ph type="dt" idx="1"/>
          </p:nvPr>
        </p:nvSpPr>
        <p:spPr bwMode="auto">
          <a:xfrm>
            <a:off x="3886200" y="0"/>
            <a:ext cx="2971800" cy="4648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NI-Aptima" pitchFamily="2" charset="0"/>
              </a:defRPr>
            </a:lvl1pPr>
          </a:lstStyle>
          <a:p>
            <a:endParaRPr lang="en-US"/>
          </a:p>
        </p:txBody>
      </p:sp>
      <p:sp>
        <p:nvSpPr>
          <p:cNvPr id="7172" name="Rectangle 4"/>
          <p:cNvSpPr>
            <a:spLocks noGrp="1" noRot="1" noChangeAspect="1" noChangeArrowheads="1" noTextEdit="1"/>
          </p:cNvSpPr>
          <p:nvPr>
            <p:ph type="sldImg" idx="2"/>
          </p:nvPr>
        </p:nvSpPr>
        <p:spPr bwMode="auto">
          <a:xfrm>
            <a:off x="873125" y="696913"/>
            <a:ext cx="5041900" cy="3486150"/>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14400" y="4415790"/>
            <a:ext cx="5029200" cy="41833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174" name="Rectangle 6"/>
          <p:cNvSpPr>
            <a:spLocks noGrp="1" noChangeArrowheads="1"/>
          </p:cNvSpPr>
          <p:nvPr>
            <p:ph type="ftr" sz="quarter" idx="4"/>
          </p:nvPr>
        </p:nvSpPr>
        <p:spPr bwMode="auto">
          <a:xfrm>
            <a:off x="0" y="8831580"/>
            <a:ext cx="2971800" cy="46482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VNI-Aptima" pitchFamily="2" charset="0"/>
              </a:defRPr>
            </a:lvl1pPr>
          </a:lstStyle>
          <a:p>
            <a:endParaRPr lang="en-US"/>
          </a:p>
        </p:txBody>
      </p:sp>
      <p:sp>
        <p:nvSpPr>
          <p:cNvPr id="7175" name="Rectangle 7"/>
          <p:cNvSpPr>
            <a:spLocks noGrp="1" noChangeArrowheads="1"/>
          </p:cNvSpPr>
          <p:nvPr>
            <p:ph type="sldNum" sz="quarter" idx="5"/>
          </p:nvPr>
        </p:nvSpPr>
        <p:spPr bwMode="auto">
          <a:xfrm>
            <a:off x="3886200" y="8831580"/>
            <a:ext cx="2971800" cy="46482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VNI-Aptima" pitchFamily="2" charset="0"/>
              </a:defRPr>
            </a:lvl1pPr>
          </a:lstStyle>
          <a:p>
            <a:fld id="{C7E48498-AFD1-4146-A260-A3914E0CCBAD}" type="slidenum">
              <a:rPr lang="en-US"/>
              <a:pPr/>
              <a:t>‹#›</a:t>
            </a:fld>
            <a:endParaRPr lang="en-US"/>
          </a:p>
        </p:txBody>
      </p:sp>
    </p:spTree>
    <p:extLst>
      <p:ext uri="{BB962C8B-B14F-4D97-AF65-F5344CB8AC3E}">
        <p14:creationId xmlns:p14="http://schemas.microsoft.com/office/powerpoint/2010/main" val="153395223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2533206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4400" y="685800"/>
            <a:ext cx="49593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2B08BB-57BF-4D00-9870-44D2003EFFF1}" type="slidenum">
              <a:rPr lang="en-US" smtClean="0"/>
              <a:t>21</a:t>
            </a:fld>
            <a:endParaRPr lang="en-US"/>
          </a:p>
        </p:txBody>
      </p:sp>
    </p:spTree>
    <p:extLst>
      <p:ext uri="{BB962C8B-B14F-4D97-AF65-F5344CB8AC3E}">
        <p14:creationId xmlns:p14="http://schemas.microsoft.com/office/powerpoint/2010/main" val="370997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68051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24645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3795861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1756634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218501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300038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191191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1318815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106331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3530127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50425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2530182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2166973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4129594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49325" y="685800"/>
            <a:ext cx="4959350" cy="3429000"/>
          </a:xfrm>
          <a:ln/>
        </p:spPr>
      </p:sp>
      <p:sp>
        <p:nvSpPr>
          <p:cNvPr id="130051"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1792773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4204496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949325" y="685800"/>
            <a:ext cx="4959350" cy="3429000"/>
          </a:xfrm>
          <a:ln/>
        </p:spPr>
      </p:sp>
      <p:sp>
        <p:nvSpPr>
          <p:cNvPr id="102403"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2650146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908050" y="696913"/>
            <a:ext cx="5041900" cy="3486150"/>
          </a:xfrm>
          <a:ln/>
        </p:spPr>
      </p:sp>
      <p:sp>
        <p:nvSpPr>
          <p:cNvPr id="39939"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615006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3646973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949325" y="685800"/>
            <a:ext cx="4959350" cy="3429000"/>
          </a:xfrm>
          <a:ln/>
        </p:spPr>
      </p:sp>
      <p:sp>
        <p:nvSpPr>
          <p:cNvPr id="15155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236441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E48498-AFD1-4146-A260-A3914E0CCBAD}" type="slidenum">
              <a:rPr lang="en-US" smtClean="0"/>
              <a:pPr/>
              <a:t>10</a:t>
            </a:fld>
            <a:endParaRPr lang="en-US"/>
          </a:p>
        </p:txBody>
      </p:sp>
    </p:spTree>
    <p:extLst>
      <p:ext uri="{BB962C8B-B14F-4D97-AF65-F5344CB8AC3E}">
        <p14:creationId xmlns:p14="http://schemas.microsoft.com/office/powerpoint/2010/main" val="252083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4058888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1021521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739255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xfrm>
            <a:off x="949325" y="685800"/>
            <a:ext cx="4959350" cy="3429000"/>
          </a:xfrm>
          <a:ln/>
        </p:spPr>
      </p:sp>
      <p:sp>
        <p:nvSpPr>
          <p:cNvPr id="15155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4181903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423141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2691667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949325" y="685800"/>
            <a:ext cx="4959350" cy="3429000"/>
          </a:xfrm>
          <a:ln/>
        </p:spPr>
      </p:sp>
      <p:sp>
        <p:nvSpPr>
          <p:cNvPr id="146435"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4039125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545612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3333411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241567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dirty="0"/>
          </a:p>
        </p:txBody>
      </p:sp>
    </p:spTree>
    <p:extLst>
      <p:ext uri="{BB962C8B-B14F-4D97-AF65-F5344CB8AC3E}">
        <p14:creationId xmlns:p14="http://schemas.microsoft.com/office/powerpoint/2010/main" val="111342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2156959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914400" y="685800"/>
            <a:ext cx="4959350" cy="3429000"/>
          </a:xfrm>
          <a:ln/>
        </p:spPr>
      </p:sp>
      <p:sp>
        <p:nvSpPr>
          <p:cNvPr id="108547" name="Rectangle 3"/>
          <p:cNvSpPr>
            <a:spLocks noGrp="1" noChangeArrowheads="1"/>
          </p:cNvSpPr>
          <p:nvPr>
            <p:ph type="body" idx="1"/>
          </p:nvPr>
        </p:nvSpPr>
        <p:spPr>
          <a:noFill/>
        </p:spPr>
        <p:txBody>
          <a:bodyPr/>
          <a:lstStyle/>
          <a:p>
            <a:pPr eaLnBrk="1" hangingPunct="1"/>
            <a:endParaRPr lang="vi-VN"/>
          </a:p>
        </p:txBody>
      </p:sp>
    </p:spTree>
    <p:extLst>
      <p:ext uri="{BB962C8B-B14F-4D97-AF65-F5344CB8AC3E}">
        <p14:creationId xmlns:p14="http://schemas.microsoft.com/office/powerpoint/2010/main" val="565048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538" y="2130425"/>
            <a:ext cx="8432800" cy="1470025"/>
          </a:xfrm>
        </p:spPr>
        <p:txBody>
          <a:bodyPr/>
          <a:lstStyle/>
          <a:p>
            <a:r>
              <a:rPr lang="en-US"/>
              <a:t>Click to edit Master title style</a:t>
            </a:r>
          </a:p>
        </p:txBody>
      </p:sp>
      <p:sp>
        <p:nvSpPr>
          <p:cNvPr id="3" name="Subtitle 2"/>
          <p:cNvSpPr>
            <a:spLocks noGrp="1"/>
          </p:cNvSpPr>
          <p:nvPr>
            <p:ph type="subTitle" idx="1"/>
          </p:nvPr>
        </p:nvSpPr>
        <p:spPr>
          <a:xfrm>
            <a:off x="1489075" y="3886200"/>
            <a:ext cx="694531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plit orient="vert"/>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plit orient="vert"/>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3138" y="152400"/>
            <a:ext cx="2362200"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6538" y="152400"/>
            <a:ext cx="69342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plit orient="vert"/>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538" y="2130435"/>
            <a:ext cx="8432799" cy="1470025"/>
          </a:xfrm>
        </p:spPr>
        <p:txBody>
          <a:bodyPr/>
          <a:lstStyle/>
          <a:p>
            <a:r>
              <a:rPr lang="en-US"/>
              <a:t>Click to edit Master title style</a:t>
            </a:r>
          </a:p>
        </p:txBody>
      </p:sp>
      <p:sp>
        <p:nvSpPr>
          <p:cNvPr id="3" name="Subtitle 2"/>
          <p:cNvSpPr>
            <a:spLocks noGrp="1"/>
          </p:cNvSpPr>
          <p:nvPr>
            <p:ph type="subTitle" idx="1"/>
          </p:nvPr>
        </p:nvSpPr>
        <p:spPr>
          <a:xfrm>
            <a:off x="1489075" y="3886200"/>
            <a:ext cx="694531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7646445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398426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4230" y="4406910"/>
            <a:ext cx="8432799"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4230" y="2906713"/>
            <a:ext cx="843279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7259628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6538" y="838200"/>
            <a:ext cx="46482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7138" y="838200"/>
            <a:ext cx="46482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30011"/>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6888" y="274638"/>
            <a:ext cx="892968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893" y="1535113"/>
            <a:ext cx="43830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893" y="2174875"/>
            <a:ext cx="438308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313" y="1535113"/>
            <a:ext cx="43862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313" y="2174875"/>
            <a:ext cx="43862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23465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50825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62369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888" y="273050"/>
            <a:ext cx="326390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850" y="273060"/>
            <a:ext cx="55467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888" y="1435103"/>
            <a:ext cx="32639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9432993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plit orient="vert"/>
    <p:sndAc>
      <p:end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693"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693"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693"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686463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228926"/>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3141" y="152400"/>
            <a:ext cx="2362201"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6538" y="152400"/>
            <a:ext cx="69342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7202591"/>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141" y="2130432"/>
            <a:ext cx="8433594" cy="1470025"/>
          </a:xfrm>
        </p:spPr>
        <p:txBody>
          <a:bodyPr/>
          <a:lstStyle/>
          <a:p>
            <a:r>
              <a:rPr lang="en-US"/>
              <a:t>Click to edit Master title style</a:t>
            </a:r>
          </a:p>
        </p:txBody>
      </p:sp>
      <p:sp>
        <p:nvSpPr>
          <p:cNvPr id="3" name="Subtitle 2"/>
          <p:cNvSpPr>
            <a:spLocks noGrp="1"/>
          </p:cNvSpPr>
          <p:nvPr>
            <p:ph type="subTitle" idx="1"/>
          </p:nvPr>
        </p:nvSpPr>
        <p:spPr>
          <a:xfrm>
            <a:off x="1488281" y="3886200"/>
            <a:ext cx="694531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2BABB41-2C60-4A9C-9550-5A16348ACAC9}"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0A13FE-C850-4CD6-99A6-71E59E781E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3967880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561ACB-D4C7-4EDA-81DA-BD495E638050}"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65555B1-543A-44A0-9480-67391A5D395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90569750"/>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3760" y="4406907"/>
            <a:ext cx="8433594"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3760" y="2906713"/>
            <a:ext cx="843359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BFBFE89-D53D-43DF-A931-95A5B31D779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48FA28A-626E-4F6F-BF8B-D56D85C5E7D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8275473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6094" y="1600206"/>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620" y="1600206"/>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26112098-F9A4-47CA-9C09-F490905EE751}"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D3B0B1C-8B22-4DAE-8D22-5E221AB4202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06726772"/>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097" y="1535113"/>
            <a:ext cx="438388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097" y="2174875"/>
            <a:ext cx="43838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178" y="1535113"/>
            <a:ext cx="43856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178" y="2174875"/>
            <a:ext cx="43856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B941D61-A331-4A7C-AA91-4CA1C4EB9838}"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B253D3B-75EF-4D39-B6F0-1E085C19B26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4736767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1E50159B-931D-46EC-BBC7-F6B7CD5079A9}"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1DD0824-AE53-4E8C-88ED-0379316EE6E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19563773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F13B77F-2381-41A3-8F62-4C723C50B1CB}"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06F7333C-A22D-4C2B-A0C7-D41DDDB55AA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7124869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4225" y="4406900"/>
            <a:ext cx="84328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4225" y="2906713"/>
            <a:ext cx="84328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plit orient="vert"/>
    <p:sndAc>
      <p:end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097" y="273050"/>
            <a:ext cx="326422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177" y="273057"/>
            <a:ext cx="554660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097" y="1435103"/>
            <a:ext cx="32642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0AA0DF9-B686-40B9-A95B-D923BE952CA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4F39968E-1798-44AD-B6AF-483557527A4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2685871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758"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758"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758"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CA2D86-BBC3-4E61-A6F7-3C7AA1A4B2CF}"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C5F5CE0-6D6B-4F96-9698-022FF00E0A52}"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10524891"/>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4A2AF3C0-F1C4-4FED-84AB-859068A2A9BD}"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ED21422-1EC9-46F1-A5B1-2AC7C162CC1D}"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21884366"/>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3359" y="274645"/>
            <a:ext cx="223242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6097" y="274645"/>
            <a:ext cx="653190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43B0851-4B0A-429F-9C41-B5E7F7EBEE3D}"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90340C2-2352-43AA-AE49-19380EC5BA2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69121570"/>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141" y="2130436"/>
            <a:ext cx="8433594" cy="1470025"/>
          </a:xfrm>
        </p:spPr>
        <p:txBody>
          <a:bodyPr/>
          <a:lstStyle/>
          <a:p>
            <a:r>
              <a:rPr lang="en-US"/>
              <a:t>Click to edit Master title style</a:t>
            </a:r>
          </a:p>
        </p:txBody>
      </p:sp>
      <p:sp>
        <p:nvSpPr>
          <p:cNvPr id="3" name="Subtitle 2"/>
          <p:cNvSpPr>
            <a:spLocks noGrp="1"/>
          </p:cNvSpPr>
          <p:nvPr>
            <p:ph type="subTitle" idx="1"/>
          </p:nvPr>
        </p:nvSpPr>
        <p:spPr>
          <a:xfrm>
            <a:off x="1488281" y="3886200"/>
            <a:ext cx="694531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2BABB41-2C60-4A9C-9550-5A16348ACAC9}"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0A13FE-C850-4CD6-99A6-71E59E781E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20913809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561ACB-D4C7-4EDA-81DA-BD495E638050}"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65555B1-543A-44A0-9480-67391A5D395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50972452"/>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3760" y="4406911"/>
            <a:ext cx="8433594"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3760" y="2906713"/>
            <a:ext cx="843359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BFBFE89-D53D-43DF-A931-95A5B31D779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48FA28A-626E-4F6F-BF8B-D56D85C5E7D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2740057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6094" y="1600206"/>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620" y="1600206"/>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26112098-F9A4-47CA-9C09-F490905EE751}"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D3B0B1C-8B22-4DAE-8D22-5E221AB4202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5806122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099" y="1535113"/>
            <a:ext cx="438388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099" y="2174875"/>
            <a:ext cx="43838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180" y="1535113"/>
            <a:ext cx="43856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180" y="2174875"/>
            <a:ext cx="43856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B941D61-A331-4A7C-AA91-4CA1C4EB9838}"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B253D3B-75EF-4D39-B6F0-1E085C19B26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05534835"/>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1E50159B-931D-46EC-BBC7-F6B7CD5079A9}"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1DD0824-AE53-4E8C-88ED-0379316EE6E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3096506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6538" y="838200"/>
            <a:ext cx="46482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7138" y="838200"/>
            <a:ext cx="46482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plit orient="vert"/>
    <p:sndAc>
      <p:end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F13B77F-2381-41A3-8F62-4C723C50B1CB}"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06F7333C-A22D-4C2B-A0C7-D41DDDB55AA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39231340"/>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099" y="273050"/>
            <a:ext cx="326422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177" y="273061"/>
            <a:ext cx="554660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099" y="1435103"/>
            <a:ext cx="32642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0AA0DF9-B686-40B9-A95B-D923BE952CA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4F39968E-1798-44AD-B6AF-483557527A4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5795688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758"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758"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758"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CA2D86-BBC3-4E61-A6F7-3C7AA1A4B2CF}"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C5F5CE0-6D6B-4F96-9698-022FF00E0A52}"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65755420"/>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4A2AF3C0-F1C4-4FED-84AB-859068A2A9BD}"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ED21422-1EC9-46F1-A5B1-2AC7C162CC1D}"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06429878"/>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3359" y="274649"/>
            <a:ext cx="223242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6097" y="274649"/>
            <a:ext cx="653190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43B0851-4B0A-429F-9C41-B5E7F7EBEE3D}"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90340C2-2352-43AA-AE49-19380EC5BA2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5478412"/>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538" y="2130425"/>
            <a:ext cx="8432800" cy="1470025"/>
          </a:xfrm>
        </p:spPr>
        <p:txBody>
          <a:bodyPr/>
          <a:lstStyle/>
          <a:p>
            <a:r>
              <a:rPr lang="en-US"/>
              <a:t>Click to edit Master title style</a:t>
            </a:r>
          </a:p>
        </p:txBody>
      </p:sp>
      <p:sp>
        <p:nvSpPr>
          <p:cNvPr id="3" name="Subtitle 2"/>
          <p:cNvSpPr>
            <a:spLocks noGrp="1"/>
          </p:cNvSpPr>
          <p:nvPr>
            <p:ph type="subTitle" idx="1"/>
          </p:nvPr>
        </p:nvSpPr>
        <p:spPr>
          <a:xfrm>
            <a:off x="1489075" y="3886200"/>
            <a:ext cx="6945313"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72336216"/>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494285"/>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4225" y="4406900"/>
            <a:ext cx="84328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4225" y="2906713"/>
            <a:ext cx="84328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82002532"/>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6538" y="838200"/>
            <a:ext cx="46482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7138" y="838200"/>
            <a:ext cx="46482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28822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6888" y="274638"/>
            <a:ext cx="892968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888" y="1535113"/>
            <a:ext cx="43830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888" y="2174875"/>
            <a:ext cx="438308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313" y="1535113"/>
            <a:ext cx="43862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313" y="2174875"/>
            <a:ext cx="43862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7249088"/>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6888" y="274638"/>
            <a:ext cx="8929687"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888" y="1535113"/>
            <a:ext cx="43830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888" y="2174875"/>
            <a:ext cx="438308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313" y="1535113"/>
            <a:ext cx="43862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313" y="2174875"/>
            <a:ext cx="43862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plit orient="vert"/>
    <p:sndAc>
      <p:endSnd/>
    </p:sndAc>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859329"/>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007647"/>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888" y="273050"/>
            <a:ext cx="326390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850" y="273050"/>
            <a:ext cx="55467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888" y="1435100"/>
            <a:ext cx="32639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88185140"/>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688"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688"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688"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8857268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890370"/>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3138" y="152400"/>
            <a:ext cx="2362200"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6538" y="152400"/>
            <a:ext cx="69342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7300006"/>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141" y="2130426"/>
            <a:ext cx="8433594" cy="1470025"/>
          </a:xfrm>
        </p:spPr>
        <p:txBody>
          <a:bodyPr/>
          <a:lstStyle/>
          <a:p>
            <a:r>
              <a:rPr lang="en-US"/>
              <a:t>Click to edit Master title style</a:t>
            </a:r>
          </a:p>
        </p:txBody>
      </p:sp>
      <p:sp>
        <p:nvSpPr>
          <p:cNvPr id="3" name="Subtitle 2"/>
          <p:cNvSpPr>
            <a:spLocks noGrp="1"/>
          </p:cNvSpPr>
          <p:nvPr>
            <p:ph type="subTitle" idx="1"/>
          </p:nvPr>
        </p:nvSpPr>
        <p:spPr>
          <a:xfrm>
            <a:off x="1488281" y="3886200"/>
            <a:ext cx="694531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494CC537-08E2-4A8A-B993-E99806D63082}"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AEC2247-B0D2-40D7-BB87-F642E69BE568}"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85105688"/>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92BEEEC-9EF3-4C5B-BE77-36CEF7038C76}" type="datetimeFigureOut">
              <a:rPr lang="en-US" smtClean="0">
                <a:solidFill>
                  <a:prstClr val="black">
                    <a:tint val="75000"/>
                  </a:prstClr>
                </a:solidFill>
              </a:rPr>
              <a:pPr>
                <a:defRPr/>
              </a:pPr>
              <a:t>3/22/22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877BE7F-5680-44D3-AACA-3347309913A1}"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2071324396"/>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3760" y="4406901"/>
            <a:ext cx="8433594"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3760" y="2906713"/>
            <a:ext cx="843359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6AB64981-8C3F-46E7-A1F3-8DB5867BC9BB}"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FA5748B2-FE2C-402F-B5B5-2057B748CAC2}"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96921300"/>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6094" y="1600201"/>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620" y="1600201"/>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934137BA-B08D-40F8-B07E-2F7B7A48779B}" type="datetimeFigureOut">
              <a:rPr lang="en-US" smtClean="0">
                <a:solidFill>
                  <a:prstClr val="black">
                    <a:tint val="75000"/>
                  </a:prstClr>
                </a:solidFill>
              </a:rPr>
              <a:pPr>
                <a:defRPr/>
              </a:pPr>
              <a:t>3/22/22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AE9AD638-CCB0-4D14-9983-28ED8F8F71D3}"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645976619"/>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plit orient="vert"/>
    <p:sndAc>
      <p:endSnd/>
    </p:sndAc>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094" y="1535113"/>
            <a:ext cx="438388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094" y="2174875"/>
            <a:ext cx="43838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175" y="1535113"/>
            <a:ext cx="43856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175" y="2174875"/>
            <a:ext cx="43856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0155BFB3-CB95-4B3B-ADFE-B7896DB3DC5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80DCA27E-05B1-4C60-9E0D-132CB67DC72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12805796"/>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FB144025-82EB-49E3-B592-3F8A8F7F370B}" type="datetimeFigureOut">
              <a:rPr lang="en-US" smtClean="0">
                <a:solidFill>
                  <a:prstClr val="black">
                    <a:tint val="75000"/>
                  </a:prstClr>
                </a:solidFill>
              </a:rPr>
              <a:pPr>
                <a:defRPr/>
              </a:pPr>
              <a:t>3/22/22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0EC0930D-9ADD-40A4-994E-6A08D4296BF2}"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380168800"/>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D683E4B-A7C0-4FC1-998C-D206C3BACC0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A12EDFC7-037F-4A59-BD81-3970A9F30EE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07430890"/>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094" y="273050"/>
            <a:ext cx="326422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177" y="273051"/>
            <a:ext cx="554660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094" y="1435101"/>
            <a:ext cx="32642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B4418679-7DA6-4D82-A670-CCD32923000F}"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A214BAA2-C944-44B1-90C0-EA1FE365F5B2}"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65978102"/>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757"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757"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757"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EC2D63B-25F6-4F65-B415-02A4F1F9CECB}"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CBC19C28-0D11-49B5-9C33-E9DDC24FB7B0}"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7293388"/>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C9FF35AF-E60F-4CEF-9CA6-E587FD2A9643}" type="datetimeFigureOut">
              <a:rPr lang="en-US" smtClean="0">
                <a:solidFill>
                  <a:prstClr val="black">
                    <a:tint val="75000"/>
                  </a:prstClr>
                </a:solidFill>
              </a:rPr>
              <a:pPr>
                <a:defRPr/>
              </a:pPr>
              <a:t>3/22/22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56C29A76-563F-45EB-9B6F-B786D21D1930}"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326703359"/>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3359" y="274639"/>
            <a:ext cx="223242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6094" y="274639"/>
            <a:ext cx="653190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0B3B5A8-51BC-4272-8AB1-5A1D046C6062}" type="datetimeFigureOut">
              <a:rPr lang="en-US" smtClean="0">
                <a:solidFill>
                  <a:prstClr val="black">
                    <a:tint val="75000"/>
                  </a:prstClr>
                </a:solidFill>
              </a:rPr>
              <a:pPr>
                <a:defRPr/>
              </a:pPr>
              <a:t>3/22/22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4547BAF6-CB9D-4A1F-B905-9BAF385B8D6A}"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141955555"/>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4141" y="2130442"/>
            <a:ext cx="8433594" cy="1470025"/>
          </a:xfrm>
        </p:spPr>
        <p:txBody>
          <a:bodyPr/>
          <a:lstStyle/>
          <a:p>
            <a:r>
              <a:rPr lang="en-US"/>
              <a:t>Click to edit Master title style</a:t>
            </a:r>
          </a:p>
        </p:txBody>
      </p:sp>
      <p:sp>
        <p:nvSpPr>
          <p:cNvPr id="3" name="Subtitle 2"/>
          <p:cNvSpPr>
            <a:spLocks noGrp="1"/>
          </p:cNvSpPr>
          <p:nvPr>
            <p:ph type="subTitle" idx="1"/>
          </p:nvPr>
        </p:nvSpPr>
        <p:spPr>
          <a:xfrm>
            <a:off x="1488281" y="3886200"/>
            <a:ext cx="694531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82BABB41-2C60-4A9C-9550-5A16348ACAC9}"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7D0A13FE-C850-4CD6-99A6-71E59E781E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9915355"/>
      </p:ext>
    </p:extLst>
  </p:cSld>
  <p:clrMapOvr>
    <a:masterClrMapping/>
  </p:clrMapOvr>
  <p:hf sldNum="0" hd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8561ACB-D4C7-4EDA-81DA-BD495E638050}"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65555B1-543A-44A0-9480-67391A5D3953}"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234318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3760" y="4406917"/>
            <a:ext cx="8433594"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3760" y="2906713"/>
            <a:ext cx="843359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BFBFE89-D53D-43DF-A931-95A5B31D779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048FA28A-626E-4F6F-BF8B-D56D85C5E7D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00322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plit orient="vert"/>
    <p:sndAc>
      <p:endSnd/>
    </p:sndAc>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6094" y="1600206"/>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620" y="1600206"/>
            <a:ext cx="438216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26112098-F9A4-47CA-9C09-F490905EE751}"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D3B0B1C-8B22-4DAE-8D22-5E221AB42029}"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943975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6100" y="1535113"/>
            <a:ext cx="438388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6100" y="2174875"/>
            <a:ext cx="43838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40184" y="1535113"/>
            <a:ext cx="43856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40184" y="2174875"/>
            <a:ext cx="438560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B941D61-A331-4A7C-AA91-4CA1C4EB9838}"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FB253D3B-75EF-4D39-B6F0-1E085C19B26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878598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1E50159B-931D-46EC-BBC7-F6B7CD5079A9}"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41DD0824-AE53-4E8C-88ED-0379316EE6EF}"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184704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F13B77F-2381-41A3-8F62-4C723C50B1CB}"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06F7333C-A22D-4C2B-A0C7-D41DDDB55AAE}"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85996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103" y="273050"/>
            <a:ext cx="326422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177" y="273067"/>
            <a:ext cx="5546604"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103" y="1435103"/>
            <a:ext cx="32642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0AA0DF9-B686-40B9-A95B-D923BE952CA6}"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4F39968E-1798-44AD-B6AF-483557527A4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067423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758"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758"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758"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E2CA2D86-BBC3-4E61-A6F7-3C7AA1A4B2CF}"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C5F5CE0-6D6B-4F96-9698-022FF00E0A52}"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569663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4A2AF3C0-F1C4-4FED-84AB-859068A2A9BD}"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ED21422-1EC9-46F1-A5B1-2AC7C162CC1D}"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986767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3359" y="274655"/>
            <a:ext cx="2232422"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6097" y="274655"/>
            <a:ext cx="6531901"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43B0851-4B0A-429F-9C41-B5E7F7EBEE3D}" type="datetimeFigureOut">
              <a:rPr lang="en-US" smtClean="0">
                <a:solidFill>
                  <a:prstClr val="black">
                    <a:tint val="75000"/>
                  </a:prstClr>
                </a:solidFill>
              </a:rPr>
              <a:pPr>
                <a:defRPr/>
              </a:pPr>
              <a:t>3/22/22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E90340C2-2352-43AA-AE49-19380EC5BA21}"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696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6888" y="273050"/>
            <a:ext cx="326390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9850" y="273050"/>
            <a:ext cx="55467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6888" y="1435100"/>
            <a:ext cx="32639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plit orient="vert"/>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4688" y="4800600"/>
            <a:ext cx="595312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4688" y="612775"/>
            <a:ext cx="59531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4688" y="5367338"/>
            <a:ext cx="59531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plit orient="vert"/>
    <p:sndAc>
      <p:end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52400"/>
            <a:ext cx="9448800" cy="533400"/>
          </a:xfrm>
          <a:prstGeom prst="rect">
            <a:avLst/>
          </a:prstGeom>
          <a:solidFill>
            <a:srgbClr val="00FFFF"/>
          </a:solidFill>
          <a:ln w="9525">
            <a:solidFill>
              <a:srgbClr val="CC00CC"/>
            </a:solid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36538" y="838200"/>
            <a:ext cx="9448800" cy="5867400"/>
          </a:xfrm>
          <a:prstGeom prst="rect">
            <a:avLst/>
          </a:prstGeom>
          <a:noFill/>
          <a:ln w="9525">
            <a:solidFill>
              <a:srgbClr val="CC00CC"/>
            </a:solid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split orient="vert"/>
    <p:sndAc>
      <p:endSnd/>
    </p:sndAc>
  </p:transition>
  <p:txStyles>
    <p:titleStyle>
      <a:lvl1pPr algn="ctr" rtl="0" fontAlgn="base">
        <a:spcBef>
          <a:spcPct val="0"/>
        </a:spcBef>
        <a:spcAft>
          <a:spcPct val="0"/>
        </a:spcAft>
        <a:defRPr sz="2600" b="1" i="0" u="none">
          <a:solidFill>
            <a:schemeClr val="hlink"/>
          </a:solidFill>
          <a:latin typeface="+mj-lt"/>
          <a:ea typeface="+mj-ea"/>
          <a:cs typeface="+mj-cs"/>
        </a:defRPr>
      </a:lvl1pPr>
      <a:lvl2pPr algn="ctr" rtl="0" fontAlgn="base">
        <a:spcBef>
          <a:spcPct val="0"/>
        </a:spcBef>
        <a:spcAft>
          <a:spcPct val="0"/>
        </a:spcAft>
        <a:defRPr sz="2600" b="1">
          <a:solidFill>
            <a:schemeClr val="hlink"/>
          </a:solidFill>
          <a:latin typeface="VNI-Swiss-Condense" pitchFamily="2" charset="0"/>
        </a:defRPr>
      </a:lvl2pPr>
      <a:lvl3pPr algn="ctr" rtl="0" fontAlgn="base">
        <a:spcBef>
          <a:spcPct val="0"/>
        </a:spcBef>
        <a:spcAft>
          <a:spcPct val="0"/>
        </a:spcAft>
        <a:defRPr sz="2600" b="1">
          <a:solidFill>
            <a:schemeClr val="hlink"/>
          </a:solidFill>
          <a:latin typeface="VNI-Swiss-Condense" pitchFamily="2" charset="0"/>
        </a:defRPr>
      </a:lvl3pPr>
      <a:lvl4pPr algn="ctr" rtl="0" fontAlgn="base">
        <a:spcBef>
          <a:spcPct val="0"/>
        </a:spcBef>
        <a:spcAft>
          <a:spcPct val="0"/>
        </a:spcAft>
        <a:defRPr sz="2600" b="1">
          <a:solidFill>
            <a:schemeClr val="hlink"/>
          </a:solidFill>
          <a:latin typeface="VNI-Swiss-Condense" pitchFamily="2" charset="0"/>
        </a:defRPr>
      </a:lvl4pPr>
      <a:lvl5pPr algn="ctr" rtl="0" fontAlgn="base">
        <a:spcBef>
          <a:spcPct val="0"/>
        </a:spcBef>
        <a:spcAft>
          <a:spcPct val="0"/>
        </a:spcAft>
        <a:defRPr sz="2600" b="1">
          <a:solidFill>
            <a:schemeClr val="hlink"/>
          </a:solidFill>
          <a:latin typeface="VNI-Swiss-Condense" pitchFamily="2" charset="0"/>
        </a:defRPr>
      </a:lvl5pPr>
      <a:lvl6pPr marL="457200" algn="ctr" rtl="0" fontAlgn="base">
        <a:spcBef>
          <a:spcPct val="0"/>
        </a:spcBef>
        <a:spcAft>
          <a:spcPct val="0"/>
        </a:spcAft>
        <a:defRPr sz="2600" b="1">
          <a:solidFill>
            <a:schemeClr val="hlink"/>
          </a:solidFill>
          <a:latin typeface="VNI-Swiss-Condense" pitchFamily="2" charset="0"/>
        </a:defRPr>
      </a:lvl6pPr>
      <a:lvl7pPr marL="914400" algn="ctr" rtl="0" fontAlgn="base">
        <a:spcBef>
          <a:spcPct val="0"/>
        </a:spcBef>
        <a:spcAft>
          <a:spcPct val="0"/>
        </a:spcAft>
        <a:defRPr sz="2600" b="1">
          <a:solidFill>
            <a:schemeClr val="hlink"/>
          </a:solidFill>
          <a:latin typeface="VNI-Swiss-Condense" pitchFamily="2" charset="0"/>
        </a:defRPr>
      </a:lvl7pPr>
      <a:lvl8pPr marL="1371600" algn="ctr" rtl="0" fontAlgn="base">
        <a:spcBef>
          <a:spcPct val="0"/>
        </a:spcBef>
        <a:spcAft>
          <a:spcPct val="0"/>
        </a:spcAft>
        <a:defRPr sz="2600" b="1">
          <a:solidFill>
            <a:schemeClr val="hlink"/>
          </a:solidFill>
          <a:latin typeface="VNI-Swiss-Condense" pitchFamily="2" charset="0"/>
        </a:defRPr>
      </a:lvl8pPr>
      <a:lvl9pPr marL="1828800" algn="ctr" rtl="0" fontAlgn="base">
        <a:spcBef>
          <a:spcPct val="0"/>
        </a:spcBef>
        <a:spcAft>
          <a:spcPct val="0"/>
        </a:spcAft>
        <a:defRPr sz="2600" b="1">
          <a:solidFill>
            <a:schemeClr val="hlink"/>
          </a:solidFill>
          <a:latin typeface="VNI-Swiss-Condense" pitchFamily="2" charset="0"/>
        </a:defRPr>
      </a:lvl9pPr>
    </p:titleStyle>
    <p:bodyStyle>
      <a:lvl1pPr marL="342900" indent="-342900" algn="l" rtl="0" fontAlgn="base">
        <a:spcBef>
          <a:spcPct val="20000"/>
        </a:spcBef>
        <a:spcAft>
          <a:spcPct val="0"/>
        </a:spcAft>
        <a:buAutoNum type="alphaLcParenR"/>
        <a:defRPr sz="2800" b="1">
          <a:solidFill>
            <a:schemeClr val="hlink"/>
          </a:solidFill>
          <a:latin typeface="+mn-lt"/>
          <a:ea typeface="+mn-ea"/>
          <a:cs typeface="+mn-cs"/>
        </a:defRPr>
      </a:lvl1pPr>
      <a:lvl2pPr marL="800100" indent="-342900" algn="l" rtl="0" fontAlgn="base">
        <a:spcBef>
          <a:spcPct val="20000"/>
        </a:spcBef>
        <a:spcAft>
          <a:spcPct val="0"/>
        </a:spcAft>
        <a:buFont typeface="Wingdings" pitchFamily="2" charset="2"/>
        <a:buChar char="Ø"/>
        <a:defRPr sz="2800" b="0" i="0" u="none">
          <a:solidFill>
            <a:srgbClr val="800080"/>
          </a:solidFill>
          <a:latin typeface="VNI-Times" pitchFamily="2" charset="0"/>
        </a:defRPr>
      </a:lvl2pPr>
      <a:lvl3pPr marL="1206500" indent="-292100" algn="l" rtl="0" fontAlgn="base">
        <a:spcBef>
          <a:spcPct val="20000"/>
        </a:spcBef>
        <a:spcAft>
          <a:spcPct val="0"/>
        </a:spcAft>
        <a:buFont typeface="Wingdings" pitchFamily="2" charset="2"/>
        <a:buChar char="s"/>
        <a:defRPr sz="2600">
          <a:solidFill>
            <a:schemeClr val="bg2"/>
          </a:solidFill>
          <a:latin typeface="VNI-Times" pitchFamily="2" charset="0"/>
        </a:defRPr>
      </a:lvl3pPr>
      <a:lvl4pPr marL="1612900" indent="-292100" algn="l" rtl="0" fontAlgn="base">
        <a:spcBef>
          <a:spcPct val="20000"/>
        </a:spcBef>
        <a:spcAft>
          <a:spcPct val="0"/>
        </a:spcAft>
        <a:buFont typeface="Wingdings" pitchFamily="2" charset="2"/>
        <a:buChar char="ü"/>
        <a:defRPr sz="2600">
          <a:solidFill>
            <a:srgbClr val="0033CC"/>
          </a:solidFill>
          <a:latin typeface="VNI-Times" pitchFamily="2" charset="0"/>
        </a:defRPr>
      </a:lvl4pPr>
      <a:lvl5pPr marL="20066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5pPr>
      <a:lvl6pPr marL="24638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6pPr>
      <a:lvl7pPr marL="29210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7pPr>
      <a:lvl8pPr marL="33782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8pPr>
      <a:lvl9pPr marL="38354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52400"/>
            <a:ext cx="9448800" cy="533400"/>
          </a:xfrm>
          <a:prstGeom prst="rect">
            <a:avLst/>
          </a:prstGeom>
          <a:solidFill>
            <a:srgbClr val="00FFFF"/>
          </a:solidFill>
          <a:ln w="9525">
            <a:solidFill>
              <a:srgbClr val="CC00CC"/>
            </a:solid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36538" y="838200"/>
            <a:ext cx="9448800" cy="5867400"/>
          </a:xfrm>
          <a:prstGeom prst="rect">
            <a:avLst/>
          </a:prstGeom>
          <a:noFill/>
          <a:ln w="9525">
            <a:solidFill>
              <a:srgbClr val="CC00CC"/>
            </a:solid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858975"/>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xStyles>
    <p:titleStyle>
      <a:lvl1pPr algn="ctr" rtl="0" fontAlgn="base">
        <a:spcBef>
          <a:spcPct val="0"/>
        </a:spcBef>
        <a:spcAft>
          <a:spcPct val="0"/>
        </a:spcAft>
        <a:defRPr sz="2600" b="1" i="0" u="none">
          <a:solidFill>
            <a:schemeClr val="hlink"/>
          </a:solidFill>
          <a:latin typeface="+mj-lt"/>
          <a:ea typeface="+mj-ea"/>
          <a:cs typeface="+mj-cs"/>
        </a:defRPr>
      </a:lvl1pPr>
      <a:lvl2pPr algn="ctr" rtl="0" fontAlgn="base">
        <a:spcBef>
          <a:spcPct val="0"/>
        </a:spcBef>
        <a:spcAft>
          <a:spcPct val="0"/>
        </a:spcAft>
        <a:defRPr sz="2600" b="1">
          <a:solidFill>
            <a:schemeClr val="hlink"/>
          </a:solidFill>
          <a:latin typeface="VNI-Swiss-Condense" pitchFamily="2" charset="0"/>
        </a:defRPr>
      </a:lvl2pPr>
      <a:lvl3pPr algn="ctr" rtl="0" fontAlgn="base">
        <a:spcBef>
          <a:spcPct val="0"/>
        </a:spcBef>
        <a:spcAft>
          <a:spcPct val="0"/>
        </a:spcAft>
        <a:defRPr sz="2600" b="1">
          <a:solidFill>
            <a:schemeClr val="hlink"/>
          </a:solidFill>
          <a:latin typeface="VNI-Swiss-Condense" pitchFamily="2" charset="0"/>
        </a:defRPr>
      </a:lvl3pPr>
      <a:lvl4pPr algn="ctr" rtl="0" fontAlgn="base">
        <a:spcBef>
          <a:spcPct val="0"/>
        </a:spcBef>
        <a:spcAft>
          <a:spcPct val="0"/>
        </a:spcAft>
        <a:defRPr sz="2600" b="1">
          <a:solidFill>
            <a:schemeClr val="hlink"/>
          </a:solidFill>
          <a:latin typeface="VNI-Swiss-Condense" pitchFamily="2" charset="0"/>
        </a:defRPr>
      </a:lvl4pPr>
      <a:lvl5pPr algn="ctr" rtl="0" fontAlgn="base">
        <a:spcBef>
          <a:spcPct val="0"/>
        </a:spcBef>
        <a:spcAft>
          <a:spcPct val="0"/>
        </a:spcAft>
        <a:defRPr sz="2600" b="1">
          <a:solidFill>
            <a:schemeClr val="hlink"/>
          </a:solidFill>
          <a:latin typeface="VNI-Swiss-Condense" pitchFamily="2" charset="0"/>
        </a:defRPr>
      </a:lvl5pPr>
      <a:lvl6pPr marL="457200" algn="ctr" rtl="0" fontAlgn="base">
        <a:spcBef>
          <a:spcPct val="0"/>
        </a:spcBef>
        <a:spcAft>
          <a:spcPct val="0"/>
        </a:spcAft>
        <a:defRPr sz="2600" b="1">
          <a:solidFill>
            <a:schemeClr val="hlink"/>
          </a:solidFill>
          <a:latin typeface="VNI-Swiss-Condense" pitchFamily="2" charset="0"/>
        </a:defRPr>
      </a:lvl6pPr>
      <a:lvl7pPr marL="914400" algn="ctr" rtl="0" fontAlgn="base">
        <a:spcBef>
          <a:spcPct val="0"/>
        </a:spcBef>
        <a:spcAft>
          <a:spcPct val="0"/>
        </a:spcAft>
        <a:defRPr sz="2600" b="1">
          <a:solidFill>
            <a:schemeClr val="hlink"/>
          </a:solidFill>
          <a:latin typeface="VNI-Swiss-Condense" pitchFamily="2" charset="0"/>
        </a:defRPr>
      </a:lvl7pPr>
      <a:lvl8pPr marL="1371600" algn="ctr" rtl="0" fontAlgn="base">
        <a:spcBef>
          <a:spcPct val="0"/>
        </a:spcBef>
        <a:spcAft>
          <a:spcPct val="0"/>
        </a:spcAft>
        <a:defRPr sz="2600" b="1">
          <a:solidFill>
            <a:schemeClr val="hlink"/>
          </a:solidFill>
          <a:latin typeface="VNI-Swiss-Condense" pitchFamily="2" charset="0"/>
        </a:defRPr>
      </a:lvl8pPr>
      <a:lvl9pPr marL="1828800" algn="ctr" rtl="0" fontAlgn="base">
        <a:spcBef>
          <a:spcPct val="0"/>
        </a:spcBef>
        <a:spcAft>
          <a:spcPct val="0"/>
        </a:spcAft>
        <a:defRPr sz="2600" b="1">
          <a:solidFill>
            <a:schemeClr val="hlink"/>
          </a:solidFill>
          <a:latin typeface="VNI-Swiss-Condense" pitchFamily="2" charset="0"/>
        </a:defRPr>
      </a:lvl9pPr>
    </p:titleStyle>
    <p:bodyStyle>
      <a:lvl1pPr marL="342900" indent="-342900" algn="l" rtl="0" fontAlgn="base">
        <a:spcBef>
          <a:spcPct val="20000"/>
        </a:spcBef>
        <a:spcAft>
          <a:spcPct val="0"/>
        </a:spcAft>
        <a:buAutoNum type="alphaLcParenR"/>
        <a:defRPr sz="2800" b="1">
          <a:solidFill>
            <a:schemeClr val="hlink"/>
          </a:solidFill>
          <a:latin typeface="+mn-lt"/>
          <a:ea typeface="+mn-ea"/>
          <a:cs typeface="+mn-cs"/>
        </a:defRPr>
      </a:lvl1pPr>
      <a:lvl2pPr marL="800100" indent="-342900" algn="l" rtl="0" fontAlgn="base">
        <a:spcBef>
          <a:spcPct val="20000"/>
        </a:spcBef>
        <a:spcAft>
          <a:spcPct val="0"/>
        </a:spcAft>
        <a:buFont typeface="Wingdings" pitchFamily="2" charset="2"/>
        <a:buChar char="Ø"/>
        <a:defRPr sz="2800" b="0" i="0" u="none">
          <a:solidFill>
            <a:srgbClr val="800080"/>
          </a:solidFill>
          <a:latin typeface="VNI-Times" pitchFamily="2" charset="0"/>
        </a:defRPr>
      </a:lvl2pPr>
      <a:lvl3pPr marL="1206500" indent="-292100" algn="l" rtl="0" fontAlgn="base">
        <a:spcBef>
          <a:spcPct val="20000"/>
        </a:spcBef>
        <a:spcAft>
          <a:spcPct val="0"/>
        </a:spcAft>
        <a:buFont typeface="Wingdings" pitchFamily="2" charset="2"/>
        <a:buChar char="s"/>
        <a:defRPr sz="2600">
          <a:solidFill>
            <a:schemeClr val="bg2"/>
          </a:solidFill>
          <a:latin typeface="VNI-Times" pitchFamily="2" charset="0"/>
        </a:defRPr>
      </a:lvl3pPr>
      <a:lvl4pPr marL="1612900" indent="-292100" algn="l" rtl="0" fontAlgn="base">
        <a:spcBef>
          <a:spcPct val="20000"/>
        </a:spcBef>
        <a:spcAft>
          <a:spcPct val="0"/>
        </a:spcAft>
        <a:buFont typeface="Wingdings" pitchFamily="2" charset="2"/>
        <a:buChar char="ü"/>
        <a:defRPr sz="2600">
          <a:solidFill>
            <a:srgbClr val="0033CC"/>
          </a:solidFill>
          <a:latin typeface="VNI-Times" pitchFamily="2" charset="0"/>
        </a:defRPr>
      </a:lvl4pPr>
      <a:lvl5pPr marL="20066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5pPr>
      <a:lvl6pPr marL="24638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6pPr>
      <a:lvl7pPr marL="29210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7pPr>
      <a:lvl8pPr marL="33782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8pPr>
      <a:lvl9pPr marL="38354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6094" y="274638"/>
            <a:ext cx="8929688"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6094" y="1600206"/>
            <a:ext cx="8929688"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6094" y="6356357"/>
            <a:ext cx="2315104"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spcBef>
                <a:spcPct val="0"/>
              </a:spcBef>
              <a:defRPr/>
            </a:pPr>
            <a:fld id="{FA358514-F3AB-45A9-BC23-6B528CE8FD5E}" type="datetimeFigureOut">
              <a:rPr lang="en-US" i="1" smtClean="0">
                <a:solidFill>
                  <a:prstClr val="black">
                    <a:tint val="75000"/>
                  </a:prstClr>
                </a:solidFill>
                <a:latin typeface="VNI-Times" pitchFamily="2" charset="0"/>
                <a:cs typeface="Arial" pitchFamily="34" charset="0"/>
              </a:rPr>
              <a:pPr>
                <a:spcBef>
                  <a:spcPct val="0"/>
                </a:spcBef>
                <a:defRPr/>
              </a:pPr>
              <a:t>3/22/22</a:t>
            </a:fld>
            <a:endParaRPr lang="en-US" i="1">
              <a:solidFill>
                <a:srgbClr val="EEECE1">
                  <a:shade val="50000"/>
                </a:srgbClr>
              </a:solidFill>
              <a:latin typeface="VNI-Times" pitchFamily="2" charset="0"/>
              <a:cs typeface="Arial" pitchFamily="34" charset="0"/>
            </a:endParaRPr>
          </a:p>
        </p:txBody>
      </p:sp>
      <p:sp>
        <p:nvSpPr>
          <p:cNvPr id="5" name="Footer Placeholder 4"/>
          <p:cNvSpPr>
            <a:spLocks noGrp="1"/>
          </p:cNvSpPr>
          <p:nvPr>
            <p:ph type="ftr" sz="quarter" idx="3"/>
          </p:nvPr>
        </p:nvSpPr>
        <p:spPr>
          <a:xfrm>
            <a:off x="3389974" y="6356357"/>
            <a:ext cx="314192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spcBef>
                <a:spcPct val="0"/>
              </a:spcBef>
              <a:defRPr/>
            </a:pPr>
            <a:endParaRPr lang="en-US" i="1">
              <a:solidFill>
                <a:prstClr val="black">
                  <a:tint val="75000"/>
                </a:prstClr>
              </a:solidFill>
              <a:latin typeface="VNI-Times" pitchFamily="2" charset="0"/>
              <a:cs typeface="Arial" pitchFamily="34" charset="0"/>
            </a:endParaRPr>
          </a:p>
        </p:txBody>
      </p:sp>
      <p:sp>
        <p:nvSpPr>
          <p:cNvPr id="6" name="Slide Number Placeholder 5"/>
          <p:cNvSpPr>
            <a:spLocks noGrp="1"/>
          </p:cNvSpPr>
          <p:nvPr>
            <p:ph type="sldNum" sz="quarter" idx="4"/>
          </p:nvPr>
        </p:nvSpPr>
        <p:spPr>
          <a:xfrm>
            <a:off x="7110677" y="6356357"/>
            <a:ext cx="23151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spcBef>
                <a:spcPct val="0"/>
              </a:spcBef>
              <a:defRPr/>
            </a:pPr>
            <a:fld id="{4ACF8B27-AA31-411A-AAB0-5FDEABB4EBB1}" type="slidenum">
              <a:rPr lang="en-US" i="1" smtClean="0">
                <a:solidFill>
                  <a:prstClr val="black">
                    <a:tint val="75000"/>
                  </a:prstClr>
                </a:solidFill>
                <a:latin typeface="VNI-Times" pitchFamily="2" charset="0"/>
                <a:cs typeface="Arial" pitchFamily="34" charset="0"/>
              </a:rPr>
              <a:pPr>
                <a:spcBef>
                  <a:spcPct val="0"/>
                </a:spcBef>
                <a:defRPr/>
              </a:pPr>
              <a:t>‹#›</a:t>
            </a:fld>
            <a:endParaRPr lang="en-US" i="1">
              <a:solidFill>
                <a:srgbClr val="EEECE1">
                  <a:shade val="50000"/>
                </a:srgbClr>
              </a:solidFill>
              <a:latin typeface="VNI-Times" pitchFamily="2" charset="0"/>
              <a:cs typeface="Arial" pitchFamily="34" charset="0"/>
            </a:endParaRPr>
          </a:p>
        </p:txBody>
      </p:sp>
    </p:spTree>
    <p:extLst>
      <p:ext uri="{BB962C8B-B14F-4D97-AF65-F5344CB8AC3E}">
        <p14:creationId xmlns:p14="http://schemas.microsoft.com/office/powerpoint/2010/main" val="976812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6094" y="274638"/>
            <a:ext cx="8929688"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6094" y="1600206"/>
            <a:ext cx="8929688"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6094" y="6356361"/>
            <a:ext cx="2315104"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spcBef>
                <a:spcPct val="0"/>
              </a:spcBef>
              <a:defRPr/>
            </a:pPr>
            <a:fld id="{FA358514-F3AB-45A9-BC23-6B528CE8FD5E}" type="datetimeFigureOut">
              <a:rPr lang="en-US" i="1" smtClean="0">
                <a:solidFill>
                  <a:prstClr val="black">
                    <a:tint val="75000"/>
                  </a:prstClr>
                </a:solidFill>
                <a:latin typeface="VNI-Times" pitchFamily="2" charset="0"/>
                <a:cs typeface="Arial" pitchFamily="34" charset="0"/>
              </a:rPr>
              <a:pPr>
                <a:spcBef>
                  <a:spcPct val="0"/>
                </a:spcBef>
                <a:defRPr/>
              </a:pPr>
              <a:t>3/22/22</a:t>
            </a:fld>
            <a:endParaRPr lang="en-US" i="1">
              <a:solidFill>
                <a:srgbClr val="EEECE1">
                  <a:shade val="50000"/>
                </a:srgbClr>
              </a:solidFill>
              <a:latin typeface="VNI-Times" pitchFamily="2" charset="0"/>
              <a:cs typeface="Arial" pitchFamily="34" charset="0"/>
            </a:endParaRPr>
          </a:p>
        </p:txBody>
      </p:sp>
      <p:sp>
        <p:nvSpPr>
          <p:cNvPr id="5" name="Footer Placeholder 4"/>
          <p:cNvSpPr>
            <a:spLocks noGrp="1"/>
          </p:cNvSpPr>
          <p:nvPr>
            <p:ph type="ftr" sz="quarter" idx="3"/>
          </p:nvPr>
        </p:nvSpPr>
        <p:spPr>
          <a:xfrm>
            <a:off x="3389974" y="6356361"/>
            <a:ext cx="314192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spcBef>
                <a:spcPct val="0"/>
              </a:spcBef>
              <a:defRPr/>
            </a:pPr>
            <a:endParaRPr lang="en-US" i="1">
              <a:solidFill>
                <a:prstClr val="black">
                  <a:tint val="75000"/>
                </a:prstClr>
              </a:solidFill>
              <a:latin typeface="VNI-Times" pitchFamily="2" charset="0"/>
              <a:cs typeface="Arial" pitchFamily="34" charset="0"/>
            </a:endParaRPr>
          </a:p>
        </p:txBody>
      </p:sp>
      <p:sp>
        <p:nvSpPr>
          <p:cNvPr id="6" name="Slide Number Placeholder 5"/>
          <p:cNvSpPr>
            <a:spLocks noGrp="1"/>
          </p:cNvSpPr>
          <p:nvPr>
            <p:ph type="sldNum" sz="quarter" idx="4"/>
          </p:nvPr>
        </p:nvSpPr>
        <p:spPr>
          <a:xfrm>
            <a:off x="7110677" y="6356361"/>
            <a:ext cx="23151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spcBef>
                <a:spcPct val="0"/>
              </a:spcBef>
              <a:defRPr/>
            </a:pPr>
            <a:fld id="{4ACF8B27-AA31-411A-AAB0-5FDEABB4EBB1}" type="slidenum">
              <a:rPr lang="en-US" i="1" smtClean="0">
                <a:solidFill>
                  <a:prstClr val="black">
                    <a:tint val="75000"/>
                  </a:prstClr>
                </a:solidFill>
                <a:latin typeface="VNI-Times" pitchFamily="2" charset="0"/>
                <a:cs typeface="Arial" pitchFamily="34" charset="0"/>
              </a:rPr>
              <a:pPr>
                <a:spcBef>
                  <a:spcPct val="0"/>
                </a:spcBef>
                <a:defRPr/>
              </a:pPr>
              <a:t>‹#›</a:t>
            </a:fld>
            <a:endParaRPr lang="en-US" i="1">
              <a:solidFill>
                <a:srgbClr val="EEECE1">
                  <a:shade val="50000"/>
                </a:srgbClr>
              </a:solidFill>
              <a:latin typeface="VNI-Times" pitchFamily="2" charset="0"/>
              <a:cs typeface="Arial" pitchFamily="34" charset="0"/>
            </a:endParaRPr>
          </a:p>
        </p:txBody>
      </p:sp>
    </p:spTree>
    <p:extLst>
      <p:ext uri="{BB962C8B-B14F-4D97-AF65-F5344CB8AC3E}">
        <p14:creationId xmlns:p14="http://schemas.microsoft.com/office/powerpoint/2010/main" val="328588864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52400"/>
            <a:ext cx="9448800" cy="533400"/>
          </a:xfrm>
          <a:prstGeom prst="rect">
            <a:avLst/>
          </a:prstGeom>
          <a:solidFill>
            <a:srgbClr val="00FFFF"/>
          </a:solidFill>
          <a:ln w="9525">
            <a:solidFill>
              <a:srgbClr val="CC00CC"/>
            </a:solid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36538" y="838200"/>
            <a:ext cx="9448800" cy="5867400"/>
          </a:xfrm>
          <a:prstGeom prst="rect">
            <a:avLst/>
          </a:prstGeom>
          <a:noFill/>
          <a:ln w="9525">
            <a:solidFill>
              <a:srgbClr val="CC00CC"/>
            </a:solid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631069"/>
      </p:ext>
    </p:extLst>
  </p:cSld>
  <p:clrMap bg1="dk2" tx1="lt1" bg2="dk1"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xStyles>
    <p:titleStyle>
      <a:lvl1pPr algn="ctr" rtl="0" fontAlgn="base">
        <a:spcBef>
          <a:spcPct val="0"/>
        </a:spcBef>
        <a:spcAft>
          <a:spcPct val="0"/>
        </a:spcAft>
        <a:defRPr sz="2600" b="1" i="0" u="none">
          <a:solidFill>
            <a:schemeClr val="hlink"/>
          </a:solidFill>
          <a:latin typeface="+mj-lt"/>
          <a:ea typeface="+mj-ea"/>
          <a:cs typeface="+mj-cs"/>
        </a:defRPr>
      </a:lvl1pPr>
      <a:lvl2pPr algn="ctr" rtl="0" fontAlgn="base">
        <a:spcBef>
          <a:spcPct val="0"/>
        </a:spcBef>
        <a:spcAft>
          <a:spcPct val="0"/>
        </a:spcAft>
        <a:defRPr sz="2600" b="1">
          <a:solidFill>
            <a:schemeClr val="hlink"/>
          </a:solidFill>
          <a:latin typeface="VNI-Swiss-Condense" pitchFamily="2" charset="0"/>
        </a:defRPr>
      </a:lvl2pPr>
      <a:lvl3pPr algn="ctr" rtl="0" fontAlgn="base">
        <a:spcBef>
          <a:spcPct val="0"/>
        </a:spcBef>
        <a:spcAft>
          <a:spcPct val="0"/>
        </a:spcAft>
        <a:defRPr sz="2600" b="1">
          <a:solidFill>
            <a:schemeClr val="hlink"/>
          </a:solidFill>
          <a:latin typeface="VNI-Swiss-Condense" pitchFamily="2" charset="0"/>
        </a:defRPr>
      </a:lvl3pPr>
      <a:lvl4pPr algn="ctr" rtl="0" fontAlgn="base">
        <a:spcBef>
          <a:spcPct val="0"/>
        </a:spcBef>
        <a:spcAft>
          <a:spcPct val="0"/>
        </a:spcAft>
        <a:defRPr sz="2600" b="1">
          <a:solidFill>
            <a:schemeClr val="hlink"/>
          </a:solidFill>
          <a:latin typeface="VNI-Swiss-Condense" pitchFamily="2" charset="0"/>
        </a:defRPr>
      </a:lvl4pPr>
      <a:lvl5pPr algn="ctr" rtl="0" fontAlgn="base">
        <a:spcBef>
          <a:spcPct val="0"/>
        </a:spcBef>
        <a:spcAft>
          <a:spcPct val="0"/>
        </a:spcAft>
        <a:defRPr sz="2600" b="1">
          <a:solidFill>
            <a:schemeClr val="hlink"/>
          </a:solidFill>
          <a:latin typeface="VNI-Swiss-Condense" pitchFamily="2" charset="0"/>
        </a:defRPr>
      </a:lvl5pPr>
      <a:lvl6pPr marL="457200" algn="ctr" rtl="0" fontAlgn="base">
        <a:spcBef>
          <a:spcPct val="0"/>
        </a:spcBef>
        <a:spcAft>
          <a:spcPct val="0"/>
        </a:spcAft>
        <a:defRPr sz="2600" b="1">
          <a:solidFill>
            <a:schemeClr val="hlink"/>
          </a:solidFill>
          <a:latin typeface="VNI-Swiss-Condense" pitchFamily="2" charset="0"/>
        </a:defRPr>
      </a:lvl6pPr>
      <a:lvl7pPr marL="914400" algn="ctr" rtl="0" fontAlgn="base">
        <a:spcBef>
          <a:spcPct val="0"/>
        </a:spcBef>
        <a:spcAft>
          <a:spcPct val="0"/>
        </a:spcAft>
        <a:defRPr sz="2600" b="1">
          <a:solidFill>
            <a:schemeClr val="hlink"/>
          </a:solidFill>
          <a:latin typeface="VNI-Swiss-Condense" pitchFamily="2" charset="0"/>
        </a:defRPr>
      </a:lvl7pPr>
      <a:lvl8pPr marL="1371600" algn="ctr" rtl="0" fontAlgn="base">
        <a:spcBef>
          <a:spcPct val="0"/>
        </a:spcBef>
        <a:spcAft>
          <a:spcPct val="0"/>
        </a:spcAft>
        <a:defRPr sz="2600" b="1">
          <a:solidFill>
            <a:schemeClr val="hlink"/>
          </a:solidFill>
          <a:latin typeface="VNI-Swiss-Condense" pitchFamily="2" charset="0"/>
        </a:defRPr>
      </a:lvl8pPr>
      <a:lvl9pPr marL="1828800" algn="ctr" rtl="0" fontAlgn="base">
        <a:spcBef>
          <a:spcPct val="0"/>
        </a:spcBef>
        <a:spcAft>
          <a:spcPct val="0"/>
        </a:spcAft>
        <a:defRPr sz="2600" b="1">
          <a:solidFill>
            <a:schemeClr val="hlink"/>
          </a:solidFill>
          <a:latin typeface="VNI-Swiss-Condense" pitchFamily="2" charset="0"/>
        </a:defRPr>
      </a:lvl9pPr>
    </p:titleStyle>
    <p:bodyStyle>
      <a:lvl1pPr marL="342900" indent="-342900" algn="l" rtl="0" fontAlgn="base">
        <a:spcBef>
          <a:spcPct val="20000"/>
        </a:spcBef>
        <a:spcAft>
          <a:spcPct val="0"/>
        </a:spcAft>
        <a:buAutoNum type="alphaLcParenR"/>
        <a:defRPr sz="2800" b="1">
          <a:solidFill>
            <a:schemeClr val="hlink"/>
          </a:solidFill>
          <a:latin typeface="+mn-lt"/>
          <a:ea typeface="+mn-ea"/>
          <a:cs typeface="+mn-cs"/>
        </a:defRPr>
      </a:lvl1pPr>
      <a:lvl2pPr marL="800100" indent="-342900" algn="l" rtl="0" fontAlgn="base">
        <a:spcBef>
          <a:spcPct val="20000"/>
        </a:spcBef>
        <a:spcAft>
          <a:spcPct val="0"/>
        </a:spcAft>
        <a:buFont typeface="Wingdings" pitchFamily="2" charset="2"/>
        <a:buChar char="Ø"/>
        <a:defRPr sz="2800" b="0" i="0" u="none">
          <a:solidFill>
            <a:srgbClr val="800080"/>
          </a:solidFill>
          <a:latin typeface="VNI-Times" pitchFamily="2" charset="0"/>
        </a:defRPr>
      </a:lvl2pPr>
      <a:lvl3pPr marL="1206500" indent="-292100" algn="l" rtl="0" fontAlgn="base">
        <a:spcBef>
          <a:spcPct val="20000"/>
        </a:spcBef>
        <a:spcAft>
          <a:spcPct val="0"/>
        </a:spcAft>
        <a:buFont typeface="Wingdings" pitchFamily="2" charset="2"/>
        <a:buChar char="s"/>
        <a:defRPr sz="2600">
          <a:solidFill>
            <a:schemeClr val="bg2"/>
          </a:solidFill>
          <a:latin typeface="VNI-Times" pitchFamily="2" charset="0"/>
        </a:defRPr>
      </a:lvl3pPr>
      <a:lvl4pPr marL="1612900" indent="-292100" algn="l" rtl="0" fontAlgn="base">
        <a:spcBef>
          <a:spcPct val="20000"/>
        </a:spcBef>
        <a:spcAft>
          <a:spcPct val="0"/>
        </a:spcAft>
        <a:buFont typeface="Wingdings" pitchFamily="2" charset="2"/>
        <a:buChar char="ü"/>
        <a:defRPr sz="2600">
          <a:solidFill>
            <a:srgbClr val="0033CC"/>
          </a:solidFill>
          <a:latin typeface="VNI-Times" pitchFamily="2" charset="0"/>
        </a:defRPr>
      </a:lvl4pPr>
      <a:lvl5pPr marL="20066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5pPr>
      <a:lvl6pPr marL="24638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6pPr>
      <a:lvl7pPr marL="29210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7pPr>
      <a:lvl8pPr marL="33782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8pPr>
      <a:lvl9pPr marL="3835400" indent="-279400" algn="l" rtl="0" fontAlgn="base">
        <a:spcBef>
          <a:spcPct val="20000"/>
        </a:spcBef>
        <a:spcAft>
          <a:spcPct val="0"/>
        </a:spcAft>
        <a:buFont typeface="Times New Roman" pitchFamily="18" charset="0"/>
        <a:buChar char="‒"/>
        <a:defRPr sz="2400">
          <a:solidFill>
            <a:srgbClr val="006600"/>
          </a:solidFill>
          <a:latin typeface="VNI-Times" pitchFamily="2"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6094" y="274638"/>
            <a:ext cx="8929688"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6094" y="1600201"/>
            <a:ext cx="8929688"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6094" y="6356351"/>
            <a:ext cx="2315104"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spcBef>
                <a:spcPct val="0"/>
              </a:spcBef>
              <a:defRPr/>
            </a:pPr>
            <a:fld id="{0B15A414-DA0B-4077-8373-6355C6D7DD83}" type="datetimeFigureOut">
              <a:rPr lang="en-US" i="1" smtClean="0">
                <a:solidFill>
                  <a:prstClr val="black">
                    <a:tint val="75000"/>
                  </a:prstClr>
                </a:solidFill>
                <a:latin typeface="VNI-Times" pitchFamily="2" charset="0"/>
                <a:cs typeface="Arial" charset="0"/>
              </a:rPr>
              <a:pPr>
                <a:spcBef>
                  <a:spcPct val="0"/>
                </a:spcBef>
                <a:defRPr/>
              </a:pPr>
              <a:t>3/22/22</a:t>
            </a:fld>
            <a:endParaRPr lang="en-US" i="1" dirty="0">
              <a:solidFill>
                <a:prstClr val="black">
                  <a:tint val="75000"/>
                </a:prstClr>
              </a:solidFill>
              <a:latin typeface="VNI-Times" pitchFamily="2" charset="0"/>
              <a:cs typeface="Arial" charset="0"/>
            </a:endParaRPr>
          </a:p>
        </p:txBody>
      </p:sp>
      <p:sp>
        <p:nvSpPr>
          <p:cNvPr id="5" name="Footer Placeholder 4"/>
          <p:cNvSpPr>
            <a:spLocks noGrp="1"/>
          </p:cNvSpPr>
          <p:nvPr>
            <p:ph type="ftr" sz="quarter" idx="3"/>
          </p:nvPr>
        </p:nvSpPr>
        <p:spPr>
          <a:xfrm>
            <a:off x="3389974" y="6356351"/>
            <a:ext cx="314192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spcBef>
                <a:spcPct val="0"/>
              </a:spcBef>
              <a:defRPr/>
            </a:pPr>
            <a:endParaRPr lang="en-US" i="1">
              <a:solidFill>
                <a:prstClr val="black">
                  <a:tint val="75000"/>
                </a:prstClr>
              </a:solidFill>
              <a:latin typeface="VNI-Times" pitchFamily="2" charset="0"/>
              <a:cs typeface="Arial" charset="0"/>
            </a:endParaRPr>
          </a:p>
        </p:txBody>
      </p:sp>
      <p:sp>
        <p:nvSpPr>
          <p:cNvPr id="6" name="Slide Number Placeholder 5"/>
          <p:cNvSpPr>
            <a:spLocks noGrp="1"/>
          </p:cNvSpPr>
          <p:nvPr>
            <p:ph type="sldNum" sz="quarter" idx="4"/>
          </p:nvPr>
        </p:nvSpPr>
        <p:spPr>
          <a:xfrm>
            <a:off x="7110677" y="6356351"/>
            <a:ext cx="23151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spcBef>
                <a:spcPct val="0"/>
              </a:spcBef>
              <a:defRPr/>
            </a:pPr>
            <a:fld id="{960FF99F-FC87-4404-A650-7742C835FB75}" type="slidenum">
              <a:rPr lang="en-US" i="1" smtClean="0">
                <a:solidFill>
                  <a:prstClr val="black">
                    <a:tint val="75000"/>
                  </a:prstClr>
                </a:solidFill>
                <a:latin typeface="VNI-Times" pitchFamily="2" charset="0"/>
                <a:cs typeface="Arial" charset="0"/>
              </a:rPr>
              <a:pPr>
                <a:spcBef>
                  <a:spcPct val="0"/>
                </a:spcBef>
                <a:defRPr/>
              </a:pPr>
              <a:t>‹#›</a:t>
            </a:fld>
            <a:endParaRPr lang="en-US" i="1" dirty="0">
              <a:solidFill>
                <a:prstClr val="black">
                  <a:tint val="75000"/>
                </a:prstClr>
              </a:solidFill>
              <a:latin typeface="VNI-Times" pitchFamily="2" charset="0"/>
              <a:cs typeface="Arial" charset="0"/>
            </a:endParaRPr>
          </a:p>
        </p:txBody>
      </p:sp>
    </p:spTree>
    <p:extLst>
      <p:ext uri="{BB962C8B-B14F-4D97-AF65-F5344CB8AC3E}">
        <p14:creationId xmlns:p14="http://schemas.microsoft.com/office/powerpoint/2010/main" val="367935255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6094" y="274638"/>
            <a:ext cx="8929688"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96094" y="1600206"/>
            <a:ext cx="8929688"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6094" y="6356367"/>
            <a:ext cx="2315104"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spcBef>
                <a:spcPct val="0"/>
              </a:spcBef>
              <a:defRPr/>
            </a:pPr>
            <a:fld id="{FA358514-F3AB-45A9-BC23-6B528CE8FD5E}" type="datetimeFigureOut">
              <a:rPr lang="en-US" i="1" smtClean="0">
                <a:solidFill>
                  <a:prstClr val="black">
                    <a:tint val="75000"/>
                  </a:prstClr>
                </a:solidFill>
                <a:latin typeface="VNI-Times" pitchFamily="2" charset="0"/>
                <a:cs typeface="Arial" pitchFamily="34" charset="0"/>
              </a:rPr>
              <a:pPr>
                <a:spcBef>
                  <a:spcPct val="0"/>
                </a:spcBef>
                <a:defRPr/>
              </a:pPr>
              <a:t>3/22/22</a:t>
            </a:fld>
            <a:endParaRPr lang="en-US" i="1">
              <a:solidFill>
                <a:srgbClr val="EEECE1">
                  <a:shade val="50000"/>
                </a:srgbClr>
              </a:solidFill>
              <a:latin typeface="VNI-Times" pitchFamily="2" charset="0"/>
              <a:cs typeface="Arial" pitchFamily="34" charset="0"/>
            </a:endParaRPr>
          </a:p>
        </p:txBody>
      </p:sp>
      <p:sp>
        <p:nvSpPr>
          <p:cNvPr id="5" name="Footer Placeholder 4"/>
          <p:cNvSpPr>
            <a:spLocks noGrp="1"/>
          </p:cNvSpPr>
          <p:nvPr>
            <p:ph type="ftr" sz="quarter" idx="3"/>
          </p:nvPr>
        </p:nvSpPr>
        <p:spPr>
          <a:xfrm>
            <a:off x="3389974" y="6356367"/>
            <a:ext cx="314192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spcBef>
                <a:spcPct val="0"/>
              </a:spcBef>
              <a:defRPr/>
            </a:pPr>
            <a:endParaRPr lang="en-US" i="1">
              <a:solidFill>
                <a:prstClr val="black">
                  <a:tint val="75000"/>
                </a:prstClr>
              </a:solidFill>
              <a:latin typeface="VNI-Times" pitchFamily="2" charset="0"/>
              <a:cs typeface="Arial" pitchFamily="34" charset="0"/>
            </a:endParaRPr>
          </a:p>
        </p:txBody>
      </p:sp>
      <p:sp>
        <p:nvSpPr>
          <p:cNvPr id="6" name="Slide Number Placeholder 5"/>
          <p:cNvSpPr>
            <a:spLocks noGrp="1"/>
          </p:cNvSpPr>
          <p:nvPr>
            <p:ph type="sldNum" sz="quarter" idx="4"/>
          </p:nvPr>
        </p:nvSpPr>
        <p:spPr>
          <a:xfrm>
            <a:off x="7110677" y="6356367"/>
            <a:ext cx="2315104"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spcBef>
                <a:spcPct val="0"/>
              </a:spcBef>
              <a:defRPr/>
            </a:pPr>
            <a:fld id="{4ACF8B27-AA31-411A-AAB0-5FDEABB4EBB1}" type="slidenum">
              <a:rPr lang="en-US" i="1" smtClean="0">
                <a:solidFill>
                  <a:prstClr val="black">
                    <a:tint val="75000"/>
                  </a:prstClr>
                </a:solidFill>
                <a:latin typeface="VNI-Times" pitchFamily="2" charset="0"/>
                <a:cs typeface="Arial" pitchFamily="34" charset="0"/>
              </a:rPr>
              <a:pPr>
                <a:spcBef>
                  <a:spcPct val="0"/>
                </a:spcBef>
                <a:defRPr/>
              </a:pPr>
              <a:t>‹#›</a:t>
            </a:fld>
            <a:endParaRPr lang="en-US" i="1">
              <a:solidFill>
                <a:srgbClr val="EEECE1">
                  <a:shade val="50000"/>
                </a:srgbClr>
              </a:solidFill>
              <a:latin typeface="VNI-Times" pitchFamily="2" charset="0"/>
              <a:cs typeface="Arial" pitchFamily="34" charset="0"/>
            </a:endParaRPr>
          </a:p>
        </p:txBody>
      </p:sp>
    </p:spTree>
    <p:extLst>
      <p:ext uri="{BB962C8B-B14F-4D97-AF65-F5344CB8AC3E}">
        <p14:creationId xmlns:p14="http://schemas.microsoft.com/office/powerpoint/2010/main" val="20988796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jpeg"/><Relationship Id="rId10" Type="http://schemas.openxmlformats.org/officeDocument/2006/relationships/image" Target="../media/image23.png"/><Relationship Id="rId4" Type="http://schemas.openxmlformats.org/officeDocument/2006/relationships/image" Target="../media/image2.jpeg"/><Relationship Id="rId9" Type="http://schemas.openxmlformats.org/officeDocument/2006/relationships/image" Target="../media/image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www.google.com/imgres?q=n%C3%A3o+b%E1%BB%99&amp;sa=X&amp;rlz=1T4VASE_enVN505VN506&amp;biw=1088&amp;bih=418&amp;tbm=isch&amp;tbnid=PtLx3qo_osHG8M:&amp;imgrefurl=http://mamnonanhthu.com/vi/news/Kham-pha-SOROBAN/Tai-sao-dao-tao-ban-tinh-co-the-giup-nuoi-duong-tri-thong-minh-cua-tre-14/&amp;docid=M3sFTZxJ_GNXHM&amp;imgurl=http://mamnonanhthu.com/uploads/news/2012_09/oc.jpg&amp;w=500&amp;h=372&amp;ei=_7vHUZ3SA6q5iQevkoGgCA&amp;zoom=1" TargetMode="External"/><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hyperlink" Target="http://www.google.com/imgres?q=n%C3%A3o+b%E1%BB%99&amp;sa=X&amp;rlz=1T4VASE_enVN505VN506&amp;biw=1088&amp;bih=418&amp;tbm=isch&amp;tbnid=EWgOxZzJ8gFwZM:&amp;imgrefurl=http://www.chuabuuminh.vn/y-hoc/tay-y/576653_bo_nao__goc_tu_do_va_dau_xanh_blueberry.aspx&amp;docid=GeTr8XBwqw4oaM&amp;imgurl=http://www.chuabuuminh.vn/UserImages/2013/04/10/1/cautaobonao_jpg.jpg&amp;w=540&amp;h=405&amp;ei=_7vHUZ3SA6q5iQevkoGgCA&amp;zoom=1" TargetMode="External"/><Relationship Id="rId5" Type="http://schemas.openxmlformats.org/officeDocument/2006/relationships/image" Target="../media/image40.jpeg"/><Relationship Id="rId10" Type="http://schemas.openxmlformats.org/officeDocument/2006/relationships/image" Target="../media/image43.jpeg"/><Relationship Id="rId4" Type="http://schemas.openxmlformats.org/officeDocument/2006/relationships/hyperlink" Target="http://www.google.com/imgres?q=n%C3%A3o+b%E1%BB%99&amp;start=400&amp;sa=X&amp;rlz=1T4VASE_enVN505VN506&amp;biw=1088&amp;bih=450&amp;tbm=isch&amp;tbnid=pSTfQZapL4jCRM:&amp;imgrefurl=http://soha.vn/xa-hoi/hinh-anh-bo-nao-cua-einstein-20111127075928493.htm&amp;docid=XrxurqKQo6owKM&amp;imgurl=http://sohanews.vcmedia.vn/Article/2011/11/27/alberteinstein4e7bf.jpg&amp;w=500&amp;h=389&amp;ei=NLzHUZ2uEa-tiQfp9oDQBA&amp;zoom=1" TargetMode="External"/><Relationship Id="rId9" Type="http://schemas.openxmlformats.org/officeDocument/2006/relationships/image" Target="../media/image4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gradFill flip="none" rotWithShape="1">
          <a:gsLst>
            <a:gs pos="0">
              <a:srgbClr val="006600"/>
            </a:gs>
            <a:gs pos="55000">
              <a:schemeClr val="tx1"/>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11" name="Oval 10"/>
          <p:cNvSpPr/>
          <p:nvPr/>
        </p:nvSpPr>
        <p:spPr bwMode="auto">
          <a:xfrm>
            <a:off x="846137" y="1295400"/>
            <a:ext cx="8382000" cy="1905000"/>
          </a:xfrm>
          <a:prstGeom prst="ellipse">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Tx/>
              <a:buSzTx/>
              <a:buFontTx/>
              <a:buNone/>
            </a:pPr>
            <a:endParaRPr kumimoji="0" lang="en-US" sz="3200" b="0" i="0" u="none" strike="noStrike" cap="none" normalizeH="0" baseline="0">
              <a:ln>
                <a:noFill/>
              </a:ln>
              <a:solidFill>
                <a:schemeClr val="tx1"/>
              </a:solidFill>
              <a:effectLst/>
              <a:latin typeface="Times New Roman" panose="02020603050405020304" pitchFamily="18" charset="0"/>
            </a:endParaRPr>
          </a:p>
        </p:txBody>
      </p:sp>
      <p:sp>
        <p:nvSpPr>
          <p:cNvPr id="2057" name="WordArt 9"/>
          <p:cNvSpPr>
            <a:spLocks noChangeArrowheads="1" noChangeShapeType="1" noTextEdit="1"/>
          </p:cNvSpPr>
          <p:nvPr/>
        </p:nvSpPr>
        <p:spPr bwMode="auto">
          <a:xfrm>
            <a:off x="1989136" y="1524000"/>
            <a:ext cx="6011485" cy="1463040"/>
          </a:xfrm>
          <a:prstGeom prst="rect">
            <a:avLst/>
          </a:prstGeom>
          <a:noFill/>
          <a:ln w="28575">
            <a:noFill/>
          </a:ln>
          <a:effectLst>
            <a:outerShdw blurRad="44450" dist="27940" dir="5400000" algn="ctr">
              <a:srgbClr val="000000">
                <a:alpha val="32000"/>
              </a:srgbClr>
            </a:outerShdw>
          </a:effectLst>
        </p:spPr>
        <p:txBody>
          <a:bodyPr wrap="none" fromWordArt="1">
            <a:prstTxWarp prst="textDeflateBottom">
              <a:avLst>
                <a:gd name="adj" fmla="val 47067"/>
              </a:avLst>
            </a:prstTxWarp>
          </a:bodyPr>
          <a:lstStyle/>
          <a:p>
            <a:pPr algn="ctr"/>
            <a:r>
              <a:rPr lang="en-US" sz="3600" b="1" dirty="0">
                <a:solidFill>
                  <a:srgbClr val="0000CC"/>
                </a:solidFill>
                <a:latin typeface="VNI-Cooper" pitchFamily="2" charset="0"/>
              </a:rPr>
              <a:t>TRIEÁT HOÏC MAÙC - LEÂNIN</a:t>
            </a:r>
          </a:p>
        </p:txBody>
      </p:sp>
      <p:sp>
        <p:nvSpPr>
          <p:cNvPr id="10" name="AutoShape 49"/>
          <p:cNvSpPr>
            <a:spLocks noChangeArrowheads="1"/>
          </p:cNvSpPr>
          <p:nvPr/>
        </p:nvSpPr>
        <p:spPr bwMode="auto">
          <a:xfrm>
            <a:off x="2255837" y="224589"/>
            <a:ext cx="5562600" cy="6096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algn="ctr" eaLnBrk="0" hangingPunct="0"/>
            <a:r>
              <a:rPr lang="en-US" b="1" dirty="0">
                <a:latin typeface="VNI-Swiss-Condense" pitchFamily="2" charset="0"/>
              </a:rPr>
              <a:t>C h ö ô n g   2</a:t>
            </a:r>
          </a:p>
        </p:txBody>
      </p:sp>
      <p:cxnSp>
        <p:nvCxnSpPr>
          <p:cNvPr id="3" name="Straight Connector 2"/>
          <p:cNvCxnSpPr>
            <a:endCxn id="11" idx="5"/>
          </p:cNvCxnSpPr>
          <p:nvPr/>
        </p:nvCxnSpPr>
        <p:spPr bwMode="auto">
          <a:xfrm>
            <a:off x="1989137" y="2918458"/>
            <a:ext cx="6011485" cy="2961"/>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9" name="Rounded Rectangle 8"/>
          <p:cNvSpPr/>
          <p:nvPr/>
        </p:nvSpPr>
        <p:spPr bwMode="auto">
          <a:xfrm>
            <a:off x="1760537" y="3733800"/>
            <a:ext cx="7315200" cy="457200"/>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r>
              <a:rPr lang="en-US" sz="2000" b="1" dirty="0">
                <a:solidFill>
                  <a:schemeClr val="bg2"/>
                </a:solidFill>
                <a:latin typeface="VN-NTime" pitchFamily="2" charset="0"/>
              </a:rPr>
              <a:t>I. </a:t>
            </a:r>
            <a:r>
              <a:rPr lang="en-US" sz="2000" b="1" dirty="0">
                <a:solidFill>
                  <a:srgbClr val="FF0000"/>
                </a:solidFill>
                <a:latin typeface="VN-NTime" pitchFamily="2" charset="0"/>
              </a:rPr>
              <a:t>SÖÏ RA ÑÔØI &amp; PHAÙT TRIEÅN CUÛA TRIEÁT HOÏC MAÙC - LEÂNIN</a:t>
            </a:r>
          </a:p>
        </p:txBody>
      </p:sp>
      <p:sp>
        <p:nvSpPr>
          <p:cNvPr id="12" name="Rounded Rectangle 11"/>
          <p:cNvSpPr/>
          <p:nvPr/>
        </p:nvSpPr>
        <p:spPr bwMode="auto">
          <a:xfrm>
            <a:off x="1760537" y="4235548"/>
            <a:ext cx="7315200" cy="457200"/>
          </a:xfrm>
          <a:prstGeom prst="roundRect">
            <a:avLst/>
          </a:prstGeom>
          <a:noFill/>
          <a:ln w="9525">
            <a:solidFill>
              <a:schemeClr val="accent1"/>
            </a:solidFill>
            <a:headEnd type="none" w="med" len="med"/>
            <a:tailEnd type="none" w="med" len="med"/>
          </a:ln>
          <a:extLst>
            <a:ext uri="{909E8E84-426E-40DD-AFC4-6F175D3DCCD1}">
              <a14:hiddenFill xmlns:a14="http://schemas.microsoft.com/office/drawing/2010/main">
                <a:solidFill>
                  <a:schemeClr val="tx1"/>
                </a:solidFill>
              </a14:hiddenFill>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marL="338138" indent="-338138"/>
            <a:r>
              <a:rPr lang="en-US" sz="2000" b="1" dirty="0">
                <a:solidFill>
                  <a:schemeClr val="bg2"/>
                </a:solidFill>
                <a:latin typeface="VN-NTime" pitchFamily="2" charset="0"/>
              </a:rPr>
              <a:t>II. </a:t>
            </a:r>
            <a:r>
              <a:rPr lang="en-US" sz="2000" b="1" dirty="0">
                <a:solidFill>
                  <a:srgbClr val="FF0000"/>
                </a:solidFill>
                <a:latin typeface="VN-NTime" pitchFamily="2" charset="0"/>
              </a:rPr>
              <a:t>PHEÙP BIEÄN CHÖÙNG DUY VAÄT</a:t>
            </a:r>
          </a:p>
        </p:txBody>
      </p:sp>
      <p:sp>
        <p:nvSpPr>
          <p:cNvPr id="8" name="Rounded Rectangle 7"/>
          <p:cNvSpPr/>
          <p:nvPr/>
        </p:nvSpPr>
        <p:spPr bwMode="auto">
          <a:xfrm>
            <a:off x="1760537" y="4761914"/>
            <a:ext cx="7315200" cy="457200"/>
          </a:xfrm>
          <a:prstGeom prst="roundRect">
            <a:avLst/>
          </a:prstGeom>
          <a:noFill/>
          <a:ln w="9525">
            <a:solidFill>
              <a:schemeClr val="accent1"/>
            </a:solidFill>
            <a:headEnd type="none" w="med" len="med"/>
            <a:tailEnd type="none" w="med" len="med"/>
          </a:ln>
          <a:extLst>
            <a:ext uri="{909E8E84-426E-40DD-AFC4-6F175D3DCCD1}">
              <a14:hiddenFill xmlns:a14="http://schemas.microsoft.com/office/drawing/2010/main">
                <a:solidFill>
                  <a:schemeClr val="tx1"/>
                </a:solidFill>
              </a14:hiddenFill>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marL="338138" indent="-338138"/>
            <a:r>
              <a:rPr lang="en-US" altLang="ko-KR" sz="2000" b="1" dirty="0">
                <a:solidFill>
                  <a:srgbClr val="000000"/>
                </a:solidFill>
                <a:latin typeface="VN-NTime" pitchFamily="2" charset="0"/>
              </a:rPr>
              <a:t>III</a:t>
            </a:r>
            <a:r>
              <a:rPr lang="en-US" altLang="ko-KR" sz="2000" b="1" dirty="0">
                <a:solidFill>
                  <a:srgbClr val="000000"/>
                </a:solidFill>
                <a:sym typeface="+mn-ea"/>
              </a:rPr>
              <a:t>.</a:t>
            </a:r>
            <a:r>
              <a:rPr lang="en-US" altLang="ko-KR" sz="2000" b="1" dirty="0">
                <a:solidFill>
                  <a:srgbClr val="FF0000"/>
                </a:solidFill>
                <a:latin typeface="VN-NTime" pitchFamily="2" charset="0"/>
                <a:sym typeface="+mn-ea"/>
              </a:rPr>
              <a:t> CHUÛ NGHÓA DUY VAÄT BIEÄN CHÖÙNG</a:t>
            </a:r>
            <a:endParaRPr lang="en-US" sz="2000" b="1" kern="10" dirty="0">
              <a:ln w="12700">
                <a:solidFill>
                  <a:srgbClr val="FF0000"/>
                </a:solidFill>
                <a:round/>
              </a:ln>
              <a:solidFill>
                <a:srgbClr val="FF0000"/>
              </a:solidFill>
              <a:effectLst>
                <a:outerShdw dist="35921" dir="2700000" sy="50000" kx="2115830" algn="bl" rotWithShape="0">
                  <a:srgbClr val="C0C0C0">
                    <a:alpha val="80000"/>
                  </a:srgbClr>
                </a:outerShdw>
              </a:effectLst>
              <a:latin typeface="VN-NTime" pitchFamily="2" charset="0"/>
              <a:cs typeface="Times New Roman" panose="02020603050405020304"/>
            </a:endParaRPr>
          </a:p>
        </p:txBody>
      </p:sp>
      <p:sp>
        <p:nvSpPr>
          <p:cNvPr id="13" name="Rounded Rectangle 12"/>
          <p:cNvSpPr/>
          <p:nvPr/>
        </p:nvSpPr>
        <p:spPr bwMode="auto">
          <a:xfrm>
            <a:off x="1745028" y="5288280"/>
            <a:ext cx="7315200" cy="457200"/>
          </a:xfrm>
          <a:prstGeom prst="roundRect">
            <a:avLst/>
          </a:prstGeom>
          <a:noFill/>
          <a:ln w="9525">
            <a:solidFill>
              <a:schemeClr val="accent1"/>
            </a:solidFill>
            <a:headEnd type="none" w="med" len="med"/>
            <a:tailEnd type="none" w="med" len="med"/>
          </a:ln>
          <a:extLst>
            <a:ext uri="{909E8E84-426E-40DD-AFC4-6F175D3DCCD1}">
              <a14:hiddenFill xmlns:a14="http://schemas.microsoft.com/office/drawing/2010/main">
                <a:solidFill>
                  <a:schemeClr val="tx1"/>
                </a:solidFill>
              </a14:hiddenFill>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marL="338138" indent="-338138"/>
            <a:r>
              <a:rPr lang="en-US" altLang="ko-KR" sz="2000" b="1" dirty="0">
                <a:solidFill>
                  <a:srgbClr val="000000"/>
                </a:solidFill>
                <a:latin typeface="VN-NTime" pitchFamily="2" charset="0"/>
              </a:rPr>
              <a:t>IV</a:t>
            </a:r>
            <a:r>
              <a:rPr lang="en-US" altLang="ko-KR" sz="2000" b="1" dirty="0">
                <a:solidFill>
                  <a:srgbClr val="000000"/>
                </a:solidFill>
                <a:sym typeface="+mn-ea"/>
              </a:rPr>
              <a:t>.</a:t>
            </a:r>
            <a:r>
              <a:rPr lang="en-US" altLang="ko-KR" sz="2000" b="1" dirty="0">
                <a:solidFill>
                  <a:srgbClr val="FF0000"/>
                </a:solidFill>
                <a:latin typeface="VN-NTime" pitchFamily="2" charset="0"/>
                <a:sym typeface="+mn-ea"/>
              </a:rPr>
              <a:t> CHUÛ NGHÓA DUY VAÄT LÒCH SÖÛ</a:t>
            </a:r>
            <a:endParaRPr lang="en-US" sz="2000" b="1" kern="10" dirty="0">
              <a:ln w="12700">
                <a:solidFill>
                  <a:srgbClr val="FF0000"/>
                </a:solidFill>
                <a:round/>
              </a:ln>
              <a:solidFill>
                <a:srgbClr val="FF0000"/>
              </a:solidFill>
              <a:effectLst>
                <a:outerShdw dist="35921" dir="2700000" sy="50000" kx="2115830" algn="bl" rotWithShape="0">
                  <a:srgbClr val="C0C0C0">
                    <a:alpha val="80000"/>
                  </a:srgbClr>
                </a:outerShdw>
              </a:effectLst>
              <a:latin typeface="VN-NTime" pitchFamily="2" charset="0"/>
              <a:cs typeface="Times New Roman" panose="02020603050405020304"/>
            </a:endParaRPr>
          </a:p>
        </p:txBody>
      </p:sp>
      <p:sp>
        <p:nvSpPr>
          <p:cNvPr id="14" name="Rounded Rectangle 13"/>
          <p:cNvSpPr/>
          <p:nvPr/>
        </p:nvSpPr>
        <p:spPr bwMode="auto">
          <a:xfrm>
            <a:off x="1745028" y="5821680"/>
            <a:ext cx="7315200" cy="457200"/>
          </a:xfrm>
          <a:prstGeom prst="roundRect">
            <a:avLst/>
          </a:prstGeom>
          <a:noFill/>
          <a:ln w="9525">
            <a:solidFill>
              <a:schemeClr val="accent1"/>
            </a:solidFill>
            <a:headEnd type="none" w="med" len="med"/>
            <a:tailEnd type="none" w="med" len="med"/>
          </a:ln>
          <a:extLst>
            <a:ext uri="{909E8E84-426E-40DD-AFC4-6F175D3DCCD1}">
              <a14:hiddenFill xmlns:a14="http://schemas.microsoft.com/office/drawing/2010/main">
                <a:solidFill>
                  <a:schemeClr val="tx1"/>
                </a:solidFill>
              </a14:hiddenFill>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marL="338138" indent="-338138"/>
            <a:r>
              <a:rPr lang="en-US" altLang="ko-KR" sz="2000" b="1" dirty="0">
                <a:solidFill>
                  <a:srgbClr val="000000"/>
                </a:solidFill>
                <a:latin typeface="VN-NTime" pitchFamily="2" charset="0"/>
              </a:rPr>
              <a:t>V</a:t>
            </a:r>
            <a:r>
              <a:rPr lang="en-US" altLang="ko-KR" sz="2000" b="1" dirty="0">
                <a:solidFill>
                  <a:srgbClr val="000000"/>
                </a:solidFill>
                <a:sym typeface="+mn-ea"/>
              </a:rPr>
              <a:t>.</a:t>
            </a:r>
            <a:r>
              <a:rPr lang="en-US" altLang="ko-KR" sz="2000" b="1" dirty="0">
                <a:solidFill>
                  <a:srgbClr val="FF0000"/>
                </a:solidFill>
                <a:latin typeface="VN-NTime" pitchFamily="2" charset="0"/>
                <a:sym typeface="+mn-ea"/>
              </a:rPr>
              <a:t> </a:t>
            </a:r>
            <a:r>
              <a:rPr lang="en-US" sz="2000" b="1" dirty="0">
                <a:solidFill>
                  <a:srgbClr val="FF0000"/>
                </a:solidFill>
                <a:latin typeface="VN-NTime" pitchFamily="2" charset="0"/>
              </a:rPr>
              <a:t>TRIEÁT HOÏC MAÙC - LEÂNIN TRONG THÔØI ÑAÏI HIEÄN NAY</a:t>
            </a:r>
            <a:endParaRPr lang="en-US" sz="2000" b="1" kern="10" dirty="0">
              <a:ln w="12700">
                <a:solidFill>
                  <a:srgbClr val="FF0000"/>
                </a:solidFill>
                <a:round/>
              </a:ln>
              <a:solidFill>
                <a:srgbClr val="FF0000"/>
              </a:solidFill>
              <a:effectLst>
                <a:outerShdw dist="35921" dir="2700000" sy="50000" kx="2115830" algn="bl" rotWithShape="0">
                  <a:srgbClr val="C0C0C0">
                    <a:alpha val="80000"/>
                  </a:srgbClr>
                </a:outerShdw>
              </a:effectLst>
              <a:latin typeface="VN-NTime" pitchFamily="2" charset="0"/>
              <a:cs typeface="Times New Roman" panose="02020603050405020304"/>
            </a:endParaRPr>
          </a:p>
        </p:txBody>
      </p:sp>
    </p:spTree>
    <p:extLst>
      <p:ext uri="{BB962C8B-B14F-4D97-AF65-F5344CB8AC3E}">
        <p14:creationId xmlns:p14="http://schemas.microsoft.com/office/powerpoint/2010/main" val="1360972128"/>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2057"/>
                                        </p:tgtEl>
                                        <p:attrNameLst>
                                          <p:attrName>style.visibility</p:attrName>
                                        </p:attrNameLst>
                                      </p:cBhvr>
                                      <p:to>
                                        <p:strVal val="visible"/>
                                      </p:to>
                                    </p:set>
                                    <p:anim calcmode="lin" valueType="num">
                                      <p:cBhvr>
                                        <p:cTn id="19" dur="2000" fill="hold"/>
                                        <p:tgtEl>
                                          <p:spTgt spid="2057"/>
                                        </p:tgtEl>
                                        <p:attrNameLst>
                                          <p:attrName>ppt_w</p:attrName>
                                        </p:attrNameLst>
                                      </p:cBhvr>
                                      <p:tavLst>
                                        <p:tav tm="0">
                                          <p:val>
                                            <p:fltVal val="0"/>
                                          </p:val>
                                        </p:tav>
                                        <p:tav tm="100000">
                                          <p:val>
                                            <p:strVal val="#ppt_w"/>
                                          </p:val>
                                        </p:tav>
                                      </p:tavLst>
                                    </p:anim>
                                    <p:anim calcmode="lin" valueType="num">
                                      <p:cBhvr>
                                        <p:cTn id="20" dur="2000" fill="hold"/>
                                        <p:tgtEl>
                                          <p:spTgt spid="205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ircle(in)">
                                      <p:cBhvr>
                                        <p:cTn id="35" dur="20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ircle(in)">
                                      <p:cBhvr>
                                        <p:cTn id="40" dur="2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circle(in)">
                                      <p:cBhvr>
                                        <p:cTn id="45" dur="2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circle(in)">
                                      <p:cBhvr>
                                        <p:cTn id="5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57" grpId="0"/>
      <p:bldP spid="10" grpId="0"/>
      <p:bldP spid="9" grpId="0" bldLvl="0" animBg="1"/>
      <p:bldP spid="12" grpId="0" bldLvl="0" animBg="1"/>
      <p:bldP spid="8" grpId="0" bldLvl="0" animBg="1"/>
      <p:bldP spid="13" grpId="0" bldLvl="0" animBg="1"/>
      <p:bldP spid="1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49"/>
          <p:cNvSpPr>
            <a:spLocks noChangeArrowheads="1"/>
          </p:cNvSpPr>
          <p:nvPr/>
        </p:nvSpPr>
        <p:spPr bwMode="auto">
          <a:xfrm>
            <a:off x="36073" y="0"/>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
        <p:nvSpPr>
          <p:cNvPr id="10" name="AutoShape 49"/>
          <p:cNvSpPr>
            <a:spLocks noChangeArrowheads="1"/>
          </p:cNvSpPr>
          <p:nvPr/>
        </p:nvSpPr>
        <p:spPr bwMode="auto">
          <a:xfrm>
            <a:off x="36073" y="426547"/>
            <a:ext cx="5029200" cy="457200"/>
          </a:xfrm>
          <a:prstGeom prst="roundRect">
            <a:avLst>
              <a:gd name="adj" fmla="val 17948"/>
            </a:avLst>
          </a:prstGeom>
          <a:solidFill>
            <a:srgbClr val="000066"/>
          </a:solidFill>
          <a:ln w="31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a:solidFill>
                  <a:srgbClr val="66FFFF"/>
                </a:solidFill>
                <a:latin typeface="VN-NTime" pitchFamily="2" charset="0"/>
              </a:rPr>
              <a:t>a)</a:t>
            </a:r>
            <a:r>
              <a:rPr lang="en-US" sz="2400" b="1">
                <a:solidFill>
                  <a:srgbClr val="FFFFFF"/>
                </a:solidFill>
                <a:latin typeface="VN-NTime" pitchFamily="2" charset="0"/>
              </a:rPr>
              <a:t> Nguyeân lyù veà moái lieân heä phoå bieán</a:t>
            </a:r>
          </a:p>
        </p:txBody>
      </p:sp>
      <p:sp>
        <p:nvSpPr>
          <p:cNvPr id="7" name="Rounded Rectangle 6"/>
          <p:cNvSpPr/>
          <p:nvPr/>
        </p:nvSpPr>
        <p:spPr bwMode="auto">
          <a:xfrm>
            <a:off x="1887599" y="990600"/>
            <a:ext cx="7950140" cy="1217682"/>
          </a:xfrm>
          <a:prstGeom prst="roundRect">
            <a:avLst>
              <a:gd name="adj" fmla="val 2655"/>
            </a:avLst>
          </a:prstGeom>
          <a:solidFill>
            <a:schemeClr val="tx1"/>
          </a:solidFill>
          <a:ln w="317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just">
              <a:spcBef>
                <a:spcPts val="600"/>
              </a:spcBef>
              <a:spcAft>
                <a:spcPts val="0"/>
              </a:spcAft>
              <a:buFont typeface="Wingdings" panose="05000000000000000000" pitchFamily="2" charset="2"/>
              <a:buChar char="§"/>
            </a:pPr>
            <a:r>
              <a:rPr lang="en-US" sz="2400" b="1" dirty="0">
                <a:solidFill>
                  <a:srgbClr val="800000"/>
                </a:solidFill>
                <a:latin typeface="VN-NTime" pitchFamily="2" charset="0"/>
              </a:rPr>
              <a:t>MLH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rgbClr val="800000"/>
                </a:solidFill>
                <a:latin typeface="VN-NTime" pitchFamily="2" charset="0"/>
              </a:rPr>
              <a:t> </a:t>
            </a:r>
            <a:r>
              <a:rPr lang="en-US" sz="2400" b="1" dirty="0" err="1">
                <a:solidFill>
                  <a:schemeClr val="bg2"/>
                </a:solidFill>
                <a:latin typeface="VN-NTime" pitchFamily="2" charset="0"/>
              </a:rPr>
              <a:t>laø</a:t>
            </a:r>
            <a:r>
              <a:rPr lang="en-US" sz="2400" b="1" dirty="0">
                <a:solidFill>
                  <a:schemeClr val="bg2"/>
                </a:solidFill>
                <a:latin typeface="VN-NTime" pitchFamily="2" charset="0"/>
              </a:rPr>
              <a:t> MLH </a:t>
            </a:r>
            <a:r>
              <a:rPr lang="en-US" sz="2400" b="1" dirty="0" err="1">
                <a:solidFill>
                  <a:schemeClr val="bg2"/>
                </a:solidFill>
                <a:latin typeface="VN-NTime" pitchFamily="2" charset="0"/>
              </a:rPr>
              <a:t>giöõa</a:t>
            </a:r>
            <a:r>
              <a:rPr lang="en-US" sz="2400" b="1" dirty="0">
                <a:solidFill>
                  <a:schemeClr val="bg2"/>
                </a:solidFill>
                <a:latin typeface="VN-NTime" pitchFamily="2" charset="0"/>
              </a:rPr>
              <a:t> </a:t>
            </a:r>
            <a:r>
              <a:rPr lang="en-US" sz="2400" b="1" dirty="0" err="1">
                <a:solidFill>
                  <a:schemeClr val="bg2"/>
                </a:solidFill>
                <a:latin typeface="VN-NTime" pitchFamily="2" charset="0"/>
              </a:rPr>
              <a:t>caùc</a:t>
            </a:r>
            <a:r>
              <a:rPr lang="en-US" sz="2400" b="1" dirty="0">
                <a:solidFill>
                  <a:schemeClr val="bg2"/>
                </a:solidFill>
                <a:latin typeface="VN-NTime" pitchFamily="2" charset="0"/>
              </a:rPr>
              <a:t> </a:t>
            </a:r>
            <a:r>
              <a:rPr lang="en-US" sz="2400" b="1" dirty="0" err="1">
                <a:solidFill>
                  <a:schemeClr val="bg2"/>
                </a:solidFill>
                <a:latin typeface="VN-NTime" pitchFamily="2" charset="0"/>
              </a:rPr>
              <a:t>maët</a:t>
            </a:r>
            <a:r>
              <a:rPr lang="en-US" sz="2400" b="1" dirty="0">
                <a:solidFill>
                  <a:schemeClr val="bg2"/>
                </a:solidFill>
                <a:latin typeface="VN-NTime" pitchFamily="2" charset="0"/>
              </a:rPr>
              <a:t>, </a:t>
            </a:r>
            <a:r>
              <a:rPr lang="en-US" sz="2400" b="1" dirty="0" err="1">
                <a:solidFill>
                  <a:schemeClr val="bg2"/>
                </a:solidFill>
                <a:latin typeface="VN-NTime" pitchFamily="2" charset="0"/>
              </a:rPr>
              <a:t>caùc</a:t>
            </a:r>
            <a:r>
              <a:rPr lang="en-US" sz="2400" b="1" dirty="0">
                <a:solidFill>
                  <a:schemeClr val="bg2"/>
                </a:solidFill>
                <a:latin typeface="VN-NTime" pitchFamily="2" charset="0"/>
              </a:rPr>
              <a:t> </a:t>
            </a:r>
            <a:r>
              <a:rPr lang="en-US" sz="2400" b="1" dirty="0" err="1">
                <a:solidFill>
                  <a:schemeClr val="bg2"/>
                </a:solidFill>
                <a:latin typeface="VN-NTime" pitchFamily="2" charset="0"/>
              </a:rPr>
              <a:t>thuoäc</a:t>
            </a:r>
            <a:r>
              <a:rPr lang="en-US" sz="2400" b="1" dirty="0">
                <a:solidFill>
                  <a:schemeClr val="bg2"/>
                </a:solidFill>
                <a:latin typeface="VN-NTime" pitchFamily="2" charset="0"/>
              </a:rPr>
              <a:t> </a:t>
            </a:r>
            <a:r>
              <a:rPr lang="en-US" sz="2400" b="1" dirty="0" err="1">
                <a:solidFill>
                  <a:schemeClr val="bg2"/>
                </a:solidFill>
                <a:latin typeface="VN-NTime" pitchFamily="2" charset="0"/>
              </a:rPr>
              <a:t>tính</a:t>
            </a:r>
            <a:r>
              <a:rPr lang="en-US" sz="2400" b="1" dirty="0">
                <a:solidFill>
                  <a:schemeClr val="bg2"/>
                </a:solidFill>
                <a:latin typeface="VN-NTime" pitchFamily="2" charset="0"/>
              </a:rPr>
              <a:t> </a:t>
            </a:r>
            <a:r>
              <a:rPr lang="en-US" sz="2400" b="1" dirty="0" err="1">
                <a:solidFill>
                  <a:schemeClr val="bg2"/>
                </a:solidFill>
                <a:latin typeface="VN-NTime" pitchFamily="2" charset="0"/>
              </a:rPr>
              <a:t>ñoái</a:t>
            </a:r>
            <a:r>
              <a:rPr lang="en-US" sz="2400" b="1" dirty="0">
                <a:solidFill>
                  <a:schemeClr val="bg2"/>
                </a:solidFill>
                <a:latin typeface="VN-NTime" pitchFamily="2" charset="0"/>
              </a:rPr>
              <a:t> </a:t>
            </a:r>
            <a:r>
              <a:rPr lang="en-US" sz="2400" b="1" dirty="0" err="1">
                <a:solidFill>
                  <a:schemeClr val="bg2"/>
                </a:solidFill>
                <a:latin typeface="VN-NTime" pitchFamily="2" charset="0"/>
              </a:rPr>
              <a:t>laäp</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moïi</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hieän</a:t>
            </a:r>
            <a:r>
              <a:rPr lang="en-US" sz="2400" dirty="0">
                <a:solidFill>
                  <a:schemeClr val="bg2"/>
                </a:solidFill>
                <a:latin typeface="VN-NTime" pitchFamily="2" charset="0"/>
              </a:rPr>
              <a:t> </a:t>
            </a:r>
            <a:r>
              <a:rPr lang="en-US" sz="2400" dirty="0" err="1">
                <a:solidFill>
                  <a:schemeClr val="bg2"/>
                </a:solidFill>
                <a:latin typeface="VN-NTime" pitchFamily="2" charset="0"/>
              </a:rPr>
              <a:t>töôïng</a:t>
            </a:r>
            <a:r>
              <a:rPr lang="en-US" sz="2400"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moïi</a:t>
            </a:r>
            <a:r>
              <a:rPr lang="en-US" sz="2400" b="1" dirty="0">
                <a:solidFill>
                  <a:schemeClr val="bg2"/>
                </a:solidFill>
                <a:latin typeface="VN-NTime" pitchFamily="2" charset="0"/>
              </a:rPr>
              <a:t> </a:t>
            </a:r>
            <a:r>
              <a:rPr lang="en-US" sz="2400" b="1" dirty="0" err="1">
                <a:solidFill>
                  <a:schemeClr val="bg2"/>
                </a:solidFill>
                <a:latin typeface="VN-NTime" pitchFamily="2" charset="0"/>
              </a:rPr>
              <a:t>lónh</a:t>
            </a:r>
            <a:r>
              <a:rPr lang="en-US" sz="2400" b="1" dirty="0">
                <a:solidFill>
                  <a:schemeClr val="bg2"/>
                </a:solidFill>
                <a:latin typeface="VN-NTime" pitchFamily="2" charset="0"/>
              </a:rPr>
              <a:t> </a:t>
            </a:r>
            <a:r>
              <a:rPr lang="en-US" sz="2400" b="1" dirty="0" err="1">
                <a:solidFill>
                  <a:schemeClr val="bg2"/>
                </a:solidFill>
                <a:latin typeface="VN-NTime" pitchFamily="2" charset="0"/>
              </a:rPr>
              <a:t>vöïc</a:t>
            </a:r>
            <a:r>
              <a:rPr lang="en-US" sz="2400" b="1" dirty="0">
                <a:solidFill>
                  <a:schemeClr val="bg2"/>
                </a:solidFill>
                <a:latin typeface="VN-NTime" pitchFamily="2" charset="0"/>
              </a:rPr>
              <a:t> </a:t>
            </a:r>
            <a:r>
              <a:rPr lang="en-US" sz="2400" b="1" dirty="0" err="1">
                <a:solidFill>
                  <a:schemeClr val="bg2"/>
                </a:solidFill>
                <a:latin typeface="VN-NTime" pitchFamily="2" charset="0"/>
              </a:rPr>
              <a:t>hieän</a:t>
            </a:r>
            <a:r>
              <a:rPr lang="en-US" sz="2400" b="1" dirty="0">
                <a:solidFill>
                  <a:schemeClr val="bg2"/>
                </a:solidFill>
                <a:latin typeface="VN-NTime" pitchFamily="2" charset="0"/>
              </a:rPr>
              <a:t> </a:t>
            </a:r>
            <a:r>
              <a:rPr lang="en-US" sz="2400" b="1" dirty="0" err="1">
                <a:solidFill>
                  <a:schemeClr val="bg2"/>
                </a:solidFill>
                <a:latin typeface="VN-NTime" pitchFamily="2" charset="0"/>
              </a:rPr>
              <a:t>thöïc</a:t>
            </a:r>
            <a:r>
              <a:rPr lang="en-US" sz="2400" b="1" dirty="0">
                <a:solidFill>
                  <a:schemeClr val="bg2"/>
                </a:solidFill>
                <a:latin typeface="VN-NTime" pitchFamily="2" charset="0"/>
              </a:rPr>
              <a:t>.</a:t>
            </a:r>
          </a:p>
        </p:txBody>
      </p:sp>
      <p:sp>
        <p:nvSpPr>
          <p:cNvPr id="8" name="Rounded Rectangle 7"/>
          <p:cNvSpPr/>
          <p:nvPr/>
        </p:nvSpPr>
        <p:spPr bwMode="auto">
          <a:xfrm>
            <a:off x="998538" y="1219200"/>
            <a:ext cx="799214" cy="843814"/>
          </a:xfrm>
          <a:prstGeom prst="roundRect">
            <a:avLst>
              <a:gd name="adj" fmla="val 6479"/>
            </a:avLst>
          </a:prstGeom>
          <a:solidFill>
            <a:schemeClr val="tx2">
              <a:lumMod val="20000"/>
              <a:lumOff val="80000"/>
            </a:schemeClr>
          </a:solidFill>
          <a:ln w="317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000000"/>
                </a:solidFill>
                <a:latin typeface="VNI-Swiss-Condense"/>
              </a:rPr>
              <a:t>Ñònh nghóa</a:t>
            </a:r>
          </a:p>
        </p:txBody>
      </p:sp>
      <p:sp>
        <p:nvSpPr>
          <p:cNvPr id="9" name="Rounded Rectangle 8"/>
          <p:cNvSpPr/>
          <p:nvPr/>
        </p:nvSpPr>
        <p:spPr bwMode="auto">
          <a:xfrm>
            <a:off x="1887603" y="3777077"/>
            <a:ext cx="7950139" cy="1661197"/>
          </a:xfrm>
          <a:prstGeom prst="roundRect">
            <a:avLst>
              <a:gd name="adj" fmla="val 5624"/>
            </a:avLst>
          </a:prstGeom>
          <a:solidFill>
            <a:schemeClr val="tx1"/>
          </a:solidFill>
          <a:ln w="317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9400" indent="-279400" algn="just">
              <a:spcBef>
                <a:spcPts val="600"/>
              </a:spcBef>
              <a:spcAft>
                <a:spcPts val="0"/>
              </a:spcAft>
              <a:buFont typeface="Wingdings" pitchFamily="2" charset="2"/>
              <a:buChar char="§"/>
            </a:pPr>
            <a:r>
              <a:rPr lang="en-US" sz="2400" b="1" dirty="0">
                <a:solidFill>
                  <a:schemeClr val="bg2"/>
                </a:solidFill>
                <a:latin typeface="VN-NTime" pitchFamily="2" charset="0"/>
              </a:rPr>
              <a:t>MLHPB </a:t>
            </a:r>
            <a:r>
              <a:rPr lang="en-US" sz="2400" b="1" dirty="0" err="1">
                <a:solidFill>
                  <a:schemeClr val="bg2"/>
                </a:solidFill>
                <a:latin typeface="VN-NTime" pitchFamily="2" charset="0"/>
              </a:rPr>
              <a:t>mang</a:t>
            </a:r>
            <a:r>
              <a:rPr lang="en-US" sz="2400" b="1" dirty="0">
                <a:solidFill>
                  <a:schemeClr val="bg2"/>
                </a:solidFill>
                <a:latin typeface="VN-NTime" pitchFamily="2" charset="0"/>
              </a:rPr>
              <a:t> </a:t>
            </a:r>
            <a:r>
              <a:rPr lang="en-US" sz="2400" b="1" dirty="0" err="1">
                <a:solidFill>
                  <a:schemeClr val="bg2"/>
                </a:solidFill>
                <a:latin typeface="VN-NTime" pitchFamily="2" charset="0"/>
              </a:rPr>
              <a:t>tính</a:t>
            </a:r>
            <a:r>
              <a:rPr lang="en-US" sz="2400" b="1" dirty="0">
                <a:solidFill>
                  <a:schemeClr val="bg2"/>
                </a:solidFill>
                <a:latin typeface="VN-NTime" pitchFamily="2" charset="0"/>
              </a:rPr>
              <a:t> </a:t>
            </a:r>
            <a:r>
              <a:rPr lang="en-US" sz="2400" b="1" dirty="0" err="1">
                <a:solidFill>
                  <a:srgbClr val="800000"/>
                </a:solidFill>
                <a:latin typeface="VN-NTime" pitchFamily="2" charset="0"/>
              </a:rPr>
              <a:t>khaùch</a:t>
            </a:r>
            <a:r>
              <a:rPr lang="en-US" sz="2400" b="1" dirty="0">
                <a:solidFill>
                  <a:srgbClr val="800000"/>
                </a:solidFill>
                <a:latin typeface="VN-NTime" pitchFamily="2" charset="0"/>
              </a:rPr>
              <a:t> </a:t>
            </a:r>
            <a:r>
              <a:rPr lang="en-US" sz="2400" b="1" dirty="0" err="1">
                <a:solidFill>
                  <a:srgbClr val="800000"/>
                </a:solidFill>
                <a:latin typeface="VN-NTime" pitchFamily="2" charset="0"/>
              </a:rPr>
              <a:t>quan</a:t>
            </a:r>
            <a:r>
              <a:rPr lang="en-US" sz="2400" b="1" dirty="0">
                <a:solidFill>
                  <a:srgbClr val="800000"/>
                </a:solidFill>
                <a:latin typeface="VN-NTime" pitchFamily="2" charset="0"/>
              </a:rPr>
              <a:t>,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rgbClr val="800000"/>
                </a:solidFill>
                <a:latin typeface="VN-NTime" pitchFamily="2" charset="0"/>
              </a:rPr>
              <a:t> &amp; </a:t>
            </a:r>
            <a:r>
              <a:rPr lang="en-US" sz="2400" b="1" dirty="0" err="1">
                <a:solidFill>
                  <a:srgbClr val="800000"/>
                </a:solidFill>
                <a:latin typeface="VN-NTime" pitchFamily="2" charset="0"/>
              </a:rPr>
              <a:t>ña</a:t>
            </a:r>
            <a:r>
              <a:rPr lang="en-US" sz="2400" b="1" dirty="0">
                <a:solidFill>
                  <a:srgbClr val="800000"/>
                </a:solidFill>
                <a:latin typeface="VN-NTime" pitchFamily="2" charset="0"/>
              </a:rPr>
              <a:t> </a:t>
            </a:r>
            <a:r>
              <a:rPr lang="en-US" sz="2400" b="1" dirty="0" err="1">
                <a:solidFill>
                  <a:srgbClr val="800000"/>
                </a:solidFill>
                <a:latin typeface="VN-NTime" pitchFamily="2" charset="0"/>
              </a:rPr>
              <a:t>daïng</a:t>
            </a:r>
            <a:r>
              <a:rPr lang="en-US" sz="2400" b="1" dirty="0">
                <a:solidFill>
                  <a:srgbClr val="800000"/>
                </a:solidFill>
                <a:latin typeface="VN-NTime" pitchFamily="2" charset="0"/>
              </a:rPr>
              <a:t>: </a:t>
            </a:r>
          </a:p>
          <a:p>
            <a:pPr marL="630238" lvl="3" indent="-346075" algn="just">
              <a:spcBef>
                <a:spcPts val="600"/>
              </a:spcBef>
              <a:spcAft>
                <a:spcPts val="0"/>
              </a:spcAft>
              <a:buFont typeface="Arial" pitchFamily="34" charset="0"/>
              <a:buChar char="•"/>
            </a:pPr>
            <a:r>
              <a:rPr lang="en-US" sz="2400" dirty="0">
                <a:solidFill>
                  <a:srgbClr val="000066"/>
                </a:solidFill>
                <a:latin typeface="VN-NTime" pitchFamily="2" charset="0"/>
              </a:rPr>
              <a:t>MLH</a:t>
            </a:r>
            <a:r>
              <a:rPr lang="en-US" sz="2400" b="1" dirty="0">
                <a:solidFill>
                  <a:srgbClr val="000066"/>
                </a:solidFill>
                <a:latin typeface="VN-NTime" pitchFamily="2" charset="0"/>
              </a:rPr>
              <a:t> MÑL – MÑL ; </a:t>
            </a:r>
            <a:r>
              <a:rPr lang="en-US" sz="2400" dirty="0">
                <a:solidFill>
                  <a:srgbClr val="000066"/>
                </a:solidFill>
                <a:latin typeface="VN-NTime" pitchFamily="2" charset="0"/>
              </a:rPr>
              <a:t>MLH</a:t>
            </a:r>
            <a:r>
              <a:rPr lang="en-US" sz="2400" b="1" dirty="0">
                <a:solidFill>
                  <a:srgbClr val="000066"/>
                </a:solidFill>
                <a:latin typeface="VN-NTime" pitchFamily="2" charset="0"/>
              </a:rPr>
              <a:t> C – L ; </a:t>
            </a:r>
            <a:r>
              <a:rPr lang="en-US" sz="2400" dirty="0">
                <a:solidFill>
                  <a:srgbClr val="000066"/>
                </a:solidFill>
                <a:latin typeface="VN-NTime" pitchFamily="2" charset="0"/>
              </a:rPr>
              <a:t>MLH</a:t>
            </a:r>
            <a:r>
              <a:rPr lang="en-US" sz="2400" b="1" dirty="0">
                <a:solidFill>
                  <a:srgbClr val="000066"/>
                </a:solidFill>
                <a:latin typeface="VN-NTime" pitchFamily="2" charset="0"/>
              </a:rPr>
              <a:t> CC - CM; </a:t>
            </a:r>
          </a:p>
          <a:p>
            <a:pPr marL="630238" lvl="3" indent="-346075" algn="just">
              <a:spcBef>
                <a:spcPts val="0"/>
              </a:spcBef>
              <a:spcAft>
                <a:spcPts val="0"/>
              </a:spcAft>
              <a:buFont typeface="Arial" pitchFamily="34" charset="0"/>
              <a:buChar char="•"/>
            </a:pPr>
            <a:r>
              <a:rPr lang="en-US" sz="2400" dirty="0">
                <a:solidFill>
                  <a:srgbClr val="000066"/>
                </a:solidFill>
                <a:latin typeface="VN-NTime" pitchFamily="2" charset="0"/>
              </a:rPr>
              <a:t>MLH</a:t>
            </a:r>
            <a:r>
              <a:rPr lang="en-US" sz="2400" b="1" dirty="0">
                <a:solidFill>
                  <a:srgbClr val="000066"/>
                </a:solidFill>
                <a:latin typeface="VN-NTime" pitchFamily="2" charset="0"/>
              </a:rPr>
              <a:t> CR – CC ; </a:t>
            </a:r>
            <a:r>
              <a:rPr lang="en-US" sz="2400" dirty="0">
                <a:solidFill>
                  <a:srgbClr val="000066"/>
                </a:solidFill>
                <a:latin typeface="VN-NTime" pitchFamily="2" charset="0"/>
              </a:rPr>
              <a:t>MLH</a:t>
            </a:r>
            <a:r>
              <a:rPr lang="en-US" sz="2400" b="1" dirty="0">
                <a:solidFill>
                  <a:srgbClr val="000066"/>
                </a:solidFill>
                <a:latin typeface="VN-NTime" pitchFamily="2" charset="0"/>
              </a:rPr>
              <a:t> NN – KQ ; </a:t>
            </a:r>
            <a:r>
              <a:rPr lang="en-US" sz="2400" dirty="0">
                <a:solidFill>
                  <a:srgbClr val="000066"/>
                </a:solidFill>
                <a:latin typeface="VN-NTime" pitchFamily="2" charset="0"/>
              </a:rPr>
              <a:t>MLH</a:t>
            </a:r>
            <a:r>
              <a:rPr lang="en-US" sz="2400" b="1" dirty="0">
                <a:solidFill>
                  <a:srgbClr val="000066"/>
                </a:solidFill>
                <a:latin typeface="VN-NTime" pitchFamily="2" charset="0"/>
              </a:rPr>
              <a:t> ND – HT ;   </a:t>
            </a:r>
            <a:r>
              <a:rPr lang="en-US" sz="2400" dirty="0">
                <a:solidFill>
                  <a:srgbClr val="000066"/>
                </a:solidFill>
                <a:latin typeface="VN-NTime" pitchFamily="2" charset="0"/>
              </a:rPr>
              <a:t>MLH</a:t>
            </a:r>
            <a:r>
              <a:rPr lang="en-US" sz="2400" b="1" dirty="0">
                <a:solidFill>
                  <a:srgbClr val="000066"/>
                </a:solidFill>
                <a:latin typeface="VN-NTime" pitchFamily="2" charset="0"/>
              </a:rPr>
              <a:t>  BC – HT ;  </a:t>
            </a:r>
            <a:r>
              <a:rPr lang="en-US" sz="2400" dirty="0">
                <a:solidFill>
                  <a:srgbClr val="000066"/>
                </a:solidFill>
                <a:latin typeface="VN-NTime" pitchFamily="2" charset="0"/>
              </a:rPr>
              <a:t>MLH</a:t>
            </a:r>
            <a:r>
              <a:rPr lang="en-US" sz="2400" b="1" dirty="0">
                <a:solidFill>
                  <a:srgbClr val="000066"/>
                </a:solidFill>
                <a:latin typeface="VN-NTime" pitchFamily="2" charset="0"/>
              </a:rPr>
              <a:t> KN – HT ;  </a:t>
            </a:r>
            <a:r>
              <a:rPr lang="en-US" sz="2400" dirty="0">
                <a:solidFill>
                  <a:srgbClr val="000066"/>
                </a:solidFill>
                <a:latin typeface="VN-NTime" pitchFamily="2" charset="0"/>
              </a:rPr>
              <a:t>MLH</a:t>
            </a:r>
            <a:r>
              <a:rPr lang="en-US" sz="2400" b="1" dirty="0">
                <a:solidFill>
                  <a:srgbClr val="000066"/>
                </a:solidFill>
                <a:latin typeface="VN-NTime" pitchFamily="2" charset="0"/>
              </a:rPr>
              <a:t> TN - NN. </a:t>
            </a:r>
          </a:p>
        </p:txBody>
      </p:sp>
      <p:sp>
        <p:nvSpPr>
          <p:cNvPr id="11" name="Rounded Rectangle 10"/>
          <p:cNvSpPr/>
          <p:nvPr/>
        </p:nvSpPr>
        <p:spPr bwMode="auto">
          <a:xfrm>
            <a:off x="1012186" y="4191000"/>
            <a:ext cx="799214" cy="909543"/>
          </a:xfrm>
          <a:prstGeom prst="roundRect">
            <a:avLst>
              <a:gd name="adj" fmla="val 7654"/>
            </a:avLst>
          </a:prstGeom>
          <a:solidFill>
            <a:schemeClr val="tx2">
              <a:lumMod val="20000"/>
              <a:lumOff val="80000"/>
            </a:schemeClr>
          </a:solidFill>
          <a:ln w="317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000000"/>
                </a:solidFill>
                <a:latin typeface="VNI-Swiss-Condense"/>
              </a:rPr>
              <a:t>Tính</a:t>
            </a:r>
          </a:p>
          <a:p>
            <a:pPr algn="ctr">
              <a:spcBef>
                <a:spcPts val="0"/>
              </a:spcBef>
              <a:spcAft>
                <a:spcPts val="300"/>
              </a:spcAft>
            </a:pPr>
            <a:r>
              <a:rPr lang="en-US" sz="2400">
                <a:solidFill>
                  <a:srgbClr val="000000"/>
                </a:solidFill>
                <a:latin typeface="VNI-Swiss-Condense"/>
              </a:rPr>
              <a:t>chaát</a:t>
            </a:r>
          </a:p>
        </p:txBody>
      </p:sp>
      <p:sp>
        <p:nvSpPr>
          <p:cNvPr id="12" name="Rounded Rectangle 11"/>
          <p:cNvSpPr/>
          <p:nvPr/>
        </p:nvSpPr>
        <p:spPr bwMode="auto">
          <a:xfrm>
            <a:off x="36073" y="2564308"/>
            <a:ext cx="975374" cy="1161349"/>
          </a:xfrm>
          <a:prstGeom prst="roundRect">
            <a:avLst>
              <a:gd name="adj" fmla="val 6479"/>
            </a:avLst>
          </a:prstGeom>
          <a:solidFill>
            <a:schemeClr val="accent1">
              <a:lumMod val="20000"/>
              <a:lumOff val="80000"/>
            </a:schemeClr>
          </a:solidFill>
          <a:ln w="317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a:solidFill>
                  <a:srgbClr val="800000"/>
                </a:solidFill>
                <a:latin typeface="VN-NTime" pitchFamily="2" charset="0"/>
              </a:rPr>
              <a:t>MLH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rgbClr val="800000"/>
                </a:solidFill>
                <a:latin typeface="VN-NTime" pitchFamily="2" charset="0"/>
              </a:rPr>
              <a:t> </a:t>
            </a:r>
          </a:p>
        </p:txBody>
      </p:sp>
      <p:cxnSp>
        <p:nvCxnSpPr>
          <p:cNvPr id="13" name="Straight Arrow Connector 12"/>
          <p:cNvCxnSpPr>
            <a:stCxn id="12" idx="3"/>
            <a:endCxn id="8" idx="2"/>
          </p:cNvCxnSpPr>
          <p:nvPr/>
        </p:nvCxnSpPr>
        <p:spPr bwMode="auto">
          <a:xfrm flipV="1">
            <a:off x="1011447" y="2063014"/>
            <a:ext cx="386698" cy="1081969"/>
          </a:xfrm>
          <a:prstGeom prst="straightConnector1">
            <a:avLst/>
          </a:prstGeom>
          <a:solidFill>
            <a:schemeClr val="accent1"/>
          </a:solidFill>
          <a:ln w="3175" cap="flat" cmpd="sng" algn="ctr">
            <a:solidFill>
              <a:srgbClr val="0000CC"/>
            </a:solidFill>
            <a:prstDash val="solid"/>
            <a:round/>
            <a:headEnd type="none" w="med" len="med"/>
            <a:tailEnd type="arrow"/>
          </a:ln>
          <a:effectLst/>
        </p:spPr>
      </p:cxnSp>
      <p:cxnSp>
        <p:nvCxnSpPr>
          <p:cNvPr id="14" name="Straight Arrow Connector 13"/>
          <p:cNvCxnSpPr>
            <a:stCxn id="12" idx="3"/>
            <a:endCxn id="11" idx="0"/>
          </p:cNvCxnSpPr>
          <p:nvPr/>
        </p:nvCxnSpPr>
        <p:spPr bwMode="auto">
          <a:xfrm>
            <a:off x="1011447" y="3144983"/>
            <a:ext cx="400346" cy="1046017"/>
          </a:xfrm>
          <a:prstGeom prst="straightConnector1">
            <a:avLst/>
          </a:prstGeom>
          <a:solidFill>
            <a:schemeClr val="accent1"/>
          </a:solidFill>
          <a:ln w="3175" cap="flat" cmpd="sng" algn="ctr">
            <a:solidFill>
              <a:srgbClr val="0000CC"/>
            </a:solidFill>
            <a:prstDash val="solid"/>
            <a:round/>
            <a:headEnd type="none" w="med" len="med"/>
            <a:tailEnd type="arrow"/>
          </a:ln>
          <a:effectLst/>
        </p:spPr>
      </p:cxnSp>
      <p:sp>
        <p:nvSpPr>
          <p:cNvPr id="15" name="Rounded Rectangle 14"/>
          <p:cNvSpPr/>
          <p:nvPr/>
        </p:nvSpPr>
        <p:spPr bwMode="auto">
          <a:xfrm>
            <a:off x="1887597" y="2356586"/>
            <a:ext cx="7950140" cy="1289386"/>
          </a:xfrm>
          <a:prstGeom prst="roundRect">
            <a:avLst>
              <a:gd name="adj" fmla="val 2655"/>
            </a:avLst>
          </a:prstGeom>
          <a:solidFill>
            <a:schemeClr val="accent2">
              <a:lumMod val="20000"/>
              <a:lumOff val="80000"/>
            </a:schemeClr>
          </a:solidFill>
          <a:ln w="317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lgn="just">
              <a:spcBef>
                <a:spcPts val="600"/>
              </a:spcBef>
              <a:spcAft>
                <a:spcPts val="0"/>
              </a:spcAft>
              <a:buFont typeface="Wingdings" panose="05000000000000000000" pitchFamily="2" charset="2"/>
              <a:buChar char="§"/>
            </a:pPr>
            <a:r>
              <a:rPr lang="en-US" sz="2400" b="1" dirty="0">
                <a:solidFill>
                  <a:srgbClr val="000066"/>
                </a:solidFill>
                <a:latin typeface="VN-NTime" pitchFamily="2" charset="0"/>
              </a:rPr>
              <a:t>MLH </a:t>
            </a:r>
            <a:r>
              <a:rPr lang="en-US" sz="2400" b="1" dirty="0" err="1">
                <a:solidFill>
                  <a:srgbClr val="000066"/>
                </a:solidFill>
                <a:latin typeface="VN-NTime" pitchFamily="2" charset="0"/>
              </a:rPr>
              <a:t>phoå</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chi </a:t>
            </a:r>
            <a:r>
              <a:rPr lang="en-US" sz="2400" b="1" dirty="0" err="1">
                <a:solidFill>
                  <a:srgbClr val="000066"/>
                </a:solidFill>
                <a:latin typeface="VN-NTime" pitchFamily="2" charset="0"/>
              </a:rPr>
              <a:t>phoái</a:t>
            </a:r>
            <a:r>
              <a:rPr lang="en-US" sz="2400" b="1" dirty="0">
                <a:solidFill>
                  <a:srgbClr val="000066"/>
                </a:solidFill>
                <a:latin typeface="VN-NTime" pitchFamily="2" charset="0"/>
              </a:rPr>
              <a:t> </a:t>
            </a:r>
            <a:r>
              <a:rPr lang="en-US" sz="2400" b="1" dirty="0" err="1">
                <a:solidFill>
                  <a:srgbClr val="000066"/>
                </a:solidFill>
                <a:latin typeface="VN-NTime" pitchFamily="2" charset="0"/>
              </a:rPr>
              <a:t>toång</a:t>
            </a:r>
            <a:r>
              <a:rPr lang="en-US" sz="2400" b="1" dirty="0">
                <a:solidFill>
                  <a:srgbClr val="000066"/>
                </a:solidFill>
                <a:latin typeface="VN-NTime" pitchFamily="2" charset="0"/>
              </a:rPr>
              <a:t> </a:t>
            </a:r>
            <a:r>
              <a:rPr lang="en-US" sz="2400" b="1" dirty="0" err="1">
                <a:solidFill>
                  <a:srgbClr val="000066"/>
                </a:solidFill>
                <a:latin typeface="VN-NTime" pitchFamily="2" charset="0"/>
              </a:rPr>
              <a:t>quaùt</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xaûy</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ñoái</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 </a:t>
            </a:r>
            <a:r>
              <a:rPr lang="en-US" sz="2400" b="1" dirty="0" err="1">
                <a:solidFill>
                  <a:srgbClr val="000066"/>
                </a:solidFill>
                <a:latin typeface="VN-NTime" pitchFamily="2" charset="0"/>
              </a:rPr>
              <a:t>nghieân</a:t>
            </a:r>
            <a:r>
              <a:rPr lang="en-US" sz="2400" b="1" dirty="0">
                <a:solidFill>
                  <a:srgbClr val="000066"/>
                </a:solidFill>
                <a:latin typeface="VN-NTime" pitchFamily="2" charset="0"/>
              </a:rPr>
              <a:t> </a:t>
            </a:r>
            <a:r>
              <a:rPr lang="en-US" sz="2400" b="1" dirty="0" err="1">
                <a:solidFill>
                  <a:srgbClr val="000066"/>
                </a:solidFill>
                <a:latin typeface="VN-NTime" pitchFamily="2" charset="0"/>
              </a:rPr>
              <a:t>cöùu</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pheùp </a:t>
            </a:r>
            <a:r>
              <a:rPr lang="en-US" sz="2400" b="1" dirty="0" err="1">
                <a:solidFill>
                  <a:srgbClr val="000066"/>
                </a:solidFill>
                <a:latin typeface="VN-NTime" pitchFamily="2" charset="0"/>
              </a:rPr>
              <a:t>bieän</a:t>
            </a:r>
            <a:r>
              <a:rPr lang="en-US" sz="2400" b="1" dirty="0">
                <a:solidFill>
                  <a:srgbClr val="000066"/>
                </a:solidFill>
                <a:latin typeface="VN-NTime" pitchFamily="2" charset="0"/>
              </a:rPr>
              <a:t> </a:t>
            </a:r>
            <a:r>
              <a:rPr lang="en-US" sz="2400" b="1" dirty="0" err="1">
                <a:solidFill>
                  <a:srgbClr val="000066"/>
                </a:solidFill>
                <a:latin typeface="VN-NTime" pitchFamily="2" charset="0"/>
              </a:rPr>
              <a:t>chöùng</a:t>
            </a:r>
            <a:r>
              <a:rPr lang="en-US" sz="2400" b="1" dirty="0">
                <a:solidFill>
                  <a:srgbClr val="000066"/>
                </a:solidFill>
                <a:latin typeface="VN-NTime" pitchFamily="2" charset="0"/>
              </a:rPr>
              <a:t>.</a:t>
            </a:r>
            <a:endParaRPr lang="en-US" sz="2400" b="1" i="1" dirty="0">
              <a:solidFill>
                <a:srgbClr val="000066"/>
              </a:solidFill>
              <a:latin typeface="VN-NTime" pitchFamily="2" charset="0"/>
            </a:endParaRPr>
          </a:p>
        </p:txBody>
      </p:sp>
      <p:sp>
        <p:nvSpPr>
          <p:cNvPr id="17" name="Rounded Rectangle 16"/>
          <p:cNvSpPr/>
          <p:nvPr/>
        </p:nvSpPr>
        <p:spPr bwMode="auto">
          <a:xfrm>
            <a:off x="1150938" y="5621088"/>
            <a:ext cx="8686800" cy="1160712"/>
          </a:xfrm>
          <a:prstGeom prst="roundRect">
            <a:avLst>
              <a:gd name="adj" fmla="val 2655"/>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2" indent="-342900" algn="just">
              <a:spcBef>
                <a:spcPts val="0"/>
              </a:spcBef>
              <a:spcAft>
                <a:spcPts val="300"/>
              </a:spcAft>
              <a:buFont typeface="Wingdings" panose="05000000000000000000" pitchFamily="2" charset="2"/>
              <a:buChar char="§"/>
            </a:pP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theá</a:t>
            </a:r>
            <a:r>
              <a:rPr lang="en-US" sz="2400" b="1" dirty="0">
                <a:solidFill>
                  <a:schemeClr val="bg2"/>
                </a:solidFill>
                <a:latin typeface="VN-NTime" pitchFamily="2" charset="0"/>
              </a:rPr>
              <a:t> </a:t>
            </a:r>
            <a:r>
              <a:rPr lang="en-US" sz="2400" b="1" dirty="0" err="1">
                <a:solidFill>
                  <a:schemeClr val="bg2"/>
                </a:solidFill>
                <a:latin typeface="VN-NTime" pitchFamily="2" charset="0"/>
              </a:rPr>
              <a:t>giôùi</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b="1" dirty="0">
                <a:solidFill>
                  <a:schemeClr val="bg2"/>
                </a:solidFill>
                <a:latin typeface="VN-NTime" pitchFamily="2" charset="0"/>
              </a:rPr>
              <a:t> </a:t>
            </a:r>
            <a:r>
              <a:rPr lang="en-US" sz="2400" b="1" dirty="0" err="1">
                <a:solidFill>
                  <a:schemeClr val="bg2"/>
                </a:solidFill>
                <a:latin typeface="VN-NTime" pitchFamily="2" charset="0"/>
              </a:rPr>
              <a:t>thoáng</a:t>
            </a:r>
            <a:r>
              <a:rPr lang="en-US" sz="2400" b="1" dirty="0">
                <a:solidFill>
                  <a:schemeClr val="bg2"/>
                </a:solidFill>
                <a:latin typeface="VN-NTime" pitchFamily="2" charset="0"/>
              </a:rPr>
              <a:t> </a:t>
            </a:r>
            <a:r>
              <a:rPr lang="en-US" sz="2400" b="1" dirty="0" err="1">
                <a:solidFill>
                  <a:schemeClr val="bg2"/>
                </a:solidFill>
                <a:latin typeface="VN-NTime" pitchFamily="2" charset="0"/>
              </a:rPr>
              <a:t>nhaát</a:t>
            </a:r>
            <a:r>
              <a:rPr lang="en-US" sz="2400" b="1" dirty="0">
                <a:solidFill>
                  <a:schemeClr val="bg2"/>
                </a:solidFill>
                <a:latin typeface="VN-NTime" pitchFamily="2" charset="0"/>
              </a:rPr>
              <a:t>, </a:t>
            </a:r>
            <a:r>
              <a:rPr lang="en-US" sz="2400" b="1" dirty="0" err="1">
                <a:solidFill>
                  <a:schemeClr val="bg2"/>
                </a:solidFill>
                <a:latin typeface="VN-NTime" pitchFamily="2" charset="0"/>
              </a:rPr>
              <a:t>moïi</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ñeàu</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muoân</a:t>
            </a:r>
            <a:r>
              <a:rPr lang="en-US" sz="2400" b="1" dirty="0">
                <a:solidFill>
                  <a:schemeClr val="bg2"/>
                </a:solidFill>
                <a:latin typeface="VN-NTime" pitchFamily="2" charset="0"/>
              </a:rPr>
              <a:t> </a:t>
            </a:r>
            <a:r>
              <a:rPr lang="en-US" sz="2400" b="1" dirty="0" err="1">
                <a:solidFill>
                  <a:schemeClr val="bg2"/>
                </a:solidFill>
                <a:latin typeface="VN-NTime" pitchFamily="2" charset="0"/>
              </a:rPr>
              <a:t>vaøn</a:t>
            </a:r>
            <a:r>
              <a:rPr lang="en-US" sz="2400" b="1" dirty="0">
                <a:solidFill>
                  <a:schemeClr val="bg2"/>
                </a:solidFill>
                <a:latin typeface="VN-NTime" pitchFamily="2" charset="0"/>
              </a:rPr>
              <a:t> </a:t>
            </a:r>
            <a:r>
              <a:rPr lang="en-US" sz="2400" b="1" dirty="0">
                <a:solidFill>
                  <a:srgbClr val="800000"/>
                </a:solidFill>
                <a:latin typeface="VN-NTime" pitchFamily="2" charset="0"/>
              </a:rPr>
              <a:t>MLH</a:t>
            </a:r>
            <a:r>
              <a:rPr lang="en-US" sz="2400" b="1" dirty="0">
                <a:solidFill>
                  <a:schemeClr val="bg2"/>
                </a:solidFill>
                <a:latin typeface="VN-NTime" pitchFamily="2" charset="0"/>
              </a:rPr>
              <a:t> </a:t>
            </a:r>
            <a:r>
              <a:rPr lang="en-US" sz="2400" b="1" dirty="0" err="1">
                <a:solidFill>
                  <a:schemeClr val="bg2"/>
                </a:solidFill>
                <a:latin typeface="VN-NTime" pitchFamily="2" charset="0"/>
              </a:rPr>
              <a:t>raøng</a:t>
            </a:r>
            <a:r>
              <a:rPr lang="en-US" sz="2400" b="1" dirty="0">
                <a:solidFill>
                  <a:schemeClr val="bg2"/>
                </a:solidFill>
                <a:latin typeface="VN-NTime" pitchFamily="2" charset="0"/>
              </a:rPr>
              <a:t> </a:t>
            </a:r>
            <a:r>
              <a:rPr lang="en-US" sz="2400" b="1" dirty="0" err="1">
                <a:solidFill>
                  <a:schemeClr val="bg2"/>
                </a:solidFill>
                <a:latin typeface="VN-NTime" pitchFamily="2" charset="0"/>
              </a:rPr>
              <a:t>buoäc</a:t>
            </a:r>
            <a:r>
              <a:rPr lang="en-US" sz="2400" b="1" dirty="0">
                <a:solidFill>
                  <a:schemeClr val="bg2"/>
                </a:solidFill>
                <a:latin typeface="VN-NTime" pitchFamily="2" charset="0"/>
              </a:rPr>
              <a:t> </a:t>
            </a:r>
            <a:r>
              <a:rPr lang="en-US" sz="2400" b="1" dirty="0" err="1">
                <a:solidFill>
                  <a:schemeClr val="bg2"/>
                </a:solidFill>
                <a:latin typeface="VN-NTime" pitchFamily="2" charset="0"/>
              </a:rPr>
              <a:t>laãn</a:t>
            </a:r>
            <a:r>
              <a:rPr lang="en-US" sz="2400" b="1" dirty="0">
                <a:solidFill>
                  <a:schemeClr val="bg2"/>
                </a:solidFill>
                <a:latin typeface="VN-NTime" pitchFamily="2" charset="0"/>
              </a:rPr>
              <a:t> </a:t>
            </a:r>
            <a:r>
              <a:rPr lang="en-US" sz="2400" b="1" dirty="0" err="1">
                <a:solidFill>
                  <a:schemeClr val="bg2"/>
                </a:solidFill>
                <a:latin typeface="VN-NTime" pitchFamily="2" charset="0"/>
              </a:rPr>
              <a:t>nhau</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ñoù</a:t>
            </a:r>
            <a:r>
              <a:rPr lang="en-US" sz="2400" b="1" dirty="0">
                <a:solidFill>
                  <a:schemeClr val="bg2"/>
                </a:solidFill>
                <a:latin typeface="VN-NTime" pitchFamily="2" charset="0"/>
              </a:rPr>
              <a:t> </a:t>
            </a:r>
            <a:r>
              <a:rPr lang="en-US" sz="2400" b="1" dirty="0" err="1">
                <a:solidFill>
                  <a:schemeClr val="bg2"/>
                </a:solidFill>
                <a:latin typeface="VN-NTime" pitchFamily="2" charset="0"/>
              </a:rPr>
              <a:t>coù</a:t>
            </a:r>
            <a:r>
              <a:rPr lang="en-US" sz="2400" b="1" dirty="0">
                <a:solidFill>
                  <a:schemeClr val="bg2"/>
                </a:solidFill>
                <a:latin typeface="VN-NTime" pitchFamily="2" charset="0"/>
              </a:rPr>
              <a:t> </a:t>
            </a:r>
            <a:r>
              <a:rPr lang="en-US" sz="2400" b="1" dirty="0" err="1">
                <a:solidFill>
                  <a:schemeClr val="bg2"/>
                </a:solidFill>
                <a:latin typeface="VN-NTime" pitchFamily="2" charset="0"/>
              </a:rPr>
              <a:t>nhöõng</a:t>
            </a:r>
            <a:r>
              <a:rPr lang="en-US" sz="2400" b="1" dirty="0">
                <a:solidFill>
                  <a:schemeClr val="bg2"/>
                </a:solidFill>
                <a:latin typeface="VN-NTime" pitchFamily="2" charset="0"/>
              </a:rPr>
              <a:t> </a:t>
            </a:r>
            <a:r>
              <a:rPr lang="en-US" sz="2400" b="1" dirty="0">
                <a:solidFill>
                  <a:srgbClr val="800000"/>
                </a:solidFill>
                <a:latin typeface="VN-NTime" pitchFamily="2" charset="0"/>
              </a:rPr>
              <a:t>MLH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chemeClr val="bg2"/>
                </a:solidFill>
                <a:latin typeface="VN-NTime" pitchFamily="2" charset="0"/>
              </a:rPr>
              <a:t>.</a:t>
            </a:r>
            <a:endParaRPr lang="en-US" sz="2400" b="1" i="1" dirty="0">
              <a:solidFill>
                <a:schemeClr val="bg2"/>
              </a:solidFill>
              <a:latin typeface="VN-NTime" pitchFamily="2" charset="0"/>
            </a:endParaRPr>
          </a:p>
        </p:txBody>
      </p:sp>
      <p:sp>
        <p:nvSpPr>
          <p:cNvPr id="18" name="Rounded Rectangle 17"/>
          <p:cNvSpPr/>
          <p:nvPr/>
        </p:nvSpPr>
        <p:spPr bwMode="auto">
          <a:xfrm>
            <a:off x="28284" y="5621088"/>
            <a:ext cx="1080449" cy="1160712"/>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Noäi</a:t>
            </a:r>
            <a:r>
              <a:rPr lang="en-US" sz="2400" b="1" dirty="0">
                <a:solidFill>
                  <a:srgbClr val="800000"/>
                </a:solidFill>
                <a:latin typeface="VN-NTime" pitchFamily="2" charset="0"/>
              </a:rPr>
              <a:t> dung </a:t>
            </a:r>
            <a:r>
              <a:rPr lang="en-US" sz="2400" b="1" spc="-70" dirty="0" err="1">
                <a:solidFill>
                  <a:srgbClr val="800000"/>
                </a:solidFill>
                <a:latin typeface="VN-NTime" pitchFamily="2" charset="0"/>
              </a:rPr>
              <a:t>lyù</a:t>
            </a:r>
            <a:r>
              <a:rPr lang="en-US" sz="2400" b="1" spc="-70" dirty="0">
                <a:solidFill>
                  <a:srgbClr val="800000"/>
                </a:solidFill>
                <a:latin typeface="VN-NTime" pitchFamily="2" charset="0"/>
              </a:rPr>
              <a:t> </a:t>
            </a:r>
            <a:r>
              <a:rPr lang="en-US" sz="2400" b="1" spc="-70" dirty="0" err="1">
                <a:solidFill>
                  <a:srgbClr val="800000"/>
                </a:solidFill>
                <a:latin typeface="VN-NTime" pitchFamily="2" charset="0"/>
              </a:rPr>
              <a:t>luaän</a:t>
            </a:r>
            <a:endParaRPr lang="en-US" sz="2400" b="1" spc="-70" dirty="0">
              <a:solidFill>
                <a:srgbClr val="800000"/>
              </a:solidFill>
              <a:latin typeface="VN-NTime" pitchFamily="2" charset="0"/>
            </a:endParaRPr>
          </a:p>
        </p:txBody>
      </p:sp>
    </p:spTree>
    <p:extLst>
      <p:ext uri="{BB962C8B-B14F-4D97-AF65-F5344CB8AC3E}">
        <p14:creationId xmlns:p14="http://schemas.microsoft.com/office/powerpoint/2010/main" val="229796220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5" grpId="0" animBg="1"/>
      <p:bldP spid="17" grpId="0" animBg="1"/>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9"/>
          <p:cNvSpPr>
            <a:spLocks noChangeArrowheads="1"/>
          </p:cNvSpPr>
          <p:nvPr/>
        </p:nvSpPr>
        <p:spPr bwMode="auto">
          <a:xfrm>
            <a:off x="160337" y="1447800"/>
            <a:ext cx="9601200" cy="842099"/>
          </a:xfrm>
          <a:prstGeom prst="roundRect">
            <a:avLst>
              <a:gd name="adj" fmla="val 9898"/>
            </a:avLst>
          </a:prstGeom>
          <a:solidFill>
            <a:schemeClr val="tx1"/>
          </a:solidFill>
          <a:ln w="28575" algn="ctr">
            <a:solidFill>
              <a:schemeClr val="accent4">
                <a:lumMod val="75000"/>
              </a:schemeClr>
            </a:solidFill>
            <a:round/>
            <a:headEnd/>
            <a:tailEnd/>
          </a:ln>
        </p:spPr>
        <p:txBody>
          <a:bodyPr wrap="none" anchor="ctr"/>
          <a:lstStyle/>
          <a:p>
            <a:pPr>
              <a:buFont typeface="Wingdings" pitchFamily="2" charset="2"/>
              <a:buChar char="§"/>
              <a:defRPr/>
            </a:pPr>
            <a:r>
              <a:rPr lang="en-US" sz="2400" b="1">
                <a:solidFill>
                  <a:srgbClr val="000000"/>
                </a:solidFill>
                <a:latin typeface="VN-NTime" pitchFamily="2" charset="0"/>
              </a:rPr>
              <a:t> </a:t>
            </a:r>
            <a:r>
              <a:rPr lang="en-US" sz="2400" b="1">
                <a:solidFill>
                  <a:srgbClr val="C00000"/>
                </a:solidFill>
                <a:latin typeface="VN-NTime" pitchFamily="2" charset="0"/>
              </a:rPr>
              <a:t>Toaøn caàu hoùa &amp; kinh teá thò tröôøng</a:t>
            </a:r>
          </a:p>
        </p:txBody>
      </p:sp>
      <p:sp>
        <p:nvSpPr>
          <p:cNvPr id="5" name="AutoShape 49"/>
          <p:cNvSpPr>
            <a:spLocks noChangeArrowheads="1"/>
          </p:cNvSpPr>
          <p:nvPr/>
        </p:nvSpPr>
        <p:spPr bwMode="auto">
          <a:xfrm>
            <a:off x="160337" y="3429000"/>
            <a:ext cx="9601200" cy="2133600"/>
          </a:xfrm>
          <a:prstGeom prst="roundRect">
            <a:avLst>
              <a:gd name="adj" fmla="val 6601"/>
            </a:avLst>
          </a:prstGeom>
          <a:solidFill>
            <a:schemeClr val="tx1"/>
          </a:solidFill>
          <a:ln w="28575" algn="ctr">
            <a:solidFill>
              <a:schemeClr val="accent4">
                <a:lumMod val="75000"/>
              </a:schemeClr>
            </a:solidFill>
            <a:round/>
            <a:headEnd/>
            <a:tailEnd/>
          </a:ln>
        </p:spPr>
        <p:txBody>
          <a:bodyPr wrap="none" anchor="ctr"/>
          <a:lstStyle/>
          <a:p>
            <a:pPr>
              <a:spcBef>
                <a:spcPts val="600"/>
              </a:spcBef>
              <a:spcAft>
                <a:spcPts val="600"/>
              </a:spcAft>
              <a:buFont typeface="Wingdings" pitchFamily="2" charset="2"/>
              <a:buChar char="§"/>
              <a:defRPr/>
            </a:pPr>
            <a:r>
              <a:rPr lang="en-US" sz="2400" b="1" dirty="0">
                <a:solidFill>
                  <a:srgbClr val="000000"/>
                </a:solidFill>
                <a:latin typeface="VN-NTime" pitchFamily="2" charset="0"/>
              </a:rPr>
              <a:t> </a:t>
            </a:r>
            <a:r>
              <a:rPr lang="en-US" sz="2400" b="1" dirty="0" err="1">
                <a:solidFill>
                  <a:srgbClr val="C00000"/>
                </a:solidFill>
                <a:latin typeface="VN-NTime" pitchFamily="2" charset="0"/>
              </a:rPr>
              <a:t>Baûo</a:t>
            </a:r>
            <a:r>
              <a:rPr lang="en-US" sz="2400" b="1" dirty="0">
                <a:solidFill>
                  <a:srgbClr val="C00000"/>
                </a:solidFill>
                <a:latin typeface="VN-NTime" pitchFamily="2" charset="0"/>
              </a:rPr>
              <a:t> </a:t>
            </a:r>
            <a:r>
              <a:rPr lang="en-US" sz="2400" b="1" dirty="0" err="1">
                <a:solidFill>
                  <a:srgbClr val="C00000"/>
                </a:solidFill>
                <a:latin typeface="VN-NTime" pitchFamily="2" charset="0"/>
              </a:rPr>
              <a:t>veä</a:t>
            </a:r>
            <a:r>
              <a:rPr lang="en-US" sz="2400" b="1" dirty="0">
                <a:solidFill>
                  <a:srgbClr val="C00000"/>
                </a:solidFill>
                <a:latin typeface="VN-NTime" pitchFamily="2" charset="0"/>
              </a:rPr>
              <a:t> </a:t>
            </a:r>
            <a:r>
              <a:rPr lang="en-US" sz="2400" b="1" dirty="0" err="1">
                <a:solidFill>
                  <a:srgbClr val="C00000"/>
                </a:solidFill>
                <a:latin typeface="VN-NTime" pitchFamily="2" charset="0"/>
              </a:rPr>
              <a:t>vaø</a:t>
            </a:r>
            <a:r>
              <a:rPr lang="en-US" sz="2400" b="1" dirty="0">
                <a:solidFill>
                  <a:srgbClr val="C00000"/>
                </a:solidFill>
                <a:latin typeface="VN-NTime" pitchFamily="2" charset="0"/>
              </a:rPr>
              <a:t> </a:t>
            </a:r>
            <a:r>
              <a:rPr lang="en-US" sz="2400" b="1" dirty="0" err="1">
                <a:solidFill>
                  <a:srgbClr val="C00000"/>
                </a:solidFill>
                <a:latin typeface="VN-NTime" pitchFamily="2" charset="0"/>
              </a:rPr>
              <a:t>ñoåi</a:t>
            </a:r>
            <a:r>
              <a:rPr lang="en-US" sz="2400" b="1" dirty="0">
                <a:solidFill>
                  <a:srgbClr val="C00000"/>
                </a:solidFill>
                <a:latin typeface="VN-NTime" pitchFamily="2" charset="0"/>
              </a:rPr>
              <a:t> </a:t>
            </a:r>
            <a:r>
              <a:rPr lang="en-US" sz="2400" b="1" dirty="0" err="1">
                <a:solidFill>
                  <a:srgbClr val="C00000"/>
                </a:solidFill>
                <a:latin typeface="VN-NTime" pitchFamily="2" charset="0"/>
              </a:rPr>
              <a:t>môùi</a:t>
            </a:r>
            <a:r>
              <a:rPr lang="en-US" sz="2400" b="1" dirty="0">
                <a:solidFill>
                  <a:srgbClr val="C00000"/>
                </a:solidFill>
                <a:latin typeface="VN-NTime" pitchFamily="2" charset="0"/>
              </a:rPr>
              <a:t> </a:t>
            </a:r>
            <a:r>
              <a:rPr lang="en-US" sz="2400" b="1" dirty="0" err="1">
                <a:solidFill>
                  <a:srgbClr val="C00000"/>
                </a:solidFill>
                <a:latin typeface="VN-NTime" pitchFamily="2" charset="0"/>
              </a:rPr>
              <a:t>ñeå</a:t>
            </a:r>
            <a:r>
              <a:rPr lang="en-US" sz="2400" b="1" dirty="0">
                <a:solidFill>
                  <a:srgbClr val="C00000"/>
                </a:solidFill>
                <a:latin typeface="VN-NTime" pitchFamily="2" charset="0"/>
              </a:rPr>
              <a:t> </a:t>
            </a:r>
            <a:r>
              <a:rPr lang="en-US" sz="2400" b="1" dirty="0" err="1">
                <a:solidFill>
                  <a:srgbClr val="C00000"/>
                </a:solidFill>
                <a:latin typeface="VN-NTime" pitchFamily="2" charset="0"/>
              </a:rPr>
              <a:t>tieáp</a:t>
            </a:r>
            <a:r>
              <a:rPr lang="en-US" sz="2400" b="1" dirty="0">
                <a:solidFill>
                  <a:srgbClr val="C00000"/>
                </a:solidFill>
                <a:latin typeface="VN-NTime" pitchFamily="2" charset="0"/>
              </a:rPr>
              <a:t> </a:t>
            </a:r>
            <a:r>
              <a:rPr lang="en-US" sz="2400" b="1" dirty="0" err="1">
                <a:solidFill>
                  <a:srgbClr val="C00000"/>
                </a:solidFill>
                <a:latin typeface="VN-NTime" pitchFamily="2" charset="0"/>
              </a:rPr>
              <a:t>tuïc</a:t>
            </a:r>
            <a:r>
              <a:rPr lang="en-US" sz="2400" b="1" dirty="0">
                <a:solidFill>
                  <a:srgbClr val="C00000"/>
                </a:solidFill>
                <a:latin typeface="VN-NTime" pitchFamily="2" charset="0"/>
              </a:rPr>
              <a:t> </a:t>
            </a:r>
            <a:r>
              <a:rPr lang="en-US" sz="2400" b="1" dirty="0" err="1">
                <a:solidFill>
                  <a:srgbClr val="C00000"/>
                </a:solidFill>
                <a:latin typeface="VN-NTime" pitchFamily="2" charset="0"/>
              </a:rPr>
              <a:t>phaùt</a:t>
            </a:r>
            <a:r>
              <a:rPr lang="en-US" sz="2400" b="1" dirty="0">
                <a:solidFill>
                  <a:srgbClr val="C00000"/>
                </a:solidFill>
                <a:latin typeface="VN-NTime" pitchFamily="2" charset="0"/>
              </a:rPr>
              <a:t> </a:t>
            </a:r>
            <a:r>
              <a:rPr lang="en-US" sz="2400" b="1" dirty="0" err="1">
                <a:solidFill>
                  <a:srgbClr val="C00000"/>
                </a:solidFill>
                <a:latin typeface="VN-NTime" pitchFamily="2" charset="0"/>
              </a:rPr>
              <a:t>trieån</a:t>
            </a:r>
            <a:r>
              <a:rPr lang="en-US" sz="2400" b="1" dirty="0">
                <a:solidFill>
                  <a:srgbClr val="C00000"/>
                </a:solidFill>
                <a:latin typeface="VN-NTime" pitchFamily="2" charset="0"/>
              </a:rPr>
              <a:t> </a:t>
            </a:r>
            <a:r>
              <a:rPr lang="en-US" sz="2400" b="1" dirty="0" err="1">
                <a:solidFill>
                  <a:srgbClr val="C00000"/>
                </a:solidFill>
                <a:latin typeface="VN-NTime" pitchFamily="2" charset="0"/>
              </a:rPr>
              <a:t>cuûa</a:t>
            </a:r>
            <a:r>
              <a:rPr lang="en-US" sz="2400" b="1" dirty="0">
                <a:solidFill>
                  <a:srgbClr val="C00000"/>
                </a:solidFill>
                <a:latin typeface="VN-NTime" pitchFamily="2" charset="0"/>
              </a:rPr>
              <a:t> </a:t>
            </a:r>
            <a:r>
              <a:rPr lang="en-US" sz="2400" b="1" dirty="0" err="1">
                <a:solidFill>
                  <a:srgbClr val="C00000"/>
                </a:solidFill>
                <a:latin typeface="VN-NTime" pitchFamily="2" charset="0"/>
              </a:rPr>
              <a:t>trieát</a:t>
            </a:r>
            <a:r>
              <a:rPr lang="en-US" sz="2400" b="1" dirty="0">
                <a:solidFill>
                  <a:srgbClr val="C00000"/>
                </a:solidFill>
                <a:latin typeface="VN-NTime" pitchFamily="2" charset="0"/>
              </a:rPr>
              <a:t> </a:t>
            </a:r>
            <a:r>
              <a:rPr lang="en-US" sz="2400" b="1" dirty="0" err="1">
                <a:solidFill>
                  <a:srgbClr val="C00000"/>
                </a:solidFill>
                <a:latin typeface="VN-NTime" pitchFamily="2" charset="0"/>
              </a:rPr>
              <a:t>hoïc</a:t>
            </a:r>
            <a:r>
              <a:rPr lang="en-US" sz="2400" b="1" dirty="0">
                <a:solidFill>
                  <a:srgbClr val="C00000"/>
                </a:solidFill>
                <a:latin typeface="VN-NTime" pitchFamily="2" charset="0"/>
              </a:rPr>
              <a:t> </a:t>
            </a:r>
            <a:r>
              <a:rPr lang="en-US" sz="2400" b="1" dirty="0" err="1">
                <a:solidFill>
                  <a:srgbClr val="C00000"/>
                </a:solidFill>
                <a:latin typeface="VN-NTime" pitchFamily="2" charset="0"/>
              </a:rPr>
              <a:t>Maùc</a:t>
            </a:r>
            <a:r>
              <a:rPr lang="en-US" sz="2400" b="1" dirty="0">
                <a:solidFill>
                  <a:srgbClr val="C00000"/>
                </a:solidFill>
                <a:latin typeface="VN-NTime" pitchFamily="2" charset="0"/>
              </a:rPr>
              <a:t> – </a:t>
            </a:r>
            <a:r>
              <a:rPr lang="en-US" sz="2400" b="1" dirty="0" err="1">
                <a:solidFill>
                  <a:srgbClr val="C00000"/>
                </a:solidFill>
                <a:latin typeface="VN-NTime" pitchFamily="2" charset="0"/>
              </a:rPr>
              <a:t>Leânin</a:t>
            </a:r>
            <a:endParaRPr lang="en-US" sz="2400" b="1" dirty="0">
              <a:solidFill>
                <a:srgbClr val="C00000"/>
              </a:solidFill>
              <a:latin typeface="VN-NTime" pitchFamily="2" charset="0"/>
            </a:endParaRPr>
          </a:p>
          <a:p>
            <a:pPr marL="800100" lvl="1" indent="-342900">
              <a:spcBef>
                <a:spcPts val="600"/>
              </a:spcBef>
              <a:buFont typeface="Arial" panose="020B0604020202020204" pitchFamily="34" charset="0"/>
              <a:buChar char="•"/>
              <a:defRPr/>
            </a:pPr>
            <a:r>
              <a:rPr lang="en-US" sz="2400" b="1" dirty="0">
                <a:solidFill>
                  <a:srgbClr val="000000"/>
                </a:solidFill>
                <a:latin typeface="VN-NTime" pitchFamily="2" charset="0"/>
              </a:rPr>
              <a:t>ÔÛ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nöôùc</a:t>
            </a:r>
            <a:r>
              <a:rPr lang="en-US" sz="2400" b="1" dirty="0">
                <a:solidFill>
                  <a:srgbClr val="000000"/>
                </a:solidFill>
                <a:latin typeface="VN-NTime" pitchFamily="2" charset="0"/>
              </a:rPr>
              <a:t> </a:t>
            </a:r>
            <a:r>
              <a:rPr lang="en-US" sz="2400" b="1" dirty="0" err="1">
                <a:solidFill>
                  <a:srgbClr val="000000"/>
                </a:solidFill>
                <a:latin typeface="VN-NTime" pitchFamily="2" charset="0"/>
              </a:rPr>
              <a:t>Phöông</a:t>
            </a:r>
            <a:r>
              <a:rPr lang="en-US" sz="2400" b="1" dirty="0">
                <a:solidFill>
                  <a:srgbClr val="000000"/>
                </a:solidFill>
                <a:latin typeface="VN-NTime" pitchFamily="2" charset="0"/>
              </a:rPr>
              <a:t> </a:t>
            </a:r>
            <a:r>
              <a:rPr lang="en-US" sz="2400" b="1" dirty="0" err="1">
                <a:solidFill>
                  <a:srgbClr val="000000"/>
                </a:solidFill>
                <a:latin typeface="VN-NTime" pitchFamily="2" charset="0"/>
              </a:rPr>
              <a:t>Taây</a:t>
            </a:r>
            <a:r>
              <a:rPr lang="en-US" sz="2400" b="1" dirty="0">
                <a:solidFill>
                  <a:srgbClr val="000000"/>
                </a:solidFill>
                <a:latin typeface="VN-NTime" pitchFamily="2" charset="0"/>
              </a:rPr>
              <a:t> </a:t>
            </a:r>
            <a:r>
              <a:rPr lang="en-US" sz="2400" b="1" dirty="0" err="1">
                <a:solidFill>
                  <a:srgbClr val="000000"/>
                </a:solidFill>
                <a:latin typeface="VN-NTime" pitchFamily="2" charset="0"/>
              </a:rPr>
              <a:t>tö</a:t>
            </a:r>
            <a:r>
              <a:rPr lang="en-US" sz="2400" b="1" dirty="0">
                <a:solidFill>
                  <a:srgbClr val="000000"/>
                </a:solidFill>
                <a:latin typeface="VN-NTime" pitchFamily="2" charset="0"/>
              </a:rPr>
              <a:t> </a:t>
            </a:r>
            <a:r>
              <a:rPr lang="en-US" sz="2400" b="1" dirty="0" err="1">
                <a:solidFill>
                  <a:srgbClr val="000000"/>
                </a:solidFill>
                <a:latin typeface="VN-NTime" pitchFamily="2" charset="0"/>
              </a:rPr>
              <a:t>baûn</a:t>
            </a:r>
            <a:r>
              <a:rPr lang="en-US" sz="2400" b="1" dirty="0">
                <a:solidFill>
                  <a:srgbClr val="000000"/>
                </a:solidFill>
                <a:latin typeface="VN-NTime" pitchFamily="2" charset="0"/>
              </a:rPr>
              <a:t> </a:t>
            </a:r>
            <a:r>
              <a:rPr lang="en-US" sz="2400" b="1" dirty="0" err="1">
                <a:solidFill>
                  <a:srgbClr val="000000"/>
                </a:solidFill>
                <a:latin typeface="VN-NTime" pitchFamily="2" charset="0"/>
              </a:rPr>
              <a:t>chuû</a:t>
            </a:r>
            <a:r>
              <a:rPr lang="en-US" sz="2400" b="1" dirty="0">
                <a:solidFill>
                  <a:srgbClr val="000000"/>
                </a:solidFill>
                <a:latin typeface="VN-NTime" pitchFamily="2" charset="0"/>
              </a:rPr>
              <a:t> </a:t>
            </a:r>
            <a:r>
              <a:rPr lang="en-US" sz="2400" b="1" dirty="0" err="1">
                <a:solidFill>
                  <a:srgbClr val="000000"/>
                </a:solidFill>
                <a:latin typeface="VN-NTime" pitchFamily="2" charset="0"/>
              </a:rPr>
              <a:t>nghóa</a:t>
            </a:r>
            <a:endParaRPr lang="en-US" sz="2400" b="1" dirty="0">
              <a:solidFill>
                <a:srgbClr val="000000"/>
              </a:solidFill>
              <a:latin typeface="VN-NTime" pitchFamily="2" charset="0"/>
            </a:endParaRPr>
          </a:p>
          <a:p>
            <a:pPr marL="800100" lvl="1" indent="-342900">
              <a:spcBef>
                <a:spcPts val="600"/>
              </a:spcBef>
              <a:buFont typeface="Arial" panose="020B0604020202020204" pitchFamily="34" charset="0"/>
              <a:buChar char="•"/>
              <a:defRPr/>
            </a:pPr>
            <a:r>
              <a:rPr lang="en-US" sz="2400" b="1" dirty="0">
                <a:solidFill>
                  <a:srgbClr val="000000"/>
                </a:solidFill>
                <a:latin typeface="VN-NTime" pitchFamily="2" charset="0"/>
              </a:rPr>
              <a:t>ÔÛ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nöôùc</a:t>
            </a:r>
            <a:r>
              <a:rPr lang="en-US" sz="2400" b="1" dirty="0">
                <a:solidFill>
                  <a:srgbClr val="000000"/>
                </a:solidFill>
                <a:latin typeface="VN-NTime" pitchFamily="2" charset="0"/>
              </a:rPr>
              <a:t> </a:t>
            </a:r>
            <a:r>
              <a:rPr lang="en-US" sz="2400" b="1" dirty="0" err="1">
                <a:solidFill>
                  <a:srgbClr val="000000"/>
                </a:solidFill>
                <a:latin typeface="VN-NTime" pitchFamily="2" charset="0"/>
              </a:rPr>
              <a:t>kieân</a:t>
            </a:r>
            <a:r>
              <a:rPr lang="en-US" sz="2400" b="1" dirty="0">
                <a:solidFill>
                  <a:srgbClr val="000000"/>
                </a:solidFill>
                <a:latin typeface="VN-NTime" pitchFamily="2" charset="0"/>
              </a:rPr>
              <a:t> </a:t>
            </a:r>
            <a:r>
              <a:rPr lang="en-US" sz="2400" b="1" dirty="0" err="1">
                <a:solidFill>
                  <a:srgbClr val="000000"/>
                </a:solidFill>
                <a:latin typeface="VN-NTime" pitchFamily="2" charset="0"/>
              </a:rPr>
              <a:t>trì</a:t>
            </a:r>
            <a:r>
              <a:rPr lang="en-US" sz="2400" b="1" dirty="0">
                <a:solidFill>
                  <a:srgbClr val="000000"/>
                </a:solidFill>
                <a:latin typeface="VN-NTime" pitchFamily="2" charset="0"/>
              </a:rPr>
              <a:t> con </a:t>
            </a:r>
            <a:r>
              <a:rPr lang="en-US" sz="2400" b="1" dirty="0" err="1">
                <a:solidFill>
                  <a:srgbClr val="000000"/>
                </a:solidFill>
                <a:latin typeface="VN-NTime" pitchFamily="2" charset="0"/>
              </a:rPr>
              <a:t>ñöôøng</a:t>
            </a:r>
            <a:r>
              <a:rPr lang="en-US" sz="2400" b="1" dirty="0">
                <a:solidFill>
                  <a:srgbClr val="000000"/>
                </a:solidFill>
                <a:latin typeface="VN-NTime" pitchFamily="2" charset="0"/>
              </a:rPr>
              <a:t> </a:t>
            </a:r>
            <a:r>
              <a:rPr lang="en-US" sz="2400" b="1" dirty="0" err="1">
                <a:solidFill>
                  <a:srgbClr val="000000"/>
                </a:solidFill>
                <a:latin typeface="VN-NTime" pitchFamily="2" charset="0"/>
              </a:rPr>
              <a:t>phaùt</a:t>
            </a:r>
            <a:r>
              <a:rPr lang="en-US" sz="2400" b="1" dirty="0">
                <a:solidFill>
                  <a:srgbClr val="000000"/>
                </a:solidFill>
                <a:latin typeface="VN-NTime" pitchFamily="2" charset="0"/>
              </a:rPr>
              <a:t> </a:t>
            </a:r>
            <a:r>
              <a:rPr lang="en-US" sz="2400" b="1" dirty="0" err="1">
                <a:solidFill>
                  <a:srgbClr val="000000"/>
                </a:solidFill>
                <a:latin typeface="VN-NTime" pitchFamily="2" charset="0"/>
              </a:rPr>
              <a:t>trieån</a:t>
            </a:r>
            <a:r>
              <a:rPr lang="en-US" sz="2400" b="1" dirty="0">
                <a:solidFill>
                  <a:srgbClr val="000000"/>
                </a:solidFill>
                <a:latin typeface="VN-NTime" pitchFamily="2" charset="0"/>
              </a:rPr>
              <a:t> </a:t>
            </a:r>
            <a:r>
              <a:rPr lang="en-US" sz="2400" b="1" dirty="0" err="1">
                <a:solidFill>
                  <a:srgbClr val="000000"/>
                </a:solidFill>
                <a:latin typeface="VN-NTime" pitchFamily="2" charset="0"/>
              </a:rPr>
              <a:t>ñaát</a:t>
            </a:r>
            <a:r>
              <a:rPr lang="en-US" sz="2400" b="1" dirty="0">
                <a:solidFill>
                  <a:srgbClr val="000000"/>
                </a:solidFill>
                <a:latin typeface="VN-NTime" pitchFamily="2" charset="0"/>
              </a:rPr>
              <a:t> </a:t>
            </a:r>
            <a:r>
              <a:rPr lang="en-US" sz="2400" b="1" dirty="0" err="1">
                <a:solidFill>
                  <a:srgbClr val="000000"/>
                </a:solidFill>
                <a:latin typeface="VN-NTime" pitchFamily="2" charset="0"/>
              </a:rPr>
              <a:t>nöôùc</a:t>
            </a:r>
            <a:r>
              <a:rPr lang="en-US" sz="2400" b="1" dirty="0">
                <a:solidFill>
                  <a:srgbClr val="000000"/>
                </a:solidFill>
                <a:latin typeface="VN-NTime" pitchFamily="2" charset="0"/>
              </a:rPr>
              <a:t> </a:t>
            </a:r>
            <a:r>
              <a:rPr lang="en-US" sz="2400" b="1" dirty="0" err="1">
                <a:solidFill>
                  <a:srgbClr val="000000"/>
                </a:solidFill>
                <a:latin typeface="VN-NTime" pitchFamily="2" charset="0"/>
              </a:rPr>
              <a:t>ñi</a:t>
            </a:r>
            <a:r>
              <a:rPr lang="en-US" sz="2400" b="1" dirty="0">
                <a:solidFill>
                  <a:srgbClr val="000000"/>
                </a:solidFill>
                <a:latin typeface="VN-NTime" pitchFamily="2" charset="0"/>
              </a:rPr>
              <a:t> </a:t>
            </a:r>
            <a:r>
              <a:rPr lang="en-US" sz="2400" b="1" dirty="0" err="1">
                <a:solidFill>
                  <a:srgbClr val="000000"/>
                </a:solidFill>
                <a:latin typeface="VN-NTime" pitchFamily="2" charset="0"/>
              </a:rPr>
              <a:t>theo</a:t>
            </a:r>
            <a:r>
              <a:rPr lang="en-US" sz="2400" b="1" dirty="0">
                <a:solidFill>
                  <a:srgbClr val="000000"/>
                </a:solidFill>
                <a:latin typeface="VN-NTime" pitchFamily="2" charset="0"/>
              </a:rPr>
              <a:t> con </a:t>
            </a:r>
            <a:r>
              <a:rPr lang="en-US" sz="2400" b="1" dirty="0" err="1">
                <a:solidFill>
                  <a:srgbClr val="000000"/>
                </a:solidFill>
                <a:latin typeface="VN-NTime" pitchFamily="2" charset="0"/>
              </a:rPr>
              <a:t>ñöôøng</a:t>
            </a:r>
            <a:r>
              <a:rPr lang="en-US" sz="2400" b="1" dirty="0">
                <a:solidFill>
                  <a:srgbClr val="000000"/>
                </a:solidFill>
                <a:latin typeface="VN-NTime" pitchFamily="2" charset="0"/>
              </a:rPr>
              <a:t> </a:t>
            </a:r>
          </a:p>
          <a:p>
            <a:pPr lvl="1">
              <a:spcBef>
                <a:spcPts val="600"/>
              </a:spcBef>
              <a:defRPr/>
            </a:pPr>
            <a:r>
              <a:rPr lang="en-US" sz="2400" b="1" dirty="0">
                <a:solidFill>
                  <a:srgbClr val="000000"/>
                </a:solidFill>
                <a:latin typeface="VN-NTime" pitchFamily="2" charset="0"/>
              </a:rPr>
              <a:t>    </a:t>
            </a:r>
            <a:r>
              <a:rPr lang="en-US" sz="2400" b="1" dirty="0" err="1">
                <a:solidFill>
                  <a:srgbClr val="000000"/>
                </a:solidFill>
                <a:latin typeface="VN-NTime" pitchFamily="2" charset="0"/>
              </a:rPr>
              <a:t>xaõ</a:t>
            </a:r>
            <a:r>
              <a:rPr lang="en-US" sz="2400" b="1" dirty="0">
                <a:solidFill>
                  <a:srgbClr val="000000"/>
                </a:solidFill>
                <a:latin typeface="VN-NTime" pitchFamily="2" charset="0"/>
              </a:rPr>
              <a:t> </a:t>
            </a:r>
            <a:r>
              <a:rPr lang="en-US" sz="2400" b="1" dirty="0" err="1">
                <a:solidFill>
                  <a:srgbClr val="000000"/>
                </a:solidFill>
                <a:latin typeface="VN-NTime" pitchFamily="2" charset="0"/>
              </a:rPr>
              <a:t>hoäi</a:t>
            </a:r>
            <a:r>
              <a:rPr lang="en-US" sz="2400" b="1" dirty="0">
                <a:solidFill>
                  <a:srgbClr val="000000"/>
                </a:solidFill>
                <a:latin typeface="VN-NTime" pitchFamily="2" charset="0"/>
              </a:rPr>
              <a:t> </a:t>
            </a:r>
            <a:r>
              <a:rPr lang="en-US" sz="2400" b="1" dirty="0" err="1">
                <a:solidFill>
                  <a:srgbClr val="000000"/>
                </a:solidFill>
                <a:latin typeface="VN-NTime" pitchFamily="2" charset="0"/>
              </a:rPr>
              <a:t>chuû</a:t>
            </a:r>
            <a:r>
              <a:rPr lang="en-US" sz="2400" b="1" dirty="0">
                <a:solidFill>
                  <a:srgbClr val="000000"/>
                </a:solidFill>
                <a:latin typeface="VN-NTime" pitchFamily="2" charset="0"/>
              </a:rPr>
              <a:t> </a:t>
            </a:r>
            <a:r>
              <a:rPr lang="en-US" sz="2400" b="1" dirty="0" err="1">
                <a:solidFill>
                  <a:srgbClr val="000000"/>
                </a:solidFill>
                <a:latin typeface="VN-NTime" pitchFamily="2" charset="0"/>
              </a:rPr>
              <a:t>nghóa</a:t>
            </a:r>
            <a:endParaRPr lang="en-US" sz="2400" b="1" dirty="0">
              <a:solidFill>
                <a:srgbClr val="000000"/>
              </a:solidFill>
              <a:latin typeface="VN-NTime" pitchFamily="2" charset="0"/>
            </a:endParaRPr>
          </a:p>
        </p:txBody>
      </p:sp>
      <p:sp>
        <p:nvSpPr>
          <p:cNvPr id="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solidFill>
                  <a:srgbClr val="FFFFFF"/>
                </a:solidFill>
                <a:latin typeface="VNI-Swiss-Condense"/>
              </a:rPr>
              <a:t>Trieát</a:t>
            </a:r>
            <a:r>
              <a:rPr lang="en-US" sz="2400" b="1" dirty="0">
                <a:solidFill>
                  <a:srgbClr val="FFFFFF"/>
                </a:solidFill>
                <a:latin typeface="VNI-Swiss-Condense"/>
              </a:rPr>
              <a:t> </a:t>
            </a:r>
            <a:r>
              <a:rPr lang="en-US" sz="2400" b="1" dirty="0" err="1">
                <a:solidFill>
                  <a:srgbClr val="FFFFFF"/>
                </a:solidFill>
                <a:latin typeface="VNI-Swiss-Condense"/>
              </a:rPr>
              <a:t>hoïc</a:t>
            </a:r>
            <a:r>
              <a:rPr lang="en-US" sz="2400" b="1" dirty="0">
                <a:solidFill>
                  <a:srgbClr val="FFFFFF"/>
                </a:solidFill>
                <a:latin typeface="VNI-Swiss-Condense"/>
              </a:rPr>
              <a:t> </a:t>
            </a:r>
            <a:r>
              <a:rPr lang="en-US" sz="2400" b="1" dirty="0" err="1">
                <a:solidFill>
                  <a:srgbClr val="FFFFFF"/>
                </a:solidFill>
                <a:latin typeface="VNI-Swiss-Condense"/>
              </a:rPr>
              <a:t>Maùc-Leânin</a:t>
            </a:r>
            <a:r>
              <a:rPr lang="en-US" sz="2400" b="1" dirty="0">
                <a:solidFill>
                  <a:srgbClr val="FFFFFF"/>
                </a:solidFill>
                <a:latin typeface="VNI-Swiss-Condense"/>
              </a:rPr>
              <a:t> </a:t>
            </a:r>
            <a:r>
              <a:rPr lang="en-US" sz="2400" b="1" dirty="0" err="1">
                <a:solidFill>
                  <a:srgbClr val="FFFFFF"/>
                </a:solidFill>
                <a:latin typeface="VNI-Swiss-Condense"/>
              </a:rPr>
              <a:t>trong</a:t>
            </a:r>
            <a:r>
              <a:rPr lang="en-US" sz="2400" b="1" dirty="0">
                <a:solidFill>
                  <a:srgbClr val="FFFFFF"/>
                </a:solidFill>
                <a:latin typeface="VNI-Swiss-Condense"/>
              </a:rPr>
              <a:t> </a:t>
            </a:r>
            <a:r>
              <a:rPr lang="en-US" sz="2400" b="1" dirty="0" err="1">
                <a:solidFill>
                  <a:srgbClr val="FFFFFF"/>
                </a:solidFill>
                <a:latin typeface="VNI-Swiss-Condense"/>
              </a:rPr>
              <a:t>ñieàu</a:t>
            </a:r>
            <a:r>
              <a:rPr lang="en-US" sz="2400" b="1" dirty="0">
                <a:solidFill>
                  <a:srgbClr val="FFFFFF"/>
                </a:solidFill>
                <a:latin typeface="VNI-Swiss-Condense"/>
              </a:rPr>
              <a:t> </a:t>
            </a:r>
            <a:r>
              <a:rPr lang="en-US" sz="2400" b="1" dirty="0" err="1">
                <a:solidFill>
                  <a:srgbClr val="FFFFFF"/>
                </a:solidFill>
                <a:latin typeface="VNI-Swiss-Condense"/>
              </a:rPr>
              <a:t>kieän</a:t>
            </a:r>
            <a:r>
              <a:rPr lang="en-US" sz="2400" b="1" dirty="0">
                <a:solidFill>
                  <a:srgbClr val="FFFFFF"/>
                </a:solidFill>
                <a:latin typeface="VNI-Swiss-Condense"/>
              </a:rPr>
              <a:t> </a:t>
            </a:r>
            <a:r>
              <a:rPr lang="en-US" sz="2400" b="1" dirty="0" err="1">
                <a:solidFill>
                  <a:srgbClr val="FFFFFF"/>
                </a:solidFill>
                <a:latin typeface="VNI-Swiss-Condense"/>
              </a:rPr>
              <a:t>toaøn</a:t>
            </a:r>
            <a:r>
              <a:rPr lang="en-US" sz="2400" b="1" dirty="0">
                <a:solidFill>
                  <a:srgbClr val="FFFFFF"/>
                </a:solidFill>
                <a:latin typeface="VNI-Swiss-Condense"/>
              </a:rPr>
              <a:t> </a:t>
            </a:r>
            <a:r>
              <a:rPr lang="en-US" sz="2400" b="1" dirty="0" err="1">
                <a:solidFill>
                  <a:srgbClr val="FFFFFF"/>
                </a:solidFill>
                <a:latin typeface="VNI-Swiss-Condense"/>
              </a:rPr>
              <a:t>caàu</a:t>
            </a:r>
            <a:r>
              <a:rPr lang="en-US" sz="2400" b="1" dirty="0">
                <a:solidFill>
                  <a:srgbClr val="FFFFFF"/>
                </a:solidFill>
                <a:latin typeface="VNI-Swiss-Condense"/>
              </a:rPr>
              <a:t> </a:t>
            </a:r>
            <a:r>
              <a:rPr lang="en-US" sz="2400" b="1" dirty="0" err="1">
                <a:solidFill>
                  <a:srgbClr val="FFFFFF"/>
                </a:solidFill>
                <a:latin typeface="VNI-Swiss-Condense"/>
              </a:rPr>
              <a:t>hoùa</a:t>
            </a:r>
            <a:r>
              <a:rPr lang="en-US" sz="2400" b="1" dirty="0">
                <a:solidFill>
                  <a:srgbClr val="FFFFFF"/>
                </a:solidFill>
                <a:latin typeface="VNI-Swiss-Condense"/>
              </a:rPr>
              <a:t> &amp; </a:t>
            </a:r>
            <a:r>
              <a:rPr lang="en-US" sz="2400" b="1" dirty="0" err="1">
                <a:solidFill>
                  <a:srgbClr val="FFFFFF"/>
                </a:solidFill>
                <a:latin typeface="VNI-Swiss-Condense"/>
              </a:rPr>
              <a:t>kinh</a:t>
            </a:r>
            <a:r>
              <a:rPr lang="en-US" sz="2400" b="1" dirty="0">
                <a:solidFill>
                  <a:srgbClr val="FFFFFF"/>
                </a:solidFill>
                <a:latin typeface="VNI-Swiss-Condense"/>
              </a:rPr>
              <a:t> </a:t>
            </a:r>
            <a:r>
              <a:rPr lang="en-US" sz="2400" b="1" dirty="0" err="1">
                <a:solidFill>
                  <a:srgbClr val="FFFFFF"/>
                </a:solidFill>
                <a:latin typeface="VNI-Swiss-Condense"/>
              </a:rPr>
              <a:t>teá</a:t>
            </a:r>
            <a:r>
              <a:rPr lang="en-US" sz="2400" b="1" dirty="0">
                <a:solidFill>
                  <a:srgbClr val="FFFFFF"/>
                </a:solidFill>
                <a:latin typeface="VNI-Swiss-Condense"/>
              </a:rPr>
              <a:t> </a:t>
            </a:r>
            <a:r>
              <a:rPr lang="en-US" sz="2400" b="1" dirty="0" err="1">
                <a:solidFill>
                  <a:srgbClr val="FFFFFF"/>
                </a:solidFill>
                <a:latin typeface="VNI-Swiss-Condense"/>
              </a:rPr>
              <a:t>thò</a:t>
            </a:r>
            <a:r>
              <a:rPr lang="en-US" sz="2400" b="1" dirty="0">
                <a:solidFill>
                  <a:srgbClr val="FFFFFF"/>
                </a:solidFill>
                <a:latin typeface="VNI-Swiss-Condense"/>
              </a:rPr>
              <a:t> </a:t>
            </a:r>
            <a:r>
              <a:rPr lang="en-US" sz="2400" b="1" dirty="0" err="1">
                <a:solidFill>
                  <a:srgbClr val="FFFFFF"/>
                </a:solidFill>
                <a:latin typeface="VNI-Swiss-Condense"/>
              </a:rPr>
              <a:t>tröôøng</a:t>
            </a:r>
            <a:endParaRPr lang="en-US" sz="2400" b="1" dirty="0">
              <a:solidFill>
                <a:srgbClr val="FFFFFF"/>
              </a:solidFill>
              <a:latin typeface="VNI-Swiss-Condense"/>
            </a:endParaRPr>
          </a:p>
        </p:txBody>
      </p:sp>
    </p:spTree>
    <p:extLst>
      <p:ext uri="{BB962C8B-B14F-4D97-AF65-F5344CB8AC3E}">
        <p14:creationId xmlns:p14="http://schemas.microsoft.com/office/powerpoint/2010/main" val="1169910172"/>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ppt_x</p:attrName>
                                        </p:attrNameLst>
                                      </p:cBhvr>
                                      <p:tavLst>
                                        <p:tav tm="0">
                                          <p:val>
                                            <p:strVal val="#ppt_x-.2"/>
                                          </p:val>
                                        </p:tav>
                                        <p:tav tm="100000">
                                          <p:val>
                                            <p:strVal val="#ppt_x"/>
                                          </p:val>
                                        </p:tav>
                                      </p:tavLst>
                                    </p:anim>
                                    <p:anim calcmode="lin" valueType="num">
                                      <p:cBhvr>
                                        <p:cTn id="13"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ppt_x</p:attrName>
                                        </p:attrNameLst>
                                      </p:cBhvr>
                                      <p:tavLst>
                                        <p:tav tm="0">
                                          <p:val>
                                            <p:strVal val="#ppt_x-.2"/>
                                          </p:val>
                                        </p:tav>
                                        <p:tav tm="100000">
                                          <p:val>
                                            <p:strVal val="#ppt_x"/>
                                          </p:val>
                                        </p:tav>
                                      </p:tavLst>
                                    </p:anim>
                                    <p:anim calcmode="lin" valueType="num">
                                      <p:cBhvr>
                                        <p:cTn id="20"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985174" y="1388324"/>
            <a:ext cx="7928763" cy="2436130"/>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73050" indent="-273050">
              <a:spcBef>
                <a:spcPts val="600"/>
              </a:spcBef>
              <a:spcAft>
                <a:spcPts val="0"/>
              </a:spcAft>
              <a:buFont typeface="Wingdings" panose="05000000000000000000" pitchFamily="2" charset="2"/>
              <a:buChar char="§"/>
            </a:pPr>
            <a:r>
              <a:rPr lang="en-US" sz="2400" b="1" spc="-40" dirty="0" err="1">
                <a:solidFill>
                  <a:srgbClr val="000066"/>
                </a:solidFill>
                <a:latin typeface="VN-NTime" pitchFamily="2" charset="0"/>
              </a:rPr>
              <a:t>Keát</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hôïp</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nhuaàn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nhuyeãn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giöõa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tính</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khoa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hoïc</a:t>
            </a:r>
            <a:r>
              <a:rPr lang="en-US" sz="2400" b="1" spc="-40" dirty="0">
                <a:solidFill>
                  <a:srgbClr val="000066"/>
                </a:solidFill>
                <a:latin typeface="VN-NTime" pitchFamily="2" charset="0"/>
              </a:rPr>
              <a:t> &amp; </a:t>
            </a:r>
            <a:r>
              <a:rPr lang="en-US" sz="2400" b="1" spc="-40" dirty="0" err="1">
                <a:solidFill>
                  <a:srgbClr val="000066"/>
                </a:solidFill>
                <a:latin typeface="VN-NTime" pitchFamily="2" charset="0"/>
              </a:rPr>
              <a:t>tính</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caùch</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maïng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giöõa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quan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ñieåm</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nhaän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thöùc</a:t>
            </a:r>
            <a:r>
              <a:rPr lang="en-US" sz="2400" b="1" spc="-40" dirty="0">
                <a:solidFill>
                  <a:srgbClr val="000066"/>
                </a:solidFill>
                <a:latin typeface="VN-NTime" pitchFamily="2" charset="0"/>
              </a:rPr>
              <a:t> &amp; </a:t>
            </a:r>
            <a:r>
              <a:rPr lang="en-US" sz="2400" b="1" spc="-40" dirty="0" err="1">
                <a:solidFill>
                  <a:srgbClr val="000066"/>
                </a:solidFill>
                <a:latin typeface="VN-NTime" pitchFamily="2" charset="0"/>
              </a:rPr>
              <a:t>phöông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phaùp</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haønh</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ñoäng</a:t>
            </a:r>
            <a:r>
              <a:rPr lang="en-US" sz="2400" b="1" spc="-40" dirty="0">
                <a:solidFill>
                  <a:srgbClr val="000066"/>
                </a:solidFill>
                <a:latin typeface="VN-NTime" pitchFamily="2" charset="0"/>
              </a:rPr>
              <a:t>;</a:t>
            </a:r>
          </a:p>
          <a:p>
            <a:pPr marL="273050" indent="-273050">
              <a:spcBef>
                <a:spcPts val="600"/>
              </a:spcBef>
              <a:spcAft>
                <a:spcPts val="0"/>
              </a:spcAft>
              <a:buFont typeface="Wingdings" panose="05000000000000000000" pitchFamily="2" charset="2"/>
              <a:buChar char="§"/>
            </a:pPr>
            <a:r>
              <a:rPr lang="en-US" sz="2400" b="1" spc="-40" dirty="0" err="1">
                <a:solidFill>
                  <a:srgbClr val="000066"/>
                </a:solidFill>
                <a:latin typeface="VN-NTime" pitchFamily="2" charset="0"/>
              </a:rPr>
              <a:t>Thoáng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nhaát</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giöõa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lyù</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luaän</a:t>
            </a:r>
            <a:r>
              <a:rPr lang="en-US" sz="2400" b="1" spc="-40" dirty="0">
                <a:solidFill>
                  <a:srgbClr val="000066"/>
                </a:solidFill>
                <a:latin typeface="VN-NTime" pitchFamily="2" charset="0"/>
              </a:rPr>
              <a:t> &amp; </a:t>
            </a:r>
            <a:r>
              <a:rPr lang="en-US" sz="2400" b="1" spc="-40" dirty="0" err="1">
                <a:solidFill>
                  <a:srgbClr val="000066"/>
                </a:solidFill>
                <a:latin typeface="VN-NTime" pitchFamily="2" charset="0"/>
              </a:rPr>
              <a:t>thöïc</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tieãn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giöõa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suy</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nghó</a:t>
            </a:r>
            <a:r>
              <a:rPr lang="en-US" sz="2400" b="1" spc="-40" dirty="0">
                <a:solidFill>
                  <a:srgbClr val="000066"/>
                </a:solidFill>
                <a:latin typeface="VN-NTime" pitchFamily="2" charset="0"/>
              </a:rPr>
              <a:t> &amp; </a:t>
            </a:r>
            <a:r>
              <a:rPr lang="en-US" sz="2400" b="1" spc="-40" dirty="0" err="1">
                <a:solidFill>
                  <a:srgbClr val="000066"/>
                </a:solidFill>
                <a:latin typeface="VN-NTime" pitchFamily="2" charset="0"/>
              </a:rPr>
              <a:t>haønh</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ñoäng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giöõa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noùi</a:t>
            </a:r>
            <a:r>
              <a:rPr lang="en-US" sz="2400" b="1" spc="-40" dirty="0">
                <a:solidFill>
                  <a:srgbClr val="000066"/>
                </a:solidFill>
                <a:latin typeface="VN-NTime" pitchFamily="2" charset="0"/>
              </a:rPr>
              <a:t> &amp; </a:t>
            </a:r>
            <a:r>
              <a:rPr lang="en-US" sz="2400" b="1" spc="-40" dirty="0" err="1">
                <a:solidFill>
                  <a:srgbClr val="000066"/>
                </a:solidFill>
                <a:latin typeface="VN-NTime" pitchFamily="2" charset="0"/>
              </a:rPr>
              <a:t>laøm</a:t>
            </a:r>
            <a:r>
              <a:rPr lang="en-US" sz="2400" b="1" spc="-40" dirty="0">
                <a:solidFill>
                  <a:srgbClr val="000066"/>
                </a:solidFill>
                <a:latin typeface="VN-NTime" pitchFamily="2" charset="0"/>
              </a:rPr>
              <a:t>;</a:t>
            </a:r>
          </a:p>
          <a:p>
            <a:pPr marL="273050" indent="-273050">
              <a:spcBef>
                <a:spcPts val="600"/>
              </a:spcBef>
              <a:spcAft>
                <a:spcPts val="0"/>
              </a:spcAft>
              <a:buFont typeface="Wingdings" panose="05000000000000000000" pitchFamily="2" charset="2"/>
              <a:buChar char="§"/>
            </a:pPr>
            <a:r>
              <a:rPr lang="en-US" sz="2400" b="1" spc="-40" dirty="0" err="1">
                <a:solidFill>
                  <a:srgbClr val="000066"/>
                </a:solidFill>
                <a:latin typeface="VN-NTime" pitchFamily="2" charset="0"/>
              </a:rPr>
              <a:t>Ngoân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ngöõ</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trong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saùng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giaûn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dò</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deã</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hieåu</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deã</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thaâm</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nhaäp</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vaøo</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quaàn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chuùng</a:t>
            </a:r>
            <a:r>
              <a:rPr lang="en-US" sz="2400" b="1" spc="-40" dirty="0">
                <a:solidFill>
                  <a:srgbClr val="000066"/>
                </a:solidFill>
                <a:latin typeface="VN-NTime" pitchFamily="2" charset="0"/>
              </a:rPr>
              <a:t>.</a:t>
            </a:r>
          </a:p>
        </p:txBody>
      </p:sp>
      <p:sp>
        <p:nvSpPr>
          <p:cNvPr id="9" name="Rounded Rectangle 8"/>
          <p:cNvSpPr/>
          <p:nvPr/>
        </p:nvSpPr>
        <p:spPr bwMode="auto">
          <a:xfrm>
            <a:off x="36515" y="2694004"/>
            <a:ext cx="962022" cy="2311756"/>
          </a:xfrm>
          <a:prstGeom prst="roundRect">
            <a:avLst>
              <a:gd name="adj" fmla="val 6345"/>
            </a:avLst>
          </a:prstGeom>
          <a:solidFill>
            <a:schemeClr val="bg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300"/>
              </a:spcAft>
            </a:pPr>
            <a:r>
              <a:rPr lang="en-US" sz="2400" b="1" spc="-40" dirty="0" err="1">
                <a:solidFill>
                  <a:srgbClr val="000000"/>
                </a:solidFill>
                <a:latin typeface="VN-NTime" pitchFamily="2" charset="0"/>
              </a:rPr>
              <a:t>Tö</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töôûng</a:t>
            </a:r>
            <a:r>
              <a:rPr lang="en-US" sz="2400" b="1" spc="-40" dirty="0">
                <a:solidFill>
                  <a:srgbClr val="000000"/>
                </a:solidFill>
                <a:latin typeface="VN-NTime" pitchFamily="2" charset="0"/>
              </a:rPr>
              <a:t> TH </a:t>
            </a:r>
            <a:r>
              <a:rPr lang="en-US" sz="2400" b="1" spc="-40" dirty="0" err="1">
                <a:solidFill>
                  <a:srgbClr val="000000"/>
                </a:solidFill>
                <a:latin typeface="VN-NTime" pitchFamily="2" charset="0"/>
              </a:rPr>
              <a:t>Hoà</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Chí</a:t>
            </a:r>
            <a:r>
              <a:rPr lang="en-US" sz="2400" b="1" spc="-40" dirty="0">
                <a:solidFill>
                  <a:srgbClr val="000000"/>
                </a:solidFill>
                <a:latin typeface="VN-NTime" pitchFamily="2" charset="0"/>
              </a:rPr>
              <a:t> Minh </a:t>
            </a:r>
            <a:endParaRPr lang="en-US" sz="2400" b="1" dirty="0">
              <a:solidFill>
                <a:srgbClr val="000000"/>
              </a:solidFill>
              <a:latin typeface="VN-NTime" pitchFamily="2" charset="0"/>
            </a:endParaRPr>
          </a:p>
        </p:txBody>
      </p:sp>
      <p:sp>
        <p:nvSpPr>
          <p:cNvPr id="10" name="Rounded Rectangle 9"/>
          <p:cNvSpPr/>
          <p:nvPr/>
        </p:nvSpPr>
        <p:spPr bwMode="auto">
          <a:xfrm>
            <a:off x="1227137" y="2135175"/>
            <a:ext cx="722781" cy="858780"/>
          </a:xfrm>
          <a:prstGeom prst="roundRect">
            <a:avLst>
              <a:gd name="adj" fmla="val 6345"/>
            </a:avLst>
          </a:prstGeom>
          <a:solidFill>
            <a:schemeClr val="tx2">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spc="-40">
                <a:solidFill>
                  <a:srgbClr val="000000"/>
                </a:solidFill>
                <a:latin typeface="VNI-Swiss-Condense"/>
              </a:rPr>
              <a:t>Ñaëc ñieåm</a:t>
            </a:r>
            <a:endParaRPr lang="en-US" sz="2400">
              <a:solidFill>
                <a:srgbClr val="000000"/>
              </a:solidFill>
              <a:latin typeface="VNI-Swiss-Condense"/>
            </a:endParaRPr>
          </a:p>
        </p:txBody>
      </p:sp>
      <p:sp>
        <p:nvSpPr>
          <p:cNvPr id="11" name="Rounded Rectangle 10"/>
          <p:cNvSpPr/>
          <p:nvPr/>
        </p:nvSpPr>
        <p:spPr bwMode="auto">
          <a:xfrm>
            <a:off x="1191881" y="4517688"/>
            <a:ext cx="722781" cy="891281"/>
          </a:xfrm>
          <a:prstGeom prst="roundRect">
            <a:avLst>
              <a:gd name="adj" fmla="val 6345"/>
            </a:avLst>
          </a:prstGeom>
          <a:solidFill>
            <a:schemeClr val="tx2">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300"/>
              </a:spcAft>
            </a:pPr>
            <a:r>
              <a:rPr lang="en-US" sz="2400" spc="-40">
                <a:solidFill>
                  <a:srgbClr val="000000"/>
                </a:solidFill>
                <a:latin typeface="VNI-Swiss-Condense"/>
              </a:rPr>
              <a:t>Thöïc chaát</a:t>
            </a:r>
          </a:p>
        </p:txBody>
      </p:sp>
      <p:sp>
        <p:nvSpPr>
          <p:cNvPr id="13" name="Rounded Rectangle 12"/>
          <p:cNvSpPr/>
          <p:nvPr/>
        </p:nvSpPr>
        <p:spPr bwMode="auto">
          <a:xfrm>
            <a:off x="1949918" y="3942472"/>
            <a:ext cx="7908243" cy="2237936"/>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31775" indent="-231775">
              <a:spcBef>
                <a:spcPts val="600"/>
              </a:spcBef>
              <a:spcAft>
                <a:spcPts val="0"/>
              </a:spcAft>
              <a:buFont typeface="Wingdings" panose="05000000000000000000" pitchFamily="2" charset="2"/>
              <a:buChar char="§"/>
              <a:defRPr/>
            </a:pPr>
            <a:r>
              <a:rPr lang="en-US" sz="2400" b="1">
                <a:solidFill>
                  <a:srgbClr val="002060"/>
                </a:solidFill>
                <a:latin typeface="VN-NTime" pitchFamily="2" charset="0"/>
              </a:rPr>
              <a:t>Heä thoáng nhöõng quan ñieåm, quan nieäm DVBC veà con ñöôøng caùch maïng VN, thöïc hieän caùch maïng giaûi phoùng daân toäc, xaây döïng cheá ñoä daân chuû nhaân daân, tieán daàn leân CNXH, khoâng kinh qua giai ñoaïn phaùt trieån TBCN, nhaèm xaây döïng moät nöôùc VN hoøa bình, ñoäc laäp, thoáng nhaát, daân chuû vaø giaøu maïnh, goùp phaàn vaøo caùch maïng theá giôùi.</a:t>
            </a:r>
          </a:p>
        </p:txBody>
      </p:sp>
      <p:cxnSp>
        <p:nvCxnSpPr>
          <p:cNvPr id="3" name="Straight Arrow Connector 2"/>
          <p:cNvCxnSpPr>
            <a:stCxn id="9" idx="3"/>
            <a:endCxn id="10" idx="1"/>
          </p:cNvCxnSpPr>
          <p:nvPr/>
        </p:nvCxnSpPr>
        <p:spPr bwMode="auto">
          <a:xfrm flipV="1">
            <a:off x="998537" y="2564565"/>
            <a:ext cx="228600" cy="1285317"/>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5" name="Straight Arrow Connector 14"/>
          <p:cNvCxnSpPr>
            <a:stCxn id="9" idx="3"/>
            <a:endCxn id="11" idx="1"/>
          </p:cNvCxnSpPr>
          <p:nvPr/>
        </p:nvCxnSpPr>
        <p:spPr bwMode="auto">
          <a:xfrm>
            <a:off x="998537" y="3849882"/>
            <a:ext cx="193344" cy="1113447"/>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Rounded Rectangle 11"/>
          <p:cNvSpPr/>
          <p:nvPr/>
        </p:nvSpPr>
        <p:spPr bwMode="auto">
          <a:xfrm>
            <a:off x="1914662" y="6319268"/>
            <a:ext cx="7923075" cy="490668"/>
          </a:xfrm>
          <a:prstGeom prst="roundRect">
            <a:avLst>
              <a:gd name="adj" fmla="val 6345"/>
            </a:avLst>
          </a:prstGeom>
          <a:solidFill>
            <a:schemeClr val="bg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342900" indent="-342900" algn="ctr">
              <a:spcBef>
                <a:spcPts val="0"/>
              </a:spcBef>
              <a:spcAft>
                <a:spcPts val="300"/>
              </a:spcAft>
              <a:buFont typeface="Wingdings" panose="05000000000000000000" pitchFamily="2" charset="2"/>
              <a:buChar char="Ø"/>
            </a:pPr>
            <a:r>
              <a:rPr lang="en-US" sz="2400" b="1" spc="-40" dirty="0" err="1">
                <a:solidFill>
                  <a:srgbClr val="800000"/>
                </a:solidFill>
                <a:latin typeface="VN-NTime" pitchFamily="2" charset="0"/>
              </a:rPr>
              <a:t>Trieát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hoïc</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Hoà</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Chí</a:t>
            </a:r>
            <a:r>
              <a:rPr lang="en-US" sz="2400" b="1" spc="-40" dirty="0">
                <a:solidFill>
                  <a:srgbClr val="800000"/>
                </a:solidFill>
                <a:latin typeface="VN-NTime" pitchFamily="2" charset="0"/>
              </a:rPr>
              <a:t> Minh </a:t>
            </a:r>
            <a:r>
              <a:rPr lang="en-US" sz="2400" b="1" spc="-40" dirty="0" err="1">
                <a:solidFill>
                  <a:srgbClr val="800000"/>
                </a:solidFill>
                <a:latin typeface="VN-NTime" pitchFamily="2" charset="0"/>
              </a:rPr>
              <a:t>laø</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chuû</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nghóa</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duy</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vaät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thöïc</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tieãn</a:t>
            </a:r>
            <a:r>
              <a:rPr lang="en-US" sz="2400" b="1" spc="-40" dirty="0">
                <a:solidFill>
                  <a:srgbClr val="800000"/>
                </a:solidFill>
                <a:latin typeface="VN-NTime" pitchFamily="2" charset="0"/>
              </a:rPr>
              <a:t>  </a:t>
            </a:r>
            <a:endParaRPr lang="en-US" sz="2400" b="1" dirty="0">
              <a:solidFill>
                <a:srgbClr val="800000"/>
              </a:solidFill>
              <a:latin typeface="VN-NTime" pitchFamily="2" charset="0"/>
            </a:endParaRPr>
          </a:p>
        </p:txBody>
      </p:sp>
      <p:sp>
        <p:nvSpPr>
          <p:cNvPr id="2" name="Down Arrow 1"/>
          <p:cNvSpPr/>
          <p:nvPr/>
        </p:nvSpPr>
        <p:spPr bwMode="auto">
          <a:xfrm>
            <a:off x="4846636" y="6205668"/>
            <a:ext cx="2552701" cy="195132"/>
          </a:xfrm>
          <a:prstGeom prst="downArrow">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endParaRPr lang="vi-VN">
              <a:solidFill>
                <a:srgbClr val="FFFFFF"/>
              </a:solidFill>
            </a:endParaRPr>
          </a:p>
        </p:txBody>
      </p:sp>
      <p:sp>
        <p:nvSpPr>
          <p:cNvPr id="14" name="Rounded Rectangle 13"/>
          <p:cNvSpPr/>
          <p:nvPr/>
        </p:nvSpPr>
        <p:spPr bwMode="auto">
          <a:xfrm>
            <a:off x="84136" y="934328"/>
            <a:ext cx="8686801" cy="419598"/>
          </a:xfrm>
          <a:prstGeom prst="roundRect">
            <a:avLst>
              <a:gd name="adj" fmla="val 22392"/>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342900" indent="-342900" eaLnBrk="0" hangingPunct="0">
              <a:spcBef>
                <a:spcPts val="0"/>
              </a:spcBef>
              <a:buFont typeface="Wingdings" panose="05000000000000000000" pitchFamily="2" charset="2"/>
              <a:buChar char="Ø"/>
            </a:pPr>
            <a:r>
              <a:rPr lang="en-US" sz="2400" b="1" spc="-40" dirty="0" err="1">
                <a:solidFill>
                  <a:srgbClr val="800000"/>
                </a:solidFill>
                <a:latin typeface="VN-NTime" pitchFamily="2" charset="0"/>
              </a:rPr>
              <a:t>Hoà</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Chí</a:t>
            </a:r>
            <a:r>
              <a:rPr lang="en-US" sz="2400" b="1" spc="-40" dirty="0">
                <a:solidFill>
                  <a:srgbClr val="800000"/>
                </a:solidFill>
                <a:latin typeface="VN-NTime" pitchFamily="2" charset="0"/>
              </a:rPr>
              <a:t> Minh </a:t>
            </a:r>
            <a:r>
              <a:rPr lang="en-US" sz="2400" b="1" spc="-40" dirty="0" err="1">
                <a:solidFill>
                  <a:srgbClr val="800000"/>
                </a:solidFill>
                <a:latin typeface="VN-NTime" pitchFamily="2" charset="0"/>
              </a:rPr>
              <a:t>keá</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thöøa</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vaän</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duïng</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vaø</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phaùt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trieån</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trieát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hoïc</a:t>
            </a:r>
            <a:r>
              <a:rPr lang="en-US" sz="2400" b="1" dirty="0">
                <a:solidFill>
                  <a:srgbClr val="800000"/>
                </a:solidFill>
                <a:latin typeface="VN-NTime" pitchFamily="2" charset="0"/>
              </a:rPr>
              <a:t> </a:t>
            </a:r>
            <a:r>
              <a:rPr lang="en-US" sz="2400" b="1" dirty="0" err="1">
                <a:solidFill>
                  <a:srgbClr val="800000"/>
                </a:solidFill>
                <a:latin typeface="VN-NTime" pitchFamily="2" charset="0"/>
              </a:rPr>
              <a:t>Maùc</a:t>
            </a:r>
            <a:r>
              <a:rPr lang="en-US" sz="2400" b="1" dirty="0">
                <a:solidFill>
                  <a:srgbClr val="800000"/>
                </a:solidFill>
                <a:latin typeface="VN-NTime" pitchFamily="2" charset="0"/>
              </a:rPr>
              <a:t>–</a:t>
            </a:r>
            <a:r>
              <a:rPr lang="en-US" sz="2400" b="1" dirty="0" err="1">
                <a:solidFill>
                  <a:srgbClr val="800000"/>
                </a:solidFill>
                <a:latin typeface="VN-NTime" pitchFamily="2" charset="0"/>
              </a:rPr>
              <a:t>Leânin</a:t>
            </a:r>
            <a:endParaRPr lang="en-US" sz="2400" b="1" dirty="0">
              <a:solidFill>
                <a:srgbClr val="800000"/>
              </a:solidFill>
              <a:latin typeface="VN-NTime" pitchFamily="2" charset="0"/>
            </a:endParaRPr>
          </a:p>
        </p:txBody>
      </p:sp>
      <p:sp>
        <p:nvSpPr>
          <p:cNvPr id="1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solidFill>
                  <a:srgbClr val="FFFFFF"/>
                </a:solidFill>
                <a:latin typeface="VNI-Swiss-Condense"/>
              </a:rPr>
              <a:t>Trieát</a:t>
            </a:r>
            <a:r>
              <a:rPr lang="en-US" sz="2400" b="1" dirty="0">
                <a:solidFill>
                  <a:srgbClr val="FFFFFF"/>
                </a:solidFill>
                <a:latin typeface="VNI-Swiss-Condense"/>
              </a:rPr>
              <a:t> </a:t>
            </a:r>
            <a:r>
              <a:rPr lang="en-US" sz="2400" b="1" dirty="0" err="1">
                <a:solidFill>
                  <a:srgbClr val="FFFFFF"/>
                </a:solidFill>
                <a:latin typeface="VNI-Swiss-Condense"/>
              </a:rPr>
              <a:t>hoïc</a:t>
            </a:r>
            <a:r>
              <a:rPr lang="en-US" sz="2400" b="1" dirty="0">
                <a:solidFill>
                  <a:srgbClr val="FFFFFF"/>
                </a:solidFill>
                <a:latin typeface="VNI-Swiss-Condense"/>
              </a:rPr>
              <a:t> </a:t>
            </a:r>
            <a:r>
              <a:rPr lang="en-US" sz="2400" b="1" dirty="0" err="1">
                <a:latin typeface="+mj-lt"/>
              </a:rPr>
              <a:t>vôùi</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nghieäp</a:t>
            </a:r>
            <a:r>
              <a:rPr lang="en-US" sz="2400" b="1" dirty="0">
                <a:latin typeface="+mj-lt"/>
              </a:rPr>
              <a:t> </a:t>
            </a:r>
            <a:r>
              <a:rPr lang="en-US" sz="2400" b="1" dirty="0" err="1">
                <a:latin typeface="+mj-lt"/>
              </a:rPr>
              <a:t>xaây</a:t>
            </a:r>
            <a:r>
              <a:rPr lang="en-US" sz="2400" b="1" dirty="0">
                <a:latin typeface="+mj-lt"/>
              </a:rPr>
              <a:t> </a:t>
            </a:r>
            <a:r>
              <a:rPr lang="en-US" sz="2400" b="1" dirty="0" err="1">
                <a:latin typeface="+mj-lt"/>
              </a:rPr>
              <a:t>döïng</a:t>
            </a:r>
            <a:r>
              <a:rPr lang="en-US" sz="2400" b="1" dirty="0">
                <a:latin typeface="+mj-lt"/>
              </a:rPr>
              <a:t> CNXH </a:t>
            </a:r>
            <a:r>
              <a:rPr lang="en-US" sz="2400" b="1" dirty="0" err="1">
                <a:latin typeface="+mj-lt"/>
              </a:rPr>
              <a:t>ôû</a:t>
            </a:r>
            <a:r>
              <a:rPr lang="en-US" sz="2400" b="1" dirty="0">
                <a:latin typeface="+mj-lt"/>
              </a:rPr>
              <a:t> </a:t>
            </a:r>
            <a:r>
              <a:rPr lang="en-US" sz="2400" b="1" dirty="0" err="1">
                <a:latin typeface="+mj-lt"/>
              </a:rPr>
              <a:t>Vieät</a:t>
            </a:r>
            <a:r>
              <a:rPr lang="en-US" sz="2400" b="1" dirty="0">
                <a:latin typeface="+mj-lt"/>
              </a:rPr>
              <a:t> Nam </a:t>
            </a:r>
          </a:p>
        </p:txBody>
      </p:sp>
    </p:spTree>
    <p:extLst>
      <p:ext uri="{BB962C8B-B14F-4D97-AF65-F5344CB8AC3E}">
        <p14:creationId xmlns:p14="http://schemas.microsoft.com/office/powerpoint/2010/main" val="2290810040"/>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fade">
                                      <p:cBhvr>
                                        <p:cTn id="35" dur="500"/>
                                        <p:tgtEl>
                                          <p:spTgt spid="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fade">
                                      <p:cBhvr>
                                        <p:cTn id="40" dur="500"/>
                                        <p:tgtEl>
                                          <p:spTgt spid="5">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barn(inVertical)">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3" grpId="0" animBg="1"/>
      <p:bldP spid="12" grpId="0" animBg="1"/>
      <p:bldP spid="14" grpId="0" animBg="1"/>
      <p:bldP spid="1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84138" y="1447800"/>
            <a:ext cx="9794544" cy="2971800"/>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342900" indent="-342900">
              <a:spcBef>
                <a:spcPts val="0"/>
              </a:spcBef>
              <a:spcAft>
                <a:spcPts val="300"/>
              </a:spcAft>
              <a:buFont typeface="Wingdings" panose="05000000000000000000" pitchFamily="2" charset="2"/>
              <a:buChar char="§"/>
            </a:pPr>
            <a:r>
              <a:rPr lang="en-GB" sz="2400" dirty="0">
                <a:solidFill>
                  <a:srgbClr val="000066"/>
                </a:solidFill>
                <a:latin typeface="VNI-Swiss-Condense" pitchFamily="2" charset="0"/>
              </a:rPr>
              <a:t>“</a:t>
            </a:r>
            <a:r>
              <a:rPr lang="en-GB" sz="2400" dirty="0" err="1">
                <a:solidFill>
                  <a:srgbClr val="000066"/>
                </a:solidFill>
                <a:latin typeface="VNI-Swiss-Condense" pitchFamily="2" charset="0"/>
              </a:rPr>
              <a:t>Hoïc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thuyeát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Khoång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Töû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öu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ñieåm</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laø</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söï</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döôõng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ñaïo</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ñöùc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caù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nhaân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Toân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giaùo</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Gieâsu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öu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ñieåm</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laø</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loøng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nhaân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aùi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cao</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caû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Chuû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nghóa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Maùc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öu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ñieåm</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laø</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phöông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phaùp</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bieän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chöùng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Chuû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nghóa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Toân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Daät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Tieân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öu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ñieåm</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laø</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chính</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saùch</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thích</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hôïp</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vôùi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ñieàu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kieän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nöôùc</a:t>
            </a:r>
            <a:r>
              <a:rPr lang="en-GB" sz="2400" dirty="0">
                <a:solidFill>
                  <a:srgbClr val="000066"/>
                </a:solidFill>
                <a:latin typeface="VNI-Swiss-Condense" pitchFamily="2" charset="0"/>
              </a:rPr>
              <a:t> ta. </a:t>
            </a:r>
            <a:r>
              <a:rPr lang="en-GB" sz="2400" dirty="0" err="1">
                <a:solidFill>
                  <a:srgbClr val="000066"/>
                </a:solidFill>
                <a:latin typeface="VNI-Swiss-Condense" pitchFamily="2" charset="0"/>
              </a:rPr>
              <a:t>Khoång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Töû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Gieâsu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Caùc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Maùc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Toân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Daät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Tieân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chaúng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phaûi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nhöõng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ñieåm</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chung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ñoù</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sao</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Hoï</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ñeàu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muoán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möu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caàu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haïnh</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phuùc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cho</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nhaân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loaïi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möu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caàu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haïnh</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phuùc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cho</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xaõ</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hoäi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Neáu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hoâm</a:t>
            </a:r>
            <a:r>
              <a:rPr lang="en-GB" sz="2400" dirty="0">
                <a:solidFill>
                  <a:srgbClr val="000066"/>
                </a:solidFill>
                <a:latin typeface="VNI-Swiss-Condense" pitchFamily="2" charset="0"/>
              </a:rPr>
              <a:t> nay, </a:t>
            </a:r>
            <a:r>
              <a:rPr lang="en-GB" sz="2400" dirty="0" err="1">
                <a:solidFill>
                  <a:srgbClr val="000066"/>
                </a:solidFill>
                <a:latin typeface="VNI-Swiss-Condense" pitchFamily="2" charset="0"/>
              </a:rPr>
              <a:t>hoï</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coøn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soáng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treân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ñôøi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naøy</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neáu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hoï</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ôû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moät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choã</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toâi</a:t>
            </a:r>
            <a:r>
              <a:rPr lang="en-GB" sz="2400" dirty="0">
                <a:solidFill>
                  <a:srgbClr val="000066"/>
                </a:solidFill>
                <a:latin typeface="VNI-Swiss-Condense" pitchFamily="2" charset="0"/>
              </a:rPr>
              <a:t> tin </a:t>
            </a:r>
            <a:r>
              <a:rPr lang="en-GB" sz="2400" dirty="0" err="1">
                <a:solidFill>
                  <a:srgbClr val="000066"/>
                </a:solidFill>
                <a:latin typeface="VNI-Swiss-Condense" pitchFamily="2" charset="0"/>
              </a:rPr>
              <a:t>raèng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hoï</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nhaát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ñònh</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chung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soáng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vôùi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nhau</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raát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toát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ñeïp</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nhö</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nhöõng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ngöôøi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baïn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thaân</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thieát</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Toâi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coá</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gaéng</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laøm</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ngöôøi</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hoïc</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troø</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nhoû</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cuûa</a:t>
            </a:r>
            <a:r>
              <a:rPr lang="en-GB" sz="2400" dirty="0">
                <a:solidFill>
                  <a:srgbClr val="000066"/>
                </a:solidFill>
                <a:latin typeface="VNI-Swiss-Condense" pitchFamily="2" charset="0"/>
              </a:rPr>
              <a:t> </a:t>
            </a:r>
            <a:r>
              <a:rPr lang="en-GB" sz="2400" dirty="0" err="1">
                <a:solidFill>
                  <a:srgbClr val="000066"/>
                </a:solidFill>
                <a:latin typeface="VNI-Swiss-Condense" pitchFamily="2" charset="0"/>
              </a:rPr>
              <a:t>hoï</a:t>
            </a:r>
            <a:r>
              <a:rPr lang="en-GB" sz="2400" dirty="0">
                <a:solidFill>
                  <a:srgbClr val="000066"/>
                </a:solidFill>
                <a:latin typeface="VNI-Swiss-Condense" pitchFamily="2" charset="0"/>
              </a:rPr>
              <a:t>”</a:t>
            </a:r>
            <a:r>
              <a:rPr lang="en-US" sz="2400" dirty="0">
                <a:solidFill>
                  <a:srgbClr val="000066"/>
                </a:solidFill>
                <a:latin typeface="VNI-Swiss-Condense" pitchFamily="2" charset="0"/>
                <a:sym typeface="Wingdings 3" panose="05040102010807070707" pitchFamily="18" charset="2"/>
              </a:rPr>
              <a:t>. </a:t>
            </a:r>
            <a:r>
              <a:rPr lang="en-US" sz="2400" i="1" spc="-40" dirty="0">
                <a:solidFill>
                  <a:srgbClr val="000066"/>
                </a:solidFill>
                <a:latin typeface="VNI-Swiss-Condense" pitchFamily="2" charset="0"/>
              </a:rPr>
              <a:t>(</a:t>
            </a:r>
            <a:r>
              <a:rPr lang="en-US" sz="2400" i="1" spc="-40" dirty="0" err="1">
                <a:solidFill>
                  <a:srgbClr val="000066"/>
                </a:solidFill>
                <a:latin typeface="VNI-Swiss-Condense" pitchFamily="2" charset="0"/>
              </a:rPr>
              <a:t>Hoà</a:t>
            </a:r>
            <a:r>
              <a:rPr lang="en-US" sz="2400" i="1" spc="-40" dirty="0">
                <a:solidFill>
                  <a:srgbClr val="000066"/>
                </a:solidFill>
                <a:latin typeface="VNI-Swiss-Condense" pitchFamily="2" charset="0"/>
              </a:rPr>
              <a:t> </a:t>
            </a:r>
            <a:r>
              <a:rPr lang="en-US" sz="2400" i="1" spc="-40" dirty="0" err="1">
                <a:solidFill>
                  <a:srgbClr val="000066"/>
                </a:solidFill>
                <a:latin typeface="VNI-Swiss-Condense" pitchFamily="2" charset="0"/>
              </a:rPr>
              <a:t>Chí</a:t>
            </a:r>
            <a:r>
              <a:rPr lang="en-US" sz="2400" i="1" spc="-40" dirty="0">
                <a:solidFill>
                  <a:srgbClr val="000066"/>
                </a:solidFill>
                <a:latin typeface="VNI-Swiss-Condense" pitchFamily="2" charset="0"/>
              </a:rPr>
              <a:t> Minh)</a:t>
            </a:r>
            <a:endParaRPr lang="en-US" sz="2400" i="1" dirty="0">
              <a:solidFill>
                <a:srgbClr val="000066"/>
              </a:solidFill>
              <a:latin typeface="VNI-Swiss-Condense" pitchFamily="2" charset="0"/>
            </a:endParaRPr>
          </a:p>
        </p:txBody>
      </p:sp>
      <p:sp>
        <p:nvSpPr>
          <p:cNvPr id="5" name="Rounded Rectangle 4"/>
          <p:cNvSpPr/>
          <p:nvPr/>
        </p:nvSpPr>
        <p:spPr bwMode="auto">
          <a:xfrm>
            <a:off x="84136" y="948396"/>
            <a:ext cx="8686801" cy="419598"/>
          </a:xfrm>
          <a:prstGeom prst="roundRect">
            <a:avLst>
              <a:gd name="adj" fmla="val 22392"/>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342900" indent="-342900" eaLnBrk="0" hangingPunct="0">
              <a:spcBef>
                <a:spcPts val="0"/>
              </a:spcBef>
              <a:buFont typeface="Wingdings" panose="05000000000000000000" pitchFamily="2" charset="2"/>
              <a:buChar char="Ø"/>
            </a:pPr>
            <a:r>
              <a:rPr lang="en-US" sz="2400" b="1" spc="-40" dirty="0" err="1">
                <a:solidFill>
                  <a:srgbClr val="800000"/>
                </a:solidFill>
                <a:latin typeface="VN-NTime" pitchFamily="2" charset="0"/>
              </a:rPr>
              <a:t>Hoà</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Chí</a:t>
            </a:r>
            <a:r>
              <a:rPr lang="en-US" sz="2400" b="1" spc="-40" dirty="0">
                <a:solidFill>
                  <a:srgbClr val="800000"/>
                </a:solidFill>
                <a:latin typeface="VN-NTime" pitchFamily="2" charset="0"/>
              </a:rPr>
              <a:t> Minh </a:t>
            </a:r>
            <a:r>
              <a:rPr lang="en-US" sz="2400" b="1" spc="-40" dirty="0" err="1">
                <a:solidFill>
                  <a:srgbClr val="800000"/>
                </a:solidFill>
                <a:latin typeface="VN-NTime" pitchFamily="2" charset="0"/>
              </a:rPr>
              <a:t>keá</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thöøa</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vaän</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duïng</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vaø</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phaùt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trieån</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trieát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hoïc</a:t>
            </a:r>
            <a:r>
              <a:rPr lang="en-US" sz="2400" b="1" dirty="0">
                <a:solidFill>
                  <a:srgbClr val="800000"/>
                </a:solidFill>
                <a:latin typeface="VN-NTime" pitchFamily="2" charset="0"/>
              </a:rPr>
              <a:t> </a:t>
            </a:r>
            <a:r>
              <a:rPr lang="en-US" sz="2400" b="1" dirty="0" err="1">
                <a:solidFill>
                  <a:srgbClr val="800000"/>
                </a:solidFill>
                <a:latin typeface="VN-NTime" pitchFamily="2" charset="0"/>
              </a:rPr>
              <a:t>Maùc</a:t>
            </a:r>
            <a:r>
              <a:rPr lang="en-US" sz="2400" b="1" dirty="0">
                <a:solidFill>
                  <a:srgbClr val="800000"/>
                </a:solidFill>
                <a:latin typeface="VN-NTime" pitchFamily="2" charset="0"/>
              </a:rPr>
              <a:t>–</a:t>
            </a:r>
            <a:r>
              <a:rPr lang="en-US" sz="2400" b="1" dirty="0" err="1">
                <a:solidFill>
                  <a:srgbClr val="800000"/>
                </a:solidFill>
                <a:latin typeface="VN-NTime" pitchFamily="2" charset="0"/>
              </a:rPr>
              <a:t>Leânin</a:t>
            </a:r>
            <a:endParaRPr lang="en-US" sz="2400" b="1" dirty="0">
              <a:solidFill>
                <a:srgbClr val="800000"/>
              </a:solidFill>
              <a:latin typeface="VN-NTime" pitchFamily="2" charset="0"/>
            </a:endParaRPr>
          </a:p>
        </p:txBody>
      </p:sp>
      <p:sp>
        <p:nvSpPr>
          <p:cNvPr id="9" name="Rounded Rectangle 8"/>
          <p:cNvSpPr/>
          <p:nvPr/>
        </p:nvSpPr>
        <p:spPr bwMode="auto">
          <a:xfrm>
            <a:off x="2903537" y="4499905"/>
            <a:ext cx="6934200" cy="2324099"/>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342900" indent="-342900">
              <a:spcBef>
                <a:spcPts val="0"/>
              </a:spcBef>
              <a:spcAft>
                <a:spcPts val="300"/>
              </a:spcAft>
              <a:buFont typeface="Arial" panose="020B0604020202020204" pitchFamily="34" charset="0"/>
              <a:buChar char="•"/>
              <a:defRPr/>
            </a:pPr>
            <a:r>
              <a:rPr lang="en-US" sz="2400" b="1" dirty="0">
                <a:solidFill>
                  <a:srgbClr val="000000"/>
                </a:solidFill>
                <a:latin typeface="VN-NTime" pitchFamily="2" charset="0"/>
              </a:rPr>
              <a:t>“</a:t>
            </a:r>
            <a:r>
              <a:rPr lang="en-US" sz="2400" b="1" dirty="0" err="1">
                <a:solidFill>
                  <a:srgbClr val="000000"/>
                </a:solidFill>
                <a:latin typeface="VN-NTime" pitchFamily="2" charset="0"/>
              </a:rPr>
              <a:t>Ñaûng</a:t>
            </a:r>
            <a:r>
              <a:rPr lang="en-US" sz="2400" b="1" dirty="0">
                <a:solidFill>
                  <a:srgbClr val="000000"/>
                </a:solidFill>
                <a:latin typeface="VN-NTime" pitchFamily="2" charset="0"/>
              </a:rPr>
              <a:t> </a:t>
            </a:r>
            <a:r>
              <a:rPr lang="en-US" sz="2400" b="1" dirty="0" err="1">
                <a:solidFill>
                  <a:srgbClr val="000000"/>
                </a:solidFill>
                <a:latin typeface="VN-NTime" pitchFamily="2" charset="0"/>
              </a:rPr>
              <a:t>laáy</a:t>
            </a:r>
            <a:r>
              <a:rPr lang="en-US" sz="2400" b="1" dirty="0">
                <a:solidFill>
                  <a:srgbClr val="000000"/>
                </a:solidFill>
                <a:latin typeface="VN-NTime" pitchFamily="2" charset="0"/>
              </a:rPr>
              <a:t> </a:t>
            </a:r>
            <a:r>
              <a:rPr lang="en-US" sz="2400" b="1" dirty="0" err="1">
                <a:solidFill>
                  <a:srgbClr val="000000"/>
                </a:solidFill>
                <a:latin typeface="VN-NTime" pitchFamily="2" charset="0"/>
              </a:rPr>
              <a:t>chuû</a:t>
            </a:r>
            <a:r>
              <a:rPr lang="en-US" sz="2400" b="1" dirty="0">
                <a:solidFill>
                  <a:srgbClr val="000000"/>
                </a:solidFill>
                <a:latin typeface="VN-NTime" pitchFamily="2" charset="0"/>
              </a:rPr>
              <a:t> </a:t>
            </a:r>
            <a:r>
              <a:rPr lang="en-US" sz="2400" b="1" dirty="0" err="1">
                <a:solidFill>
                  <a:srgbClr val="000000"/>
                </a:solidFill>
                <a:latin typeface="VN-NTime" pitchFamily="2" charset="0"/>
              </a:rPr>
              <a:t>nghóa</a:t>
            </a:r>
            <a:r>
              <a:rPr lang="en-US" sz="2400" b="1" dirty="0">
                <a:solidFill>
                  <a:srgbClr val="000000"/>
                </a:solidFill>
                <a:latin typeface="VN-NTime" pitchFamily="2" charset="0"/>
              </a:rPr>
              <a:t> </a:t>
            </a:r>
            <a:r>
              <a:rPr lang="en-US" sz="2400" b="1" dirty="0" err="1">
                <a:solidFill>
                  <a:srgbClr val="000000"/>
                </a:solidFill>
                <a:latin typeface="VN-NTime" pitchFamily="2" charset="0"/>
              </a:rPr>
              <a:t>Maùc</a:t>
            </a:r>
            <a:r>
              <a:rPr lang="en-US" sz="2400" b="1" dirty="0">
                <a:solidFill>
                  <a:srgbClr val="000000"/>
                </a:solidFill>
                <a:latin typeface="VN-NTime" pitchFamily="2" charset="0"/>
              </a:rPr>
              <a:t> - </a:t>
            </a:r>
            <a:r>
              <a:rPr lang="en-US" sz="2400" b="1" dirty="0" err="1">
                <a:solidFill>
                  <a:srgbClr val="000000"/>
                </a:solidFill>
                <a:latin typeface="VN-NTime" pitchFamily="2" charset="0"/>
              </a:rPr>
              <a:t>Leânin</a:t>
            </a:r>
            <a:r>
              <a:rPr lang="en-US" sz="2400" b="1" dirty="0">
                <a:solidFill>
                  <a:srgbClr val="000000"/>
                </a:solidFill>
                <a:latin typeface="VN-NTime" pitchFamily="2" charset="0"/>
              </a:rPr>
              <a:t> &amp; </a:t>
            </a:r>
            <a:r>
              <a:rPr lang="en-US" sz="2400" b="1" dirty="0" err="1">
                <a:solidFill>
                  <a:srgbClr val="000000"/>
                </a:solidFill>
                <a:latin typeface="VN-NTime" pitchFamily="2" charset="0"/>
              </a:rPr>
              <a:t>tö</a:t>
            </a:r>
            <a:r>
              <a:rPr lang="en-US" sz="2400" b="1" dirty="0">
                <a:solidFill>
                  <a:srgbClr val="000000"/>
                </a:solidFill>
                <a:latin typeface="VN-NTime" pitchFamily="2" charset="0"/>
              </a:rPr>
              <a:t> </a:t>
            </a:r>
            <a:r>
              <a:rPr lang="en-US" sz="2400" b="1" dirty="0" err="1">
                <a:solidFill>
                  <a:srgbClr val="000000"/>
                </a:solidFill>
                <a:latin typeface="VN-NTime" pitchFamily="2" charset="0"/>
              </a:rPr>
              <a:t>töôûng</a:t>
            </a:r>
            <a:r>
              <a:rPr lang="en-US" sz="2400" b="1" dirty="0">
                <a:solidFill>
                  <a:srgbClr val="000000"/>
                </a:solidFill>
                <a:latin typeface="VN-NTime" pitchFamily="2" charset="0"/>
              </a:rPr>
              <a:t> </a:t>
            </a:r>
            <a:r>
              <a:rPr lang="en-US" sz="2400" b="1" dirty="0" err="1">
                <a:solidFill>
                  <a:srgbClr val="000000"/>
                </a:solidFill>
                <a:latin typeface="VN-NTime" pitchFamily="2" charset="0"/>
              </a:rPr>
              <a:t>Hoà</a:t>
            </a:r>
            <a:r>
              <a:rPr lang="en-US" sz="2400" b="1" dirty="0">
                <a:solidFill>
                  <a:srgbClr val="000000"/>
                </a:solidFill>
                <a:latin typeface="VN-NTime" pitchFamily="2" charset="0"/>
              </a:rPr>
              <a:t> </a:t>
            </a:r>
            <a:r>
              <a:rPr lang="en-US" sz="2400" b="1" dirty="0" err="1">
                <a:solidFill>
                  <a:srgbClr val="000000"/>
                </a:solidFill>
                <a:latin typeface="VN-NTime" pitchFamily="2" charset="0"/>
              </a:rPr>
              <a:t>Chí</a:t>
            </a:r>
            <a:r>
              <a:rPr lang="en-US" sz="2400" b="1" dirty="0">
                <a:solidFill>
                  <a:srgbClr val="000000"/>
                </a:solidFill>
                <a:latin typeface="VN-NTime" pitchFamily="2" charset="0"/>
              </a:rPr>
              <a:t> Minh </a:t>
            </a:r>
            <a:r>
              <a:rPr lang="en-US" sz="2400" b="1" dirty="0" err="1">
                <a:solidFill>
                  <a:srgbClr val="000000"/>
                </a:solidFill>
                <a:latin typeface="VN-NTime" pitchFamily="2" charset="0"/>
              </a:rPr>
              <a:t>laøm</a:t>
            </a:r>
            <a:r>
              <a:rPr lang="en-US" sz="2400" b="1" dirty="0">
                <a:solidFill>
                  <a:srgbClr val="000000"/>
                </a:solidFill>
                <a:latin typeface="VN-NTime" pitchFamily="2" charset="0"/>
              </a:rPr>
              <a:t> </a:t>
            </a:r>
            <a:r>
              <a:rPr lang="en-US" sz="2400" b="1" dirty="0" err="1">
                <a:solidFill>
                  <a:srgbClr val="000000"/>
                </a:solidFill>
                <a:latin typeface="VN-NTime" pitchFamily="2" charset="0"/>
              </a:rPr>
              <a:t>neàn</a:t>
            </a:r>
            <a:r>
              <a:rPr lang="en-US" sz="2400" b="1" dirty="0">
                <a:solidFill>
                  <a:srgbClr val="000000"/>
                </a:solidFill>
                <a:latin typeface="VN-NTime" pitchFamily="2" charset="0"/>
              </a:rPr>
              <a:t> </a:t>
            </a:r>
            <a:r>
              <a:rPr lang="en-US" sz="2400" b="1" dirty="0" err="1">
                <a:solidFill>
                  <a:srgbClr val="000000"/>
                </a:solidFill>
                <a:latin typeface="VN-NTime" pitchFamily="2" charset="0"/>
              </a:rPr>
              <a:t>taûng</a:t>
            </a:r>
            <a:r>
              <a:rPr lang="en-US" sz="2400" b="1" dirty="0">
                <a:solidFill>
                  <a:srgbClr val="000000"/>
                </a:solidFill>
                <a:latin typeface="VN-NTime" pitchFamily="2" charset="0"/>
              </a:rPr>
              <a:t> </a:t>
            </a:r>
            <a:r>
              <a:rPr lang="en-US" sz="2400" b="1" dirty="0" err="1">
                <a:solidFill>
                  <a:srgbClr val="000000"/>
                </a:solidFill>
                <a:latin typeface="VN-NTime" pitchFamily="2" charset="0"/>
              </a:rPr>
              <a:t>tö</a:t>
            </a:r>
            <a:r>
              <a:rPr lang="en-US" sz="2400" b="1" dirty="0">
                <a:solidFill>
                  <a:srgbClr val="000000"/>
                </a:solidFill>
                <a:latin typeface="VN-NTime" pitchFamily="2" charset="0"/>
              </a:rPr>
              <a:t> </a:t>
            </a:r>
            <a:r>
              <a:rPr lang="en-US" sz="2400" b="1" dirty="0" err="1">
                <a:solidFill>
                  <a:srgbClr val="000000"/>
                </a:solidFill>
                <a:latin typeface="VN-NTime" pitchFamily="2" charset="0"/>
              </a:rPr>
              <a:t>töôûng</a:t>
            </a:r>
            <a:r>
              <a:rPr lang="en-US" sz="2400" b="1" dirty="0">
                <a:solidFill>
                  <a:srgbClr val="000000"/>
                </a:solidFill>
                <a:latin typeface="VN-NTime" pitchFamily="2" charset="0"/>
              </a:rPr>
              <a:t>, </a:t>
            </a:r>
            <a:r>
              <a:rPr lang="en-US" sz="2400" b="1" dirty="0" err="1">
                <a:solidFill>
                  <a:srgbClr val="000000"/>
                </a:solidFill>
                <a:latin typeface="VN-NTime" pitchFamily="2" charset="0"/>
              </a:rPr>
              <a:t>kim</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nam</a:t>
            </a:r>
            <a:r>
              <a:rPr lang="en-US" sz="2400" b="1" dirty="0">
                <a:solidFill>
                  <a:srgbClr val="000000"/>
                </a:solidFill>
                <a:latin typeface="VN-NTime" pitchFamily="2" charset="0"/>
              </a:rPr>
              <a:t> </a:t>
            </a:r>
            <a:r>
              <a:rPr lang="en-US" sz="2400" b="1" dirty="0" err="1">
                <a:solidFill>
                  <a:srgbClr val="000000"/>
                </a:solidFill>
                <a:latin typeface="VN-NTime" pitchFamily="2" charset="0"/>
              </a:rPr>
              <a:t>cho</a:t>
            </a:r>
            <a:r>
              <a:rPr lang="en-US" sz="2400" b="1" dirty="0">
                <a:solidFill>
                  <a:srgbClr val="000000"/>
                </a:solidFill>
                <a:latin typeface="VN-NTime" pitchFamily="2" charset="0"/>
              </a:rPr>
              <a:t> </a:t>
            </a:r>
            <a:r>
              <a:rPr lang="en-US" sz="2400" b="1" dirty="0" err="1">
                <a:solidFill>
                  <a:srgbClr val="000000"/>
                </a:solidFill>
                <a:latin typeface="VN-NTime" pitchFamily="2" charset="0"/>
              </a:rPr>
              <a:t>haønh</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CC"/>
                </a:solidFill>
                <a:latin typeface="VN-NTime" pitchFamily="2" charset="0"/>
              </a:rPr>
              <a:t>Xaây</a:t>
            </a:r>
            <a:r>
              <a:rPr lang="en-US" sz="2400" b="1" dirty="0">
                <a:solidFill>
                  <a:srgbClr val="0000CC"/>
                </a:solidFill>
                <a:latin typeface="VN-NTime" pitchFamily="2" charset="0"/>
              </a:rPr>
              <a:t> </a:t>
            </a:r>
            <a:r>
              <a:rPr lang="en-US" sz="2400" b="1" dirty="0" err="1">
                <a:solidFill>
                  <a:srgbClr val="0000CC"/>
                </a:solidFill>
                <a:latin typeface="VN-NTime" pitchFamily="2" charset="0"/>
              </a:rPr>
              <a:t>döïng</a:t>
            </a:r>
            <a:r>
              <a:rPr lang="en-US" sz="2400" b="1" dirty="0">
                <a:solidFill>
                  <a:srgbClr val="0000CC"/>
                </a:solidFill>
                <a:latin typeface="VN-NTime" pitchFamily="2" charset="0"/>
              </a:rPr>
              <a:t> </a:t>
            </a:r>
            <a:r>
              <a:rPr lang="en-US" sz="2400" b="1" dirty="0" err="1">
                <a:solidFill>
                  <a:srgbClr val="0000CC"/>
                </a:solidFill>
                <a:latin typeface="VN-NTime" pitchFamily="2" charset="0"/>
              </a:rPr>
              <a:t>vaø</a:t>
            </a:r>
            <a:r>
              <a:rPr lang="en-US" sz="2400" b="1" dirty="0">
                <a:solidFill>
                  <a:srgbClr val="0000CC"/>
                </a:solidFill>
                <a:latin typeface="VN-NTime" pitchFamily="2" charset="0"/>
              </a:rPr>
              <a:t> </a:t>
            </a:r>
            <a:r>
              <a:rPr lang="en-US" sz="2400" b="1" dirty="0" err="1">
                <a:solidFill>
                  <a:srgbClr val="0000CC"/>
                </a:solidFill>
                <a:latin typeface="VN-NTime" pitchFamily="2" charset="0"/>
              </a:rPr>
              <a:t>thöïc</a:t>
            </a:r>
            <a:r>
              <a:rPr lang="en-US" sz="2400" b="1" dirty="0">
                <a:solidFill>
                  <a:srgbClr val="0000CC"/>
                </a:solidFill>
                <a:latin typeface="VN-NTime" pitchFamily="2" charset="0"/>
              </a:rPr>
              <a:t> </a:t>
            </a:r>
            <a:r>
              <a:rPr lang="en-US" sz="2400" b="1" dirty="0" err="1">
                <a:solidFill>
                  <a:srgbClr val="0000CC"/>
                </a:solidFill>
                <a:latin typeface="VN-NTime" pitchFamily="2" charset="0"/>
              </a:rPr>
              <a:t>thi</a:t>
            </a:r>
            <a:r>
              <a:rPr lang="en-US" sz="2400" b="1" dirty="0">
                <a:solidFill>
                  <a:srgbClr val="0000CC"/>
                </a:solidFill>
                <a:latin typeface="VN-NTime" pitchFamily="2" charset="0"/>
              </a:rPr>
              <a:t> </a:t>
            </a:r>
            <a:r>
              <a:rPr lang="en-US" sz="2400" b="1" dirty="0" err="1">
                <a:solidFill>
                  <a:srgbClr val="0000CC"/>
                </a:solidFill>
                <a:latin typeface="VN-NTime" pitchFamily="2" charset="0"/>
              </a:rPr>
              <a:t>Ñöôøng</a:t>
            </a:r>
            <a:r>
              <a:rPr lang="en-US" sz="2400" b="1" dirty="0">
                <a:solidFill>
                  <a:srgbClr val="0000CC"/>
                </a:solidFill>
                <a:latin typeface="VN-NTime" pitchFamily="2" charset="0"/>
              </a:rPr>
              <a:t> </a:t>
            </a:r>
            <a:r>
              <a:rPr lang="en-US" sz="2400" b="1" dirty="0" err="1">
                <a:solidFill>
                  <a:srgbClr val="0000CC"/>
                </a:solidFill>
                <a:latin typeface="VN-NTime" pitchFamily="2" charset="0"/>
              </a:rPr>
              <a:t>loái</a:t>
            </a:r>
            <a:r>
              <a:rPr lang="en-US" sz="2400" b="1" dirty="0">
                <a:solidFill>
                  <a:srgbClr val="0000CC"/>
                </a:solidFill>
                <a:latin typeface="VN-NTime" pitchFamily="2" charset="0"/>
              </a:rPr>
              <a:t> </a:t>
            </a:r>
            <a:r>
              <a:rPr lang="en-US" sz="2400" b="1" dirty="0" err="1">
                <a:solidFill>
                  <a:srgbClr val="0000CC"/>
                </a:solidFill>
                <a:latin typeface="VN-NTime" pitchFamily="2" charset="0"/>
              </a:rPr>
              <a:t>Ñoåi</a:t>
            </a:r>
            <a:r>
              <a:rPr lang="en-US" sz="2400" b="1" dirty="0">
                <a:solidFill>
                  <a:srgbClr val="0000CC"/>
                </a:solidFill>
                <a:latin typeface="VN-NTime" pitchFamily="2" charset="0"/>
              </a:rPr>
              <a:t> </a:t>
            </a:r>
            <a:r>
              <a:rPr lang="en-US" sz="2400" b="1" dirty="0" err="1">
                <a:solidFill>
                  <a:srgbClr val="0000CC"/>
                </a:solidFill>
                <a:latin typeface="VN-NTime" pitchFamily="2" charset="0"/>
              </a:rPr>
              <a:t>môùi</a:t>
            </a:r>
            <a:r>
              <a:rPr lang="en-US" sz="2400" b="1" dirty="0">
                <a:solidFill>
                  <a:srgbClr val="0000CC"/>
                </a:solidFill>
                <a:latin typeface="VN-NTime" pitchFamily="2" charset="0"/>
              </a:rPr>
              <a:t>; </a:t>
            </a:r>
            <a:r>
              <a:rPr lang="en-US" sz="2400" b="1" dirty="0" err="1">
                <a:solidFill>
                  <a:srgbClr val="0000CC"/>
                </a:solidFill>
                <a:latin typeface="VN-NTime" pitchFamily="2" charset="0"/>
              </a:rPr>
              <a:t>Xaây</a:t>
            </a:r>
            <a:r>
              <a:rPr lang="en-US" sz="2400" b="1" dirty="0">
                <a:solidFill>
                  <a:srgbClr val="0000CC"/>
                </a:solidFill>
                <a:latin typeface="VN-NTime" pitchFamily="2" charset="0"/>
              </a:rPr>
              <a:t> </a:t>
            </a:r>
            <a:r>
              <a:rPr lang="en-US" sz="2400" b="1" dirty="0" err="1">
                <a:solidFill>
                  <a:srgbClr val="0000CC"/>
                </a:solidFill>
                <a:latin typeface="VN-NTime" pitchFamily="2" charset="0"/>
              </a:rPr>
              <a:t>döïng</a:t>
            </a:r>
            <a:r>
              <a:rPr lang="en-US" sz="2400" b="1" dirty="0">
                <a:solidFill>
                  <a:srgbClr val="0000CC"/>
                </a:solidFill>
                <a:latin typeface="VN-NTime" pitchFamily="2" charset="0"/>
              </a:rPr>
              <a:t> </a:t>
            </a:r>
            <a:r>
              <a:rPr lang="en-US" sz="2400" b="1" dirty="0" err="1">
                <a:solidFill>
                  <a:srgbClr val="0000CC"/>
                </a:solidFill>
                <a:latin typeface="VN-NTime" pitchFamily="2" charset="0"/>
              </a:rPr>
              <a:t>moâ</a:t>
            </a:r>
            <a:r>
              <a:rPr lang="en-US" sz="2400" b="1" dirty="0">
                <a:solidFill>
                  <a:srgbClr val="0000CC"/>
                </a:solidFill>
                <a:latin typeface="VN-NTime" pitchFamily="2" charset="0"/>
              </a:rPr>
              <a:t> </a:t>
            </a:r>
            <a:r>
              <a:rPr lang="en-US" sz="2400" b="1" dirty="0" err="1">
                <a:solidFill>
                  <a:srgbClr val="0000CC"/>
                </a:solidFill>
                <a:latin typeface="VN-NTime" pitchFamily="2" charset="0"/>
              </a:rPr>
              <a:t>hình</a:t>
            </a:r>
            <a:r>
              <a:rPr lang="en-US" sz="2400" b="1" dirty="0">
                <a:solidFill>
                  <a:srgbClr val="0000CC"/>
                </a:solidFill>
                <a:latin typeface="VN-NTime" pitchFamily="2" charset="0"/>
              </a:rPr>
              <a:t> </a:t>
            </a:r>
            <a:r>
              <a:rPr lang="en-US" sz="2400" b="1">
                <a:solidFill>
                  <a:srgbClr val="0000CC"/>
                </a:solidFill>
                <a:latin typeface="VN-NTime" pitchFamily="2" charset="0"/>
              </a:rPr>
              <a:t>CNXH ôû</a:t>
            </a:r>
            <a:r>
              <a:rPr lang="en-US" sz="2400" b="1" dirty="0">
                <a:solidFill>
                  <a:srgbClr val="0000CC"/>
                </a:solidFill>
                <a:latin typeface="VN-NTime" pitchFamily="2" charset="0"/>
              </a:rPr>
              <a:t> VN; </a:t>
            </a:r>
            <a:r>
              <a:rPr lang="en-US" sz="2400" b="1" dirty="0" err="1">
                <a:solidFill>
                  <a:srgbClr val="0000CC"/>
                </a:solidFill>
                <a:latin typeface="VN-NTime" pitchFamily="2" charset="0"/>
              </a:rPr>
              <a:t>Ñöa</a:t>
            </a:r>
            <a:r>
              <a:rPr lang="en-US" sz="2400" b="1" dirty="0">
                <a:solidFill>
                  <a:srgbClr val="0000CC"/>
                </a:solidFill>
                <a:latin typeface="VN-NTime" pitchFamily="2" charset="0"/>
              </a:rPr>
              <a:t> </a:t>
            </a:r>
            <a:r>
              <a:rPr lang="en-US" sz="2400" b="1" dirty="0" err="1">
                <a:solidFill>
                  <a:srgbClr val="0000CC"/>
                </a:solidFill>
                <a:latin typeface="VN-NTime" pitchFamily="2" charset="0"/>
              </a:rPr>
              <a:t>ra</a:t>
            </a:r>
            <a:r>
              <a:rPr lang="en-US" sz="2400" b="1" dirty="0">
                <a:solidFill>
                  <a:srgbClr val="0000CC"/>
                </a:solidFill>
                <a:latin typeface="VN-NTime" pitchFamily="2" charset="0"/>
              </a:rPr>
              <a:t> </a:t>
            </a:r>
            <a:r>
              <a:rPr lang="en-US" sz="2400" b="1" dirty="0" err="1">
                <a:solidFill>
                  <a:srgbClr val="0000CC"/>
                </a:solidFill>
                <a:latin typeface="VN-NTime" pitchFamily="2" charset="0"/>
              </a:rPr>
              <a:t>taùm</a:t>
            </a:r>
            <a:r>
              <a:rPr lang="en-US" sz="2400" b="1" dirty="0">
                <a:solidFill>
                  <a:srgbClr val="0000CC"/>
                </a:solidFill>
                <a:latin typeface="VN-NTime" pitchFamily="2" charset="0"/>
              </a:rPr>
              <a:t> </a:t>
            </a:r>
            <a:r>
              <a:rPr lang="en-US" sz="2400" b="1" dirty="0" err="1">
                <a:solidFill>
                  <a:srgbClr val="0000CC"/>
                </a:solidFill>
                <a:latin typeface="VN-NTime" pitchFamily="2" charset="0"/>
              </a:rPr>
              <a:t>phöông</a:t>
            </a:r>
            <a:r>
              <a:rPr lang="en-US" sz="2400" b="1" dirty="0">
                <a:solidFill>
                  <a:srgbClr val="0000CC"/>
                </a:solidFill>
                <a:latin typeface="VN-NTime" pitchFamily="2" charset="0"/>
              </a:rPr>
              <a:t> </a:t>
            </a:r>
            <a:r>
              <a:rPr lang="en-US" sz="2400" b="1" dirty="0" err="1">
                <a:solidFill>
                  <a:srgbClr val="0000CC"/>
                </a:solidFill>
                <a:latin typeface="VN-NTime" pitchFamily="2" charset="0"/>
              </a:rPr>
              <a:t>höôùng</a:t>
            </a:r>
            <a:r>
              <a:rPr lang="en-US" sz="2400" b="1" dirty="0">
                <a:solidFill>
                  <a:srgbClr val="0000CC"/>
                </a:solidFill>
                <a:latin typeface="VN-NTime" pitchFamily="2" charset="0"/>
              </a:rPr>
              <a:t> </a:t>
            </a:r>
            <a:r>
              <a:rPr lang="en-US" sz="2400" b="1" dirty="0" err="1">
                <a:solidFill>
                  <a:srgbClr val="0000CC"/>
                </a:solidFill>
                <a:latin typeface="VN-NTime" pitchFamily="2" charset="0"/>
              </a:rPr>
              <a:t>cô</a:t>
            </a:r>
            <a:r>
              <a:rPr lang="en-US" sz="2400" b="1" dirty="0">
                <a:solidFill>
                  <a:srgbClr val="0000CC"/>
                </a:solidFill>
                <a:latin typeface="VN-NTime" pitchFamily="2" charset="0"/>
              </a:rPr>
              <a:t> </a:t>
            </a:r>
            <a:r>
              <a:rPr lang="en-US" sz="2400" b="1" dirty="0" err="1">
                <a:solidFill>
                  <a:srgbClr val="0000CC"/>
                </a:solidFill>
                <a:latin typeface="VN-NTime" pitchFamily="2" charset="0"/>
              </a:rPr>
              <a:t>baûn</a:t>
            </a:r>
            <a:r>
              <a:rPr lang="en-US" sz="2400" b="1" dirty="0">
                <a:solidFill>
                  <a:srgbClr val="0000CC"/>
                </a:solidFill>
                <a:latin typeface="VN-NTime" pitchFamily="2" charset="0"/>
              </a:rPr>
              <a:t>, </a:t>
            </a:r>
            <a:r>
              <a:rPr lang="en-US" sz="2400" b="1" dirty="0" err="1">
                <a:solidFill>
                  <a:srgbClr val="0000CC"/>
                </a:solidFill>
                <a:latin typeface="VN-NTime" pitchFamily="2" charset="0"/>
              </a:rPr>
              <a:t>quaùn</a:t>
            </a:r>
            <a:r>
              <a:rPr lang="en-US" sz="2400" b="1" dirty="0">
                <a:solidFill>
                  <a:srgbClr val="0000CC"/>
                </a:solidFill>
                <a:latin typeface="VN-NTime" pitchFamily="2" charset="0"/>
              </a:rPr>
              <a:t> </a:t>
            </a:r>
            <a:r>
              <a:rPr lang="en-US" sz="2400" b="1" dirty="0" err="1">
                <a:solidFill>
                  <a:srgbClr val="0000CC"/>
                </a:solidFill>
                <a:latin typeface="VN-NTime" pitchFamily="2" charset="0"/>
              </a:rPr>
              <a:t>trieät</a:t>
            </a:r>
            <a:r>
              <a:rPr lang="en-US" sz="2400" b="1" dirty="0">
                <a:solidFill>
                  <a:srgbClr val="0000CC"/>
                </a:solidFill>
                <a:latin typeface="VN-NTime" pitchFamily="2" charset="0"/>
              </a:rPr>
              <a:t> </a:t>
            </a:r>
            <a:r>
              <a:rPr lang="en-US" sz="2400" b="1" dirty="0" err="1">
                <a:solidFill>
                  <a:srgbClr val="0000CC"/>
                </a:solidFill>
                <a:latin typeface="VN-NTime" pitchFamily="2" charset="0"/>
              </a:rPr>
              <a:t>taùm</a:t>
            </a:r>
            <a:r>
              <a:rPr lang="en-US" sz="2400" b="1" dirty="0">
                <a:solidFill>
                  <a:srgbClr val="0000CC"/>
                </a:solidFill>
                <a:latin typeface="VN-NTime" pitchFamily="2" charset="0"/>
              </a:rPr>
              <a:t> </a:t>
            </a:r>
            <a:r>
              <a:rPr lang="en-US" sz="2400" b="1" dirty="0" err="1">
                <a:solidFill>
                  <a:srgbClr val="0000CC"/>
                </a:solidFill>
                <a:latin typeface="VN-NTime" pitchFamily="2" charset="0"/>
              </a:rPr>
              <a:t>moái</a:t>
            </a:r>
            <a:r>
              <a:rPr lang="en-US" sz="2400" b="1" dirty="0">
                <a:solidFill>
                  <a:srgbClr val="0000CC"/>
                </a:solidFill>
                <a:latin typeface="VN-NTime" pitchFamily="2" charset="0"/>
              </a:rPr>
              <a:t> </a:t>
            </a:r>
            <a:r>
              <a:rPr lang="en-US" sz="2400" b="1" dirty="0" err="1">
                <a:solidFill>
                  <a:srgbClr val="0000CC"/>
                </a:solidFill>
                <a:latin typeface="VN-NTime" pitchFamily="2" charset="0"/>
              </a:rPr>
              <a:t>quan</a:t>
            </a:r>
            <a:r>
              <a:rPr lang="en-US" sz="2400" b="1" dirty="0">
                <a:solidFill>
                  <a:srgbClr val="0000CC"/>
                </a:solidFill>
                <a:latin typeface="VN-NTime" pitchFamily="2" charset="0"/>
              </a:rPr>
              <a:t> </a:t>
            </a:r>
            <a:r>
              <a:rPr lang="en-US" sz="2400" b="1" dirty="0" err="1">
                <a:solidFill>
                  <a:srgbClr val="0000CC"/>
                </a:solidFill>
                <a:latin typeface="VN-NTime" pitchFamily="2" charset="0"/>
              </a:rPr>
              <a:t>heä</a:t>
            </a:r>
            <a:r>
              <a:rPr lang="en-US" sz="2400" b="1" dirty="0">
                <a:solidFill>
                  <a:srgbClr val="0000CC"/>
                </a:solidFill>
                <a:latin typeface="VN-NTime" pitchFamily="2" charset="0"/>
              </a:rPr>
              <a:t> </a:t>
            </a:r>
            <a:r>
              <a:rPr lang="en-US" sz="2400" b="1" dirty="0" err="1">
                <a:solidFill>
                  <a:srgbClr val="0000CC"/>
                </a:solidFill>
                <a:latin typeface="VN-NTime" pitchFamily="2" charset="0"/>
              </a:rPr>
              <a:t>cô</a:t>
            </a:r>
            <a:r>
              <a:rPr lang="en-US" sz="2400" b="1" dirty="0">
                <a:solidFill>
                  <a:srgbClr val="0000CC"/>
                </a:solidFill>
                <a:latin typeface="VN-NTime" pitchFamily="2" charset="0"/>
              </a:rPr>
              <a:t> </a:t>
            </a:r>
            <a:r>
              <a:rPr lang="en-US" sz="2400" b="1" dirty="0" err="1">
                <a:solidFill>
                  <a:srgbClr val="0000CC"/>
                </a:solidFill>
                <a:latin typeface="VN-NTime" pitchFamily="2" charset="0"/>
              </a:rPr>
              <a:t>baûn</a:t>
            </a:r>
            <a:r>
              <a:rPr lang="en-US" sz="2400" b="1" dirty="0">
                <a:solidFill>
                  <a:srgbClr val="0000CC"/>
                </a:solidFill>
                <a:latin typeface="VN-NTime" pitchFamily="2" charset="0"/>
              </a:rPr>
              <a:t> </a:t>
            </a:r>
            <a:r>
              <a:rPr lang="en-US" sz="2400" b="1" dirty="0" err="1">
                <a:solidFill>
                  <a:srgbClr val="0000CC"/>
                </a:solidFill>
                <a:latin typeface="VN-NTime" pitchFamily="2" charset="0"/>
              </a:rPr>
              <a:t>ñeå</a:t>
            </a:r>
            <a:r>
              <a:rPr lang="en-US" sz="2400" b="1" dirty="0">
                <a:solidFill>
                  <a:srgbClr val="0000CC"/>
                </a:solidFill>
                <a:latin typeface="VN-NTime" pitchFamily="2" charset="0"/>
              </a:rPr>
              <a:t> </a:t>
            </a:r>
            <a:r>
              <a:rPr lang="en-US" sz="2400" b="1" dirty="0" err="1">
                <a:solidFill>
                  <a:srgbClr val="0000CC"/>
                </a:solidFill>
                <a:latin typeface="VN-NTime" pitchFamily="2" charset="0"/>
              </a:rPr>
              <a:t>hieän</a:t>
            </a:r>
            <a:r>
              <a:rPr lang="en-US" sz="2400" b="1" dirty="0">
                <a:solidFill>
                  <a:srgbClr val="0000CC"/>
                </a:solidFill>
                <a:latin typeface="VN-NTime" pitchFamily="2" charset="0"/>
              </a:rPr>
              <a:t> </a:t>
            </a:r>
            <a:r>
              <a:rPr lang="en-US" sz="2400" b="1" dirty="0" err="1">
                <a:solidFill>
                  <a:srgbClr val="0000CC"/>
                </a:solidFill>
                <a:latin typeface="VN-NTime" pitchFamily="2" charset="0"/>
              </a:rPr>
              <a:t>thöïc</a:t>
            </a:r>
            <a:r>
              <a:rPr lang="en-US" sz="2400" b="1" dirty="0">
                <a:solidFill>
                  <a:srgbClr val="0000CC"/>
                </a:solidFill>
                <a:latin typeface="VN-NTime" pitchFamily="2" charset="0"/>
              </a:rPr>
              <a:t> </a:t>
            </a:r>
            <a:r>
              <a:rPr lang="en-US" sz="2400" b="1" dirty="0" err="1">
                <a:solidFill>
                  <a:srgbClr val="0000CC"/>
                </a:solidFill>
                <a:latin typeface="VN-NTime" pitchFamily="2" charset="0"/>
              </a:rPr>
              <a:t>hoùa</a:t>
            </a:r>
            <a:r>
              <a:rPr lang="en-US" sz="2400" b="1" dirty="0">
                <a:solidFill>
                  <a:srgbClr val="0000CC"/>
                </a:solidFill>
                <a:latin typeface="VN-NTime" pitchFamily="2" charset="0"/>
              </a:rPr>
              <a:t> </a:t>
            </a:r>
            <a:r>
              <a:rPr lang="en-US" sz="2400" b="1" dirty="0" err="1">
                <a:solidFill>
                  <a:srgbClr val="0000CC"/>
                </a:solidFill>
                <a:latin typeface="VN-NTime" pitchFamily="2" charset="0"/>
              </a:rPr>
              <a:t>moâ</a:t>
            </a:r>
            <a:r>
              <a:rPr lang="en-US" sz="2400" b="1" dirty="0">
                <a:solidFill>
                  <a:srgbClr val="0000CC"/>
                </a:solidFill>
                <a:latin typeface="VN-NTime" pitchFamily="2" charset="0"/>
              </a:rPr>
              <a:t> </a:t>
            </a:r>
            <a:r>
              <a:rPr lang="en-US" sz="2400" b="1" dirty="0" err="1">
                <a:solidFill>
                  <a:srgbClr val="0000CC"/>
                </a:solidFill>
                <a:latin typeface="VN-NTime" pitchFamily="2" charset="0"/>
              </a:rPr>
              <a:t>hình</a:t>
            </a:r>
            <a:r>
              <a:rPr lang="en-US" sz="2400" b="1" dirty="0">
                <a:solidFill>
                  <a:srgbClr val="0000CC"/>
                </a:solidFill>
                <a:latin typeface="VN-NTime" pitchFamily="2" charset="0"/>
              </a:rPr>
              <a:t> CNXH…  </a:t>
            </a:r>
          </a:p>
        </p:txBody>
      </p:sp>
      <p:sp>
        <p:nvSpPr>
          <p:cNvPr id="10" name="Rounded Rectangle 9"/>
          <p:cNvSpPr/>
          <p:nvPr/>
        </p:nvSpPr>
        <p:spPr bwMode="auto">
          <a:xfrm>
            <a:off x="103797" y="4499905"/>
            <a:ext cx="2647339" cy="2324099"/>
          </a:xfrm>
          <a:prstGeom prst="roundRect">
            <a:avLst>
              <a:gd name="adj" fmla="val 4688"/>
            </a:avLst>
          </a:prstGeom>
          <a:solidFill>
            <a:schemeClr val="bg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eaLnBrk="0" hangingPunct="0"/>
            <a:r>
              <a:rPr lang="en-US" sz="2400" b="1" spc="-40" dirty="0" err="1">
                <a:solidFill>
                  <a:srgbClr val="000000"/>
                </a:solidFill>
                <a:latin typeface="VN-NTime" pitchFamily="2" charset="0"/>
              </a:rPr>
              <a:t>Söï</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vaän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duïng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saùng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taïo</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tö</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töôûng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trieát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Hoà</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Chí</a:t>
            </a:r>
            <a:r>
              <a:rPr lang="en-US" sz="2400" b="1" spc="-40" dirty="0">
                <a:solidFill>
                  <a:srgbClr val="000000"/>
                </a:solidFill>
                <a:latin typeface="VN-NTime" pitchFamily="2" charset="0"/>
              </a:rPr>
              <a:t> Minh </a:t>
            </a:r>
            <a:r>
              <a:rPr lang="en-US" sz="2400" b="1" spc="-40" dirty="0" err="1">
                <a:solidFill>
                  <a:srgbClr val="000000"/>
                </a:solidFill>
                <a:latin typeface="VN-NTime" pitchFamily="2" charset="0"/>
              </a:rPr>
              <a:t>cuûa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Ñaûng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Coäâng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saûn</a:t>
            </a:r>
            <a:r>
              <a:rPr lang="en-US" sz="2400" b="1" spc="-40" dirty="0">
                <a:solidFill>
                  <a:srgbClr val="000000"/>
                </a:solidFill>
                <a:latin typeface="VN-NTime" pitchFamily="2" charset="0"/>
              </a:rPr>
              <a:t> VN </a:t>
            </a:r>
            <a:r>
              <a:rPr lang="en-US" sz="2400" b="1" spc="-40" dirty="0" err="1">
                <a:solidFill>
                  <a:srgbClr val="000000"/>
                </a:solidFill>
                <a:latin typeface="VN-NTime" pitchFamily="2" charset="0"/>
              </a:rPr>
              <a:t>trong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thöïc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tieãn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caùch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maïng</a:t>
            </a:r>
            <a:r>
              <a:rPr lang="en-US" sz="2400" b="1" spc="-40" dirty="0">
                <a:solidFill>
                  <a:srgbClr val="000000"/>
                </a:solidFill>
                <a:latin typeface="VN-NTime" pitchFamily="2" charset="0"/>
              </a:rPr>
              <a:t> VN</a:t>
            </a:r>
            <a:endParaRPr lang="en-US" sz="2400" b="1" dirty="0">
              <a:solidFill>
                <a:srgbClr val="000000"/>
              </a:solidFill>
              <a:latin typeface="VN-NTime" pitchFamily="2" charset="0"/>
            </a:endParaRPr>
          </a:p>
        </p:txBody>
      </p:sp>
      <p:sp>
        <p:nvSpPr>
          <p:cNvPr id="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solidFill>
                  <a:srgbClr val="FFFFFF"/>
                </a:solidFill>
                <a:latin typeface="VNI-Swiss-Condense"/>
              </a:rPr>
              <a:t>Trieát</a:t>
            </a:r>
            <a:r>
              <a:rPr lang="en-US" sz="2400" b="1" dirty="0">
                <a:solidFill>
                  <a:srgbClr val="FFFFFF"/>
                </a:solidFill>
                <a:latin typeface="VNI-Swiss-Condense"/>
              </a:rPr>
              <a:t> </a:t>
            </a:r>
            <a:r>
              <a:rPr lang="en-US" sz="2400" b="1" dirty="0" err="1">
                <a:solidFill>
                  <a:srgbClr val="FFFFFF"/>
                </a:solidFill>
                <a:latin typeface="VNI-Swiss-Condense"/>
              </a:rPr>
              <a:t>hoïc</a:t>
            </a:r>
            <a:r>
              <a:rPr lang="en-US" sz="2400" b="1" dirty="0">
                <a:solidFill>
                  <a:srgbClr val="FFFFFF"/>
                </a:solidFill>
                <a:latin typeface="VNI-Swiss-Condense"/>
              </a:rPr>
              <a:t> </a:t>
            </a:r>
            <a:r>
              <a:rPr lang="en-US" sz="2400" b="1" dirty="0" err="1">
                <a:latin typeface="+mj-lt"/>
              </a:rPr>
              <a:t>vôùi</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nghieäp</a:t>
            </a:r>
            <a:r>
              <a:rPr lang="en-US" sz="2400" b="1" dirty="0">
                <a:latin typeface="+mj-lt"/>
              </a:rPr>
              <a:t> </a:t>
            </a:r>
            <a:r>
              <a:rPr lang="en-US" sz="2400" b="1" dirty="0" err="1">
                <a:latin typeface="+mj-lt"/>
              </a:rPr>
              <a:t>xaây</a:t>
            </a:r>
            <a:r>
              <a:rPr lang="en-US" sz="2400" b="1" dirty="0">
                <a:latin typeface="+mj-lt"/>
              </a:rPr>
              <a:t> </a:t>
            </a:r>
            <a:r>
              <a:rPr lang="en-US" sz="2400" b="1" dirty="0" err="1">
                <a:latin typeface="+mj-lt"/>
              </a:rPr>
              <a:t>döïng</a:t>
            </a:r>
            <a:r>
              <a:rPr lang="en-US" sz="2400" b="1" dirty="0">
                <a:latin typeface="+mj-lt"/>
              </a:rPr>
              <a:t> CNXH </a:t>
            </a:r>
            <a:r>
              <a:rPr lang="en-US" sz="2400" b="1" dirty="0" err="1">
                <a:latin typeface="+mj-lt"/>
              </a:rPr>
              <a:t>ôû</a:t>
            </a:r>
            <a:r>
              <a:rPr lang="en-US" sz="2400" b="1" dirty="0">
                <a:latin typeface="+mj-lt"/>
              </a:rPr>
              <a:t> </a:t>
            </a:r>
            <a:r>
              <a:rPr lang="en-US" sz="2400" b="1" dirty="0" err="1">
                <a:latin typeface="+mj-lt"/>
              </a:rPr>
              <a:t>Vieät</a:t>
            </a:r>
            <a:r>
              <a:rPr lang="en-US" sz="2400" b="1" dirty="0">
                <a:latin typeface="+mj-lt"/>
              </a:rPr>
              <a:t> Nam </a:t>
            </a:r>
          </a:p>
        </p:txBody>
      </p:sp>
    </p:spTree>
    <p:extLst>
      <p:ext uri="{BB962C8B-B14F-4D97-AF65-F5344CB8AC3E}">
        <p14:creationId xmlns:p14="http://schemas.microsoft.com/office/powerpoint/2010/main" val="2294611691"/>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barn(inVertical)">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84138" y="1642404"/>
            <a:ext cx="9794544" cy="4682196"/>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342900" lvl="2" indent="-342900">
              <a:spcBef>
                <a:spcPts val="600"/>
              </a:spcBef>
              <a:spcAft>
                <a:spcPts val="0"/>
              </a:spcAft>
              <a:buFont typeface="Arial" panose="020B0604020202020204" pitchFamily="34" charset="0"/>
              <a:buChar char="•"/>
            </a:pPr>
            <a:r>
              <a:rPr lang="en-US" sz="2400" b="1" spc="-20" dirty="0" err="1">
                <a:solidFill>
                  <a:srgbClr val="002060"/>
                </a:solidFill>
                <a:latin typeface="VN-NTime" pitchFamily="2" charset="0"/>
              </a:rPr>
              <a:t>Trieát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hoïc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Maùc</a:t>
            </a:r>
            <a:r>
              <a:rPr lang="en-US" sz="2400" b="1" spc="-20" dirty="0">
                <a:solidFill>
                  <a:srgbClr val="002060"/>
                </a:solidFill>
                <a:latin typeface="VN-NTime" pitchFamily="2" charset="0"/>
              </a:rPr>
              <a:t>–</a:t>
            </a:r>
            <a:r>
              <a:rPr lang="en-US" sz="2400" b="1" spc="-20" dirty="0" err="1">
                <a:solidFill>
                  <a:srgbClr val="002060"/>
                </a:solidFill>
                <a:latin typeface="VN-NTime" pitchFamily="2" charset="0"/>
              </a:rPr>
              <a:t>Leânin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cô</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sôû</a:t>
            </a:r>
            <a:r>
              <a:rPr lang="en-US" sz="2400" b="1" spc="-20" dirty="0">
                <a:solidFill>
                  <a:srgbClr val="002060"/>
                </a:solidFill>
                <a:latin typeface="VN-NTime" pitchFamily="2" charset="0"/>
              </a:rPr>
              <a:t> TGQ </a:t>
            </a:r>
            <a:r>
              <a:rPr lang="en-US" sz="2400" b="1" dirty="0" err="1">
                <a:solidFill>
                  <a:srgbClr val="002060"/>
                </a:solidFill>
                <a:latin typeface="VN-NTime" pitchFamily="2" charset="0"/>
              </a:rPr>
              <a:t>vaø</a:t>
            </a:r>
            <a:r>
              <a:rPr lang="en-US" sz="2400" b="1" dirty="0">
                <a:solidFill>
                  <a:srgbClr val="002060"/>
                </a:solidFill>
                <a:latin typeface="VN-NTime" pitchFamily="2" charset="0"/>
              </a:rPr>
              <a:t> PPL </a:t>
            </a:r>
            <a:r>
              <a:rPr lang="en-US" sz="2400" b="1" dirty="0" err="1">
                <a:solidFill>
                  <a:srgbClr val="002060"/>
                </a:solidFill>
                <a:latin typeface="VN-NTime" pitchFamily="2" charset="0"/>
              </a:rPr>
              <a:t>khoa</a:t>
            </a:r>
            <a:r>
              <a:rPr lang="en-US" sz="2400" b="1" dirty="0">
                <a:solidFill>
                  <a:srgbClr val="002060"/>
                </a:solidFill>
                <a:latin typeface="VN-NTime" pitchFamily="2" charset="0"/>
              </a:rPr>
              <a:t> </a:t>
            </a:r>
            <a:r>
              <a:rPr lang="en-US" sz="2400" b="1" dirty="0" err="1">
                <a:solidFill>
                  <a:srgbClr val="002060"/>
                </a:solidFill>
                <a:latin typeface="VN-NTime" pitchFamily="2" charset="0"/>
              </a:rPr>
              <a:t>hoïc</a:t>
            </a:r>
            <a:r>
              <a:rPr lang="en-US" sz="2400" b="1" dirty="0">
                <a:solidFill>
                  <a:srgbClr val="002060"/>
                </a:solidFill>
                <a:latin typeface="VN-NTime" pitchFamily="2" charset="0"/>
              </a:rPr>
              <a:t>, </a:t>
            </a:r>
            <a:r>
              <a:rPr lang="en-US" sz="2400" b="1" dirty="0" err="1">
                <a:solidFill>
                  <a:srgbClr val="002060"/>
                </a:solidFill>
                <a:latin typeface="VN-NTime" pitchFamily="2" charset="0"/>
              </a:rPr>
              <a:t>caùch</a:t>
            </a:r>
            <a:r>
              <a:rPr lang="en-US" sz="2400" b="1" dirty="0">
                <a:solidFill>
                  <a:srgbClr val="002060"/>
                </a:solidFill>
                <a:latin typeface="VN-NTime" pitchFamily="2" charset="0"/>
              </a:rPr>
              <a:t> </a:t>
            </a:r>
            <a:r>
              <a:rPr lang="en-US" sz="2400" b="1" dirty="0" err="1">
                <a:solidFill>
                  <a:srgbClr val="002060"/>
                </a:solidFill>
                <a:latin typeface="VN-NTime" pitchFamily="2" charset="0"/>
              </a:rPr>
              <a:t>maïng</a:t>
            </a:r>
            <a:r>
              <a:rPr lang="en-US" sz="2400" b="1" dirty="0">
                <a:solidFill>
                  <a:srgbClr val="00206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spc="-40" dirty="0" err="1">
                <a:solidFill>
                  <a:srgbClr val="000000"/>
                </a:solidFill>
                <a:latin typeface="VN-NTime" pitchFamily="2" charset="0"/>
              </a:rPr>
              <a:t>Ñaûng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Coäâng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saûn</a:t>
            </a:r>
            <a:r>
              <a:rPr lang="en-US" sz="2400" b="1" spc="-40" dirty="0">
                <a:solidFill>
                  <a:srgbClr val="000000"/>
                </a:solidFill>
                <a:latin typeface="VN-NTime" pitchFamily="2" charset="0"/>
              </a:rPr>
              <a:t> VN </a:t>
            </a:r>
            <a:r>
              <a:rPr lang="en-US" sz="2400" b="1" spc="-40" dirty="0" err="1">
                <a:solidFill>
                  <a:srgbClr val="000000"/>
                </a:solidFill>
                <a:latin typeface="VN-NTime" pitchFamily="2" charset="0"/>
              </a:rPr>
              <a:t>phaân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tích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xu</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höôùng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phaùt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trieån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cuûa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xaõ</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hoäi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trong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ñieàu</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kieän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caùch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maïng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khoa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hoïc</a:t>
            </a:r>
            <a:r>
              <a:rPr lang="en-US" sz="2400" b="1" spc="-40" dirty="0">
                <a:solidFill>
                  <a:srgbClr val="000000"/>
                </a:solidFill>
                <a:latin typeface="VN-NTime" pitchFamily="2" charset="0"/>
              </a:rPr>
              <a:t> – </a:t>
            </a:r>
            <a:r>
              <a:rPr lang="en-US" sz="2400" b="1" spc="-40" dirty="0" err="1">
                <a:solidFill>
                  <a:srgbClr val="000000"/>
                </a:solidFill>
                <a:latin typeface="VN-NTime" pitchFamily="2" charset="0"/>
              </a:rPr>
              <a:t>coâng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ngheä</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hieän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ñaïi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phaùt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trieån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maïnh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meõ</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hoäi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nhaäp</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quoác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teá</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vaø</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phaùt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trieån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kinh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teá</a:t>
            </a:r>
            <a:r>
              <a:rPr lang="en-US" sz="2400" b="1" spc="-40" dirty="0">
                <a:solidFill>
                  <a:srgbClr val="000000"/>
                </a:solidFill>
                <a:latin typeface="VN-NTime" pitchFamily="2" charset="0"/>
              </a:rPr>
              <a:t> tri </a:t>
            </a:r>
            <a:r>
              <a:rPr lang="en-US" sz="2400" b="1" spc="-40" dirty="0" err="1">
                <a:solidFill>
                  <a:srgbClr val="000000"/>
                </a:solidFill>
                <a:latin typeface="VN-NTime" pitchFamily="2" charset="0"/>
              </a:rPr>
              <a:t>thöùc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trong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kyû</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nguyeân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toaøn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caàu</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hoùa</a:t>
            </a:r>
            <a:r>
              <a:rPr lang="en-US" sz="2400" b="1" spc="-40" dirty="0">
                <a:solidFill>
                  <a:srgbClr val="000000"/>
                </a:solidFill>
                <a:latin typeface="VN-NTime" pitchFamily="2" charset="0"/>
              </a:rPr>
              <a:t>.</a:t>
            </a:r>
          </a:p>
          <a:p>
            <a:pPr marL="342900" lvl="2" indent="-342900">
              <a:spcBef>
                <a:spcPts val="600"/>
              </a:spcBef>
              <a:spcAft>
                <a:spcPts val="0"/>
              </a:spcAft>
              <a:buFont typeface="Arial" panose="020B0604020202020204" pitchFamily="34" charset="0"/>
              <a:buChar char="•"/>
            </a:pPr>
            <a:r>
              <a:rPr lang="en-US" sz="2400" b="1" spc="-40" dirty="0" err="1">
                <a:solidFill>
                  <a:srgbClr val="000000"/>
                </a:solidFill>
                <a:latin typeface="VN-NTime" pitchFamily="2" charset="0"/>
              </a:rPr>
              <a:t>Baûn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chaát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cuûa</a:t>
            </a:r>
            <a:r>
              <a:rPr lang="en-US" sz="2400" b="1" spc="-40" dirty="0">
                <a:solidFill>
                  <a:srgbClr val="000000"/>
                </a:solidFill>
                <a:latin typeface="VN-NTime" pitchFamily="2" charset="0"/>
              </a:rPr>
              <a:t> </a:t>
            </a:r>
            <a:r>
              <a:rPr lang="en-US" sz="2400" b="1" spc="-40" dirty="0">
                <a:solidFill>
                  <a:srgbClr val="0000CC"/>
                </a:solidFill>
                <a:latin typeface="VN-NTime" pitchFamily="2" charset="0"/>
              </a:rPr>
              <a:t>CM KH - CN </a:t>
            </a:r>
            <a:r>
              <a:rPr lang="en-US" sz="2400" b="1" spc="-40" dirty="0" err="1">
                <a:solidFill>
                  <a:srgbClr val="000000"/>
                </a:solidFill>
                <a:latin typeface="VN-NTime" pitchFamily="2" charset="0"/>
              </a:rPr>
              <a:t>hieän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ñaïi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laø</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caûi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bieán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veà</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chaát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löïc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löôïng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saûn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xuaát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treân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cô</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sôû</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bieán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khoa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thaønh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löïc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löôïng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saûn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xuaát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tröïc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tieáp</a:t>
            </a:r>
            <a:r>
              <a:rPr lang="en-US" sz="2400" b="1" spc="-40" dirty="0">
                <a:solidFill>
                  <a:srgbClr val="000000"/>
                </a:solidFill>
                <a:latin typeface="VN-NTime" pitchFamily="2" charset="0"/>
              </a:rPr>
              <a:t> </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Xaây</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döïng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chieán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löôïc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phaùt</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trieån</a:t>
            </a:r>
            <a:r>
              <a:rPr lang="en-US" sz="2400" b="1" spc="-40" dirty="0">
                <a:solidFill>
                  <a:srgbClr val="000000"/>
                </a:solidFill>
                <a:latin typeface="VN-NTime" pitchFamily="2" charset="0"/>
                <a:sym typeface="Symbol" panose="05050102010706020507"/>
              </a:rPr>
              <a:t> KH - CN</a:t>
            </a:r>
            <a:r>
              <a:rPr lang="en-US" sz="2400" b="1" spc="-40" dirty="0">
                <a:solidFill>
                  <a:srgbClr val="000000"/>
                </a:solidFill>
                <a:latin typeface="VN-NTime" pitchFamily="2" charset="0"/>
              </a:rPr>
              <a:t>.</a:t>
            </a:r>
          </a:p>
          <a:p>
            <a:pPr marL="342900" lvl="2" indent="-342900">
              <a:spcBef>
                <a:spcPts val="600"/>
              </a:spcBef>
              <a:spcAft>
                <a:spcPts val="0"/>
              </a:spcAft>
              <a:buFont typeface="Arial" panose="020B0604020202020204" pitchFamily="34" charset="0"/>
              <a:buChar char="•"/>
            </a:pPr>
            <a:r>
              <a:rPr lang="en-US" sz="2400" b="1" spc="-40" dirty="0" err="1">
                <a:solidFill>
                  <a:srgbClr val="000000"/>
                </a:solidFill>
                <a:latin typeface="VN-NTime" pitchFamily="2" charset="0"/>
              </a:rPr>
              <a:t>Baûn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chaát</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cuûa</a:t>
            </a:r>
            <a:r>
              <a:rPr lang="en-US" sz="2400" b="1" spc="-40" dirty="0">
                <a:solidFill>
                  <a:srgbClr val="000000"/>
                </a:solidFill>
                <a:latin typeface="VN-NTime" pitchFamily="2" charset="0"/>
              </a:rPr>
              <a:t> </a:t>
            </a:r>
            <a:r>
              <a:rPr lang="en-US" sz="2400" b="1" spc="-40" dirty="0" err="1">
                <a:solidFill>
                  <a:srgbClr val="0000CC"/>
                </a:solidFill>
                <a:latin typeface="VN-NTime" pitchFamily="2" charset="0"/>
              </a:rPr>
              <a:t>toaøn</a:t>
            </a:r>
            <a:r>
              <a:rPr lang="en-US" sz="2400" b="1" spc="-40" dirty="0">
                <a:solidFill>
                  <a:srgbClr val="0000CC"/>
                </a:solidFill>
                <a:latin typeface="VN-NTime" pitchFamily="2" charset="0"/>
              </a:rPr>
              <a:t> </a:t>
            </a:r>
            <a:r>
              <a:rPr lang="en-US" sz="2400" b="1" spc="-40" dirty="0" err="1">
                <a:solidFill>
                  <a:srgbClr val="0000CC"/>
                </a:solidFill>
                <a:latin typeface="VN-NTime" pitchFamily="2" charset="0"/>
              </a:rPr>
              <a:t>caàu</a:t>
            </a:r>
            <a:r>
              <a:rPr lang="en-US" sz="2400" b="1" spc="-40" dirty="0">
                <a:solidFill>
                  <a:srgbClr val="0000CC"/>
                </a:solidFill>
                <a:latin typeface="VN-NTime" pitchFamily="2" charset="0"/>
              </a:rPr>
              <a:t> </a:t>
            </a:r>
            <a:r>
              <a:rPr lang="en-US" sz="2400" b="1" spc="-40" dirty="0" err="1">
                <a:solidFill>
                  <a:srgbClr val="0000CC"/>
                </a:solidFill>
                <a:latin typeface="VN-NTime" pitchFamily="2" charset="0"/>
              </a:rPr>
              <a:t>hoùa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quoác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teá</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hoùa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laø</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quaù</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trình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taêng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leân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maïnh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meõ</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caùc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moái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lieân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heä</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söï</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aûnh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höôûng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taùc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ñoäng</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phuï</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thuoäc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laãn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nhau</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giöõa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caùc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khu</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vöïïc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daân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toäc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quoác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gia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treân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theá</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giôùi</a:t>
            </a:r>
            <a:r>
              <a:rPr lang="en-US" sz="2400" b="1" spc="-40" dirty="0">
                <a:solidFill>
                  <a:srgbClr val="000000"/>
                </a:solidFill>
                <a:latin typeface="VN-NTime" pitchFamily="2" charset="0"/>
                <a:sym typeface="Symbol" panose="05050102010706020507"/>
              </a:rPr>
              <a:t>  </a:t>
            </a:r>
            <a:r>
              <a:rPr lang="en-US" sz="2400" b="1" spc="-40" dirty="0" err="1">
                <a:solidFill>
                  <a:srgbClr val="000000"/>
                </a:solidFill>
                <a:latin typeface="VN-NTime" pitchFamily="2" charset="0"/>
                <a:sym typeface="Symbol" panose="05050102010706020507"/>
              </a:rPr>
              <a:t>Xaây</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döïng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chieán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löôïc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saùch</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löôïc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hoäi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nhaäp</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trong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moâi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tröôøng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caïnh</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tranh</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hoøa</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bình</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bieát</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taän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duïng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nhöõng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thôøi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cô</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vaø</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giaûm</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thieåu</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nhöõng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haäu</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quaû</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vöôït</a:t>
            </a:r>
            <a:r>
              <a:rPr lang="en-US" sz="2400" b="1" spc="-40" dirty="0">
                <a:solidFill>
                  <a:srgbClr val="000000"/>
                </a:solidFill>
                <a:latin typeface="VN-NTime" pitchFamily="2" charset="0"/>
                <a:sym typeface="Symbol" panose="05050102010706020507"/>
              </a:rPr>
              <a:t> qua </a:t>
            </a:r>
            <a:r>
              <a:rPr lang="en-US" sz="2400" b="1" spc="-40" dirty="0" err="1">
                <a:solidFill>
                  <a:srgbClr val="000000"/>
                </a:solidFill>
                <a:latin typeface="VN-NTime" pitchFamily="2" charset="0"/>
                <a:sym typeface="Symbol" panose="05050102010706020507"/>
              </a:rPr>
              <a:t>nhöõng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thaùch</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thöùc</a:t>
            </a:r>
            <a:r>
              <a:rPr lang="en-US" sz="2400" b="1" spc="-40" dirty="0">
                <a:solidFill>
                  <a:srgbClr val="000000"/>
                </a:solidFill>
                <a:latin typeface="VN-NTime" pitchFamily="2" charset="0"/>
                <a:sym typeface="Symbol" panose="05050102010706020507"/>
              </a:rPr>
              <a:t>.</a:t>
            </a:r>
          </a:p>
        </p:txBody>
      </p:sp>
      <p:sp>
        <p:nvSpPr>
          <p:cNvPr id="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solidFill>
                  <a:srgbClr val="FFFFFF"/>
                </a:solidFill>
                <a:latin typeface="VNI-Swiss-Condense"/>
              </a:rPr>
              <a:t>Trieát</a:t>
            </a:r>
            <a:r>
              <a:rPr lang="en-US" sz="2400" b="1" dirty="0">
                <a:solidFill>
                  <a:srgbClr val="FFFFFF"/>
                </a:solidFill>
                <a:latin typeface="VNI-Swiss-Condense"/>
              </a:rPr>
              <a:t> </a:t>
            </a:r>
            <a:r>
              <a:rPr lang="en-US" sz="2400" b="1" dirty="0" err="1">
                <a:solidFill>
                  <a:srgbClr val="FFFFFF"/>
                </a:solidFill>
                <a:latin typeface="VNI-Swiss-Condense"/>
              </a:rPr>
              <a:t>hoïc</a:t>
            </a:r>
            <a:r>
              <a:rPr lang="en-US" sz="2400" b="1" dirty="0">
                <a:solidFill>
                  <a:srgbClr val="FFFFFF"/>
                </a:solidFill>
                <a:latin typeface="VNI-Swiss-Condense"/>
              </a:rPr>
              <a:t> </a:t>
            </a:r>
            <a:r>
              <a:rPr lang="en-US" sz="2400" b="1" dirty="0" err="1">
                <a:solidFill>
                  <a:srgbClr val="FFFFFF"/>
                </a:solidFill>
                <a:latin typeface="VNI-Swiss-Condense"/>
              </a:rPr>
              <a:t>vôùi</a:t>
            </a:r>
            <a:r>
              <a:rPr lang="en-US" sz="2400" b="1" dirty="0">
                <a:solidFill>
                  <a:srgbClr val="FFFFFF"/>
                </a:solidFill>
                <a:latin typeface="VNI-Swiss-Condense"/>
              </a:rPr>
              <a:t> </a:t>
            </a:r>
            <a:r>
              <a:rPr lang="en-US" sz="2400" b="1" dirty="0" err="1">
                <a:solidFill>
                  <a:srgbClr val="FFFFFF"/>
                </a:solidFill>
                <a:latin typeface="VNI-Swiss-Condense"/>
              </a:rPr>
              <a:t>söï</a:t>
            </a:r>
            <a:r>
              <a:rPr lang="en-US" sz="2400" b="1" dirty="0">
                <a:solidFill>
                  <a:srgbClr val="FFFFFF"/>
                </a:solidFill>
                <a:latin typeface="VNI-Swiss-Condense"/>
              </a:rPr>
              <a:t> </a:t>
            </a:r>
            <a:r>
              <a:rPr lang="en-US" sz="2400" b="1" dirty="0" err="1">
                <a:solidFill>
                  <a:srgbClr val="FFFFFF"/>
                </a:solidFill>
                <a:latin typeface="VNI-Swiss-Condense"/>
              </a:rPr>
              <a:t>nghieäp</a:t>
            </a:r>
            <a:r>
              <a:rPr lang="en-US" sz="2400" b="1" dirty="0">
                <a:solidFill>
                  <a:srgbClr val="FFFFFF"/>
                </a:solidFill>
                <a:latin typeface="VNI-Swiss-Condense"/>
              </a:rPr>
              <a:t> </a:t>
            </a:r>
            <a:r>
              <a:rPr lang="en-US" sz="2400" b="1" dirty="0" err="1">
                <a:solidFill>
                  <a:srgbClr val="FFFFFF"/>
                </a:solidFill>
                <a:latin typeface="VNI-Swiss-Condense"/>
              </a:rPr>
              <a:t>xaây</a:t>
            </a:r>
            <a:r>
              <a:rPr lang="en-US" sz="2400" b="1" dirty="0">
                <a:solidFill>
                  <a:srgbClr val="FFFFFF"/>
                </a:solidFill>
                <a:latin typeface="VNI-Swiss-Condense"/>
              </a:rPr>
              <a:t> </a:t>
            </a:r>
            <a:r>
              <a:rPr lang="en-US" sz="2400" b="1" dirty="0" err="1">
                <a:solidFill>
                  <a:srgbClr val="FFFFFF"/>
                </a:solidFill>
                <a:latin typeface="VNI-Swiss-Condense"/>
              </a:rPr>
              <a:t>döïng</a:t>
            </a:r>
            <a:r>
              <a:rPr lang="en-US" sz="2400" b="1" dirty="0">
                <a:solidFill>
                  <a:srgbClr val="FFFFFF"/>
                </a:solidFill>
                <a:latin typeface="VNI-Swiss-Condense"/>
              </a:rPr>
              <a:t> CNXH </a:t>
            </a:r>
            <a:r>
              <a:rPr lang="en-US" sz="2400" b="1" dirty="0" err="1">
                <a:solidFill>
                  <a:srgbClr val="FFFFFF"/>
                </a:solidFill>
                <a:latin typeface="VNI-Swiss-Condense"/>
              </a:rPr>
              <a:t>ôû</a:t>
            </a:r>
            <a:r>
              <a:rPr lang="en-US" sz="2400" b="1" dirty="0">
                <a:solidFill>
                  <a:srgbClr val="FFFFFF"/>
                </a:solidFill>
                <a:latin typeface="VNI-Swiss-Condense"/>
              </a:rPr>
              <a:t> </a:t>
            </a:r>
            <a:r>
              <a:rPr lang="en-US" sz="2400" b="1" dirty="0" err="1">
                <a:solidFill>
                  <a:srgbClr val="FFFFFF"/>
                </a:solidFill>
                <a:latin typeface="VNI-Swiss-Condense"/>
              </a:rPr>
              <a:t>Vieät</a:t>
            </a:r>
            <a:r>
              <a:rPr lang="en-US" sz="2400" b="1" dirty="0">
                <a:solidFill>
                  <a:srgbClr val="FFFFFF"/>
                </a:solidFill>
                <a:latin typeface="VNI-Swiss-Condense"/>
              </a:rPr>
              <a:t> Nam </a:t>
            </a:r>
          </a:p>
        </p:txBody>
      </p:sp>
    </p:spTree>
    <p:extLst>
      <p:ext uri="{BB962C8B-B14F-4D97-AF65-F5344CB8AC3E}">
        <p14:creationId xmlns:p14="http://schemas.microsoft.com/office/powerpoint/2010/main" val="273298390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fade">
                                      <p:cBhvr>
                                        <p:cTn id="11" dur="500"/>
                                        <p:tgtEl>
                                          <p:spTgt spid="1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Effect transition="in" filter="fade">
                                      <p:cBhvr>
                                        <p:cTn id="16" dur="500"/>
                                        <p:tgtEl>
                                          <p:spTgt spid="1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animEffect transition="in" filter="fade">
                                      <p:cBhvr>
                                        <p:cTn id="21"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43194" y="1524000"/>
            <a:ext cx="9794544" cy="4038600"/>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73050" lvl="2" indent="-273050">
              <a:spcBef>
                <a:spcPts val="600"/>
              </a:spcBef>
              <a:spcAft>
                <a:spcPts val="0"/>
              </a:spcAft>
              <a:buFont typeface="Wingdings" panose="05000000000000000000" pitchFamily="2" charset="2"/>
              <a:buChar char="§"/>
            </a:pPr>
            <a:r>
              <a:rPr lang="en-US" sz="2400" b="1" spc="-40" dirty="0" err="1">
                <a:solidFill>
                  <a:srgbClr val="000000"/>
                </a:solidFill>
                <a:latin typeface="VN-NTime" pitchFamily="2" charset="0"/>
                <a:sym typeface="Symbol" panose="05050102010706020507"/>
              </a:rPr>
              <a:t>Maëc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duø</a:t>
            </a:r>
            <a:r>
              <a:rPr lang="en-US" sz="2400" b="1" spc="-40" dirty="0">
                <a:solidFill>
                  <a:srgbClr val="000000"/>
                </a:solidFill>
                <a:latin typeface="VN-NTime" pitchFamily="2" charset="0"/>
                <a:sym typeface="Symbol" panose="05050102010706020507"/>
              </a:rPr>
              <a:t> CNXH </a:t>
            </a:r>
            <a:r>
              <a:rPr lang="en-US" sz="2400" b="1" spc="-40" dirty="0" err="1">
                <a:solidFill>
                  <a:srgbClr val="000000"/>
                </a:solidFill>
                <a:latin typeface="VN-NTime" pitchFamily="2" charset="0"/>
                <a:sym typeface="Symbol" panose="05050102010706020507"/>
              </a:rPr>
              <a:t>ñang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rôi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vaøo</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khuûng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hoaûng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thoaùi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traøo</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nhöng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nhöõng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maâu</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thuaãn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cô</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baûn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cuûa</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thôøi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ñaïi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baûn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chaát</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cuûa</a:t>
            </a:r>
            <a:r>
              <a:rPr lang="en-US" sz="2400" b="1" spc="-40" dirty="0">
                <a:solidFill>
                  <a:srgbClr val="000000"/>
                </a:solidFill>
                <a:latin typeface="VN-NTime" pitchFamily="2" charset="0"/>
                <a:sym typeface="Symbol" panose="05050102010706020507"/>
              </a:rPr>
              <a:t> CNTB </a:t>
            </a:r>
            <a:r>
              <a:rPr lang="en-US" sz="2400" b="1" spc="-40" dirty="0" err="1">
                <a:solidFill>
                  <a:srgbClr val="000000"/>
                </a:solidFill>
                <a:latin typeface="VN-NTime" pitchFamily="2" charset="0"/>
                <a:sym typeface="Symbol" panose="05050102010706020507"/>
              </a:rPr>
              <a:t>vaãn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khoâng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thay</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ñoåi</a:t>
            </a:r>
            <a:r>
              <a:rPr lang="en-US" sz="2400" b="1" spc="-40" dirty="0">
                <a:solidFill>
                  <a:srgbClr val="000000"/>
                </a:solidFill>
                <a:latin typeface="VN-NTime" pitchFamily="2" charset="0"/>
                <a:sym typeface="Symbol" panose="05050102010706020507"/>
              </a:rPr>
              <a:t>  </a:t>
            </a:r>
            <a:r>
              <a:rPr lang="en-US" sz="2400" b="1" spc="-40" dirty="0" err="1">
                <a:solidFill>
                  <a:srgbClr val="000000"/>
                </a:solidFill>
                <a:latin typeface="VN-NTime" pitchFamily="2" charset="0"/>
                <a:sym typeface="Symbol" panose="05050102010706020507"/>
              </a:rPr>
              <a:t>Xaây</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döïng</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chieán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löôïc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saùch</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löôïc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Ñoåi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môùi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ñeå</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tieáp</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tuïc</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toàn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taïi</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vaø</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phaùt</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trieån</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ñaát</a:t>
            </a:r>
            <a:r>
              <a:rPr lang="en-US" sz="2400" b="1" spc="-40" dirty="0">
                <a:solidFill>
                  <a:srgbClr val="000000"/>
                </a:solidFill>
                <a:latin typeface="VN-NTime" pitchFamily="2" charset="0"/>
                <a:sym typeface="Symbol" panose="05050102010706020507"/>
              </a:rPr>
              <a:t> </a:t>
            </a:r>
            <a:r>
              <a:rPr lang="en-US" sz="2400" b="1" spc="-40" dirty="0" err="1">
                <a:solidFill>
                  <a:srgbClr val="000000"/>
                </a:solidFill>
                <a:latin typeface="VN-NTime" pitchFamily="2" charset="0"/>
                <a:sym typeface="Symbol" panose="05050102010706020507"/>
              </a:rPr>
              <a:t>nöôùc</a:t>
            </a:r>
            <a:r>
              <a:rPr lang="en-US" sz="2400" b="1" spc="-40" dirty="0">
                <a:solidFill>
                  <a:srgbClr val="000000"/>
                </a:solidFill>
                <a:latin typeface="VN-NTime" pitchFamily="2" charset="0"/>
                <a:sym typeface="Symbol" panose="05050102010706020507"/>
              </a:rPr>
              <a:t>.</a:t>
            </a:r>
            <a:endParaRPr lang="en-US" sz="2400" spc="20" dirty="0">
              <a:solidFill>
                <a:srgbClr val="000000"/>
              </a:solidFill>
              <a:latin typeface="VN-NTime" pitchFamily="2" charset="0"/>
            </a:endParaRPr>
          </a:p>
          <a:p>
            <a:pPr marL="532130" lvl="3" indent="-259080">
              <a:spcBef>
                <a:spcPts val="600"/>
              </a:spcBef>
              <a:spcAft>
                <a:spcPts val="0"/>
              </a:spcAft>
              <a:buFont typeface="Arial" panose="020B0604020202020204" pitchFamily="34" charset="0"/>
              <a:buChar char="•"/>
            </a:pPr>
            <a:r>
              <a:rPr lang="en-US" sz="2400" b="1" dirty="0" err="1">
                <a:solidFill>
                  <a:srgbClr val="002060"/>
                </a:solidFill>
                <a:latin typeface="VN-NTime" pitchFamily="2" charset="0"/>
              </a:rPr>
              <a:t>Phaân</a:t>
            </a:r>
            <a:r>
              <a:rPr lang="en-US" sz="2400" b="1" dirty="0">
                <a:solidFill>
                  <a:srgbClr val="002060"/>
                </a:solidFill>
                <a:latin typeface="VN-NTime" pitchFamily="2" charset="0"/>
              </a:rPr>
              <a:t> </a:t>
            </a:r>
            <a:r>
              <a:rPr lang="en-US" sz="2400" b="1" dirty="0" err="1">
                <a:solidFill>
                  <a:srgbClr val="002060"/>
                </a:solidFill>
                <a:latin typeface="VN-NTime" pitchFamily="2" charset="0"/>
              </a:rPr>
              <a:t>tích</a:t>
            </a:r>
            <a:r>
              <a:rPr lang="en-US" sz="2400" b="1" dirty="0">
                <a:solidFill>
                  <a:srgbClr val="002060"/>
                </a:solidFill>
                <a:latin typeface="VN-NTime" pitchFamily="2" charset="0"/>
              </a:rPr>
              <a:t> </a:t>
            </a:r>
            <a:r>
              <a:rPr lang="en-US" sz="2400" b="1" dirty="0" err="1">
                <a:solidFill>
                  <a:srgbClr val="002060"/>
                </a:solidFill>
                <a:latin typeface="VN-NTime" pitchFamily="2" charset="0"/>
              </a:rPr>
              <a:t>nguyeân</a:t>
            </a:r>
            <a:r>
              <a:rPr lang="en-US" sz="2400" b="1" dirty="0">
                <a:solidFill>
                  <a:srgbClr val="002060"/>
                </a:solidFill>
                <a:latin typeface="VN-NTime" pitchFamily="2" charset="0"/>
              </a:rPr>
              <a:t> </a:t>
            </a:r>
            <a:r>
              <a:rPr lang="en-US" sz="2400" b="1" dirty="0" err="1">
                <a:solidFill>
                  <a:srgbClr val="002060"/>
                </a:solidFill>
                <a:latin typeface="VN-NTime" pitchFamily="2" charset="0"/>
              </a:rPr>
              <a:t>nhaân</a:t>
            </a:r>
            <a:r>
              <a:rPr lang="en-US" sz="2400" b="1" dirty="0">
                <a:solidFill>
                  <a:srgbClr val="002060"/>
                </a:solidFill>
                <a:latin typeface="VN-NTime" pitchFamily="2" charset="0"/>
              </a:rPr>
              <a:t> </a:t>
            </a:r>
            <a:r>
              <a:rPr lang="en-US" sz="2400" b="1" dirty="0" err="1">
                <a:solidFill>
                  <a:srgbClr val="002060"/>
                </a:solidFill>
                <a:latin typeface="VN-NTime" pitchFamily="2" charset="0"/>
              </a:rPr>
              <a:t>suïp</a:t>
            </a:r>
            <a:r>
              <a:rPr lang="en-US" sz="2400" b="1" dirty="0">
                <a:solidFill>
                  <a:srgbClr val="002060"/>
                </a:solidFill>
                <a:latin typeface="VN-NTime" pitchFamily="2" charset="0"/>
              </a:rPr>
              <a:t> </a:t>
            </a:r>
            <a:r>
              <a:rPr lang="en-US" sz="2400" b="1" dirty="0" err="1">
                <a:solidFill>
                  <a:srgbClr val="002060"/>
                </a:solidFill>
                <a:latin typeface="VN-NTime" pitchFamily="2" charset="0"/>
              </a:rPr>
              <a:t>ñoå</a:t>
            </a:r>
            <a:r>
              <a:rPr lang="en-US" sz="2400" b="1" dirty="0">
                <a:solidFill>
                  <a:srgbClr val="002060"/>
                </a:solidFill>
                <a:latin typeface="VN-NTime" pitchFamily="2" charset="0"/>
              </a:rPr>
              <a:t> </a:t>
            </a:r>
            <a:r>
              <a:rPr lang="en-US" sz="2400" b="1" dirty="0" err="1">
                <a:solidFill>
                  <a:srgbClr val="002060"/>
                </a:solidFill>
                <a:latin typeface="VN-NTime" pitchFamily="2" charset="0"/>
              </a:rPr>
              <a:t>moâ</a:t>
            </a:r>
            <a:r>
              <a:rPr lang="en-US" sz="2400" b="1" dirty="0">
                <a:solidFill>
                  <a:srgbClr val="002060"/>
                </a:solidFill>
                <a:latin typeface="VN-NTime" pitchFamily="2" charset="0"/>
              </a:rPr>
              <a:t> </a:t>
            </a:r>
            <a:r>
              <a:rPr lang="en-US" sz="2400" b="1" dirty="0" err="1">
                <a:solidFill>
                  <a:srgbClr val="002060"/>
                </a:solidFill>
                <a:latin typeface="VN-NTime" pitchFamily="2" charset="0"/>
              </a:rPr>
              <a:t>hình</a:t>
            </a:r>
            <a:r>
              <a:rPr lang="en-US" sz="2400" b="1" dirty="0">
                <a:solidFill>
                  <a:srgbClr val="002060"/>
                </a:solidFill>
                <a:latin typeface="VN-NTime" pitchFamily="2" charset="0"/>
              </a:rPr>
              <a:t> CNXH </a:t>
            </a:r>
            <a:r>
              <a:rPr lang="en-US" sz="2400" b="1" dirty="0" err="1">
                <a:solidFill>
                  <a:srgbClr val="002060"/>
                </a:solidFill>
                <a:latin typeface="VN-NTime" pitchFamily="2" charset="0"/>
              </a:rPr>
              <a:t>ôû</a:t>
            </a:r>
            <a:r>
              <a:rPr lang="en-US" sz="2400" b="1" dirty="0">
                <a:solidFill>
                  <a:srgbClr val="002060"/>
                </a:solidFill>
                <a:latin typeface="VN-NTime" pitchFamily="2" charset="0"/>
              </a:rPr>
              <a:t> </a:t>
            </a:r>
            <a:r>
              <a:rPr lang="en-US" sz="2400" b="1" dirty="0" err="1">
                <a:solidFill>
                  <a:srgbClr val="002060"/>
                </a:solidFill>
                <a:latin typeface="VN-NTime" pitchFamily="2" charset="0"/>
              </a:rPr>
              <a:t>Lieân</a:t>
            </a:r>
            <a:r>
              <a:rPr lang="en-US" sz="2400" b="1" dirty="0">
                <a:solidFill>
                  <a:srgbClr val="002060"/>
                </a:solidFill>
                <a:latin typeface="VN-NTime" pitchFamily="2" charset="0"/>
              </a:rPr>
              <a:t> </a:t>
            </a:r>
            <a:r>
              <a:rPr lang="en-US" sz="2400" b="1" dirty="0" err="1">
                <a:solidFill>
                  <a:srgbClr val="002060"/>
                </a:solidFill>
                <a:latin typeface="VN-NTime" pitchFamily="2" charset="0"/>
              </a:rPr>
              <a:t>Xoâ</a:t>
            </a:r>
            <a:r>
              <a:rPr lang="en-US" sz="2400" b="1" dirty="0">
                <a:solidFill>
                  <a:srgbClr val="002060"/>
                </a:solidFill>
                <a:latin typeface="VN-NTime" pitchFamily="2" charset="0"/>
              </a:rPr>
              <a:t> &amp; </a:t>
            </a:r>
            <a:r>
              <a:rPr lang="en-US" sz="2400" b="1" dirty="0" err="1">
                <a:solidFill>
                  <a:srgbClr val="002060"/>
                </a:solidFill>
                <a:latin typeface="VN-NTime" pitchFamily="2" charset="0"/>
              </a:rPr>
              <a:t>Ñoâng</a:t>
            </a:r>
            <a:r>
              <a:rPr lang="en-US" sz="2400" b="1" dirty="0">
                <a:solidFill>
                  <a:srgbClr val="002060"/>
                </a:solidFill>
                <a:latin typeface="VN-NTime" pitchFamily="2" charset="0"/>
              </a:rPr>
              <a:t> </a:t>
            </a:r>
            <a:r>
              <a:rPr lang="en-US" sz="2400" b="1" dirty="0" err="1">
                <a:solidFill>
                  <a:srgbClr val="002060"/>
                </a:solidFill>
                <a:latin typeface="VN-NTime" pitchFamily="2" charset="0"/>
              </a:rPr>
              <a:t>AÂu</a:t>
            </a:r>
            <a:r>
              <a:rPr lang="en-US" sz="2400" b="1" dirty="0">
                <a:solidFill>
                  <a:srgbClr val="002060"/>
                </a:solidFill>
                <a:latin typeface="VN-NTime" pitchFamily="2" charset="0"/>
              </a:rPr>
              <a:t>, </a:t>
            </a:r>
            <a:r>
              <a:rPr lang="en-US" sz="2400" b="1" dirty="0" err="1">
                <a:solidFill>
                  <a:srgbClr val="002060"/>
                </a:solidFill>
                <a:latin typeface="VN-NTime" pitchFamily="2" charset="0"/>
              </a:rPr>
              <a:t>vaïch</a:t>
            </a:r>
            <a:r>
              <a:rPr lang="en-US" sz="2400" b="1" dirty="0">
                <a:solidFill>
                  <a:srgbClr val="002060"/>
                </a:solidFill>
                <a:latin typeface="VN-NTime" pitchFamily="2" charset="0"/>
              </a:rPr>
              <a:t> </a:t>
            </a:r>
            <a:r>
              <a:rPr lang="en-US" sz="2400" b="1" dirty="0" err="1">
                <a:solidFill>
                  <a:srgbClr val="002060"/>
                </a:solidFill>
                <a:latin typeface="VN-NTime" pitchFamily="2" charset="0"/>
              </a:rPr>
              <a:t>ra</a:t>
            </a:r>
            <a:r>
              <a:rPr lang="en-US" sz="2400" b="1" dirty="0">
                <a:solidFill>
                  <a:srgbClr val="002060"/>
                </a:solidFill>
                <a:latin typeface="VN-NTime" pitchFamily="2" charset="0"/>
              </a:rPr>
              <a:t> </a:t>
            </a:r>
            <a:r>
              <a:rPr lang="en-US" sz="2400" b="1" dirty="0" err="1">
                <a:solidFill>
                  <a:srgbClr val="002060"/>
                </a:solidFill>
                <a:latin typeface="VN-NTime" pitchFamily="2" charset="0"/>
              </a:rPr>
              <a:t>caùch</a:t>
            </a:r>
            <a:r>
              <a:rPr lang="en-US" sz="2400" b="1" dirty="0">
                <a:solidFill>
                  <a:srgbClr val="002060"/>
                </a:solidFill>
                <a:latin typeface="VN-NTime" pitchFamily="2" charset="0"/>
              </a:rPr>
              <a:t> </a:t>
            </a:r>
            <a:r>
              <a:rPr lang="en-US" sz="2400" b="1" dirty="0" err="1">
                <a:solidFill>
                  <a:srgbClr val="002060"/>
                </a:solidFill>
                <a:latin typeface="VN-NTime" pitchFamily="2" charset="0"/>
              </a:rPr>
              <a:t>thöùc</a:t>
            </a:r>
            <a:r>
              <a:rPr lang="en-US" sz="2400" b="1" dirty="0">
                <a:solidFill>
                  <a:srgbClr val="002060"/>
                </a:solidFill>
                <a:latin typeface="VN-NTime" pitchFamily="2" charset="0"/>
              </a:rPr>
              <a:t> </a:t>
            </a:r>
            <a:r>
              <a:rPr lang="en-US" sz="2400" b="1" dirty="0" err="1">
                <a:solidFill>
                  <a:srgbClr val="002060"/>
                </a:solidFill>
                <a:latin typeface="VN-NTime" pitchFamily="2" charset="0"/>
              </a:rPr>
              <a:t>khaéc</a:t>
            </a:r>
            <a:r>
              <a:rPr lang="en-US" sz="2400" b="1" dirty="0">
                <a:solidFill>
                  <a:srgbClr val="002060"/>
                </a:solidFill>
                <a:latin typeface="VN-NTime" pitchFamily="2" charset="0"/>
              </a:rPr>
              <a:t> </a:t>
            </a:r>
            <a:r>
              <a:rPr lang="en-US" sz="2400" b="1" dirty="0" err="1">
                <a:solidFill>
                  <a:srgbClr val="002060"/>
                </a:solidFill>
                <a:latin typeface="VN-NTime" pitchFamily="2" charset="0"/>
              </a:rPr>
              <a:t>phuïc</a:t>
            </a:r>
            <a:r>
              <a:rPr lang="en-US" sz="2400" b="1"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thoaùi</a:t>
            </a:r>
            <a:r>
              <a:rPr lang="en-US" sz="2400" b="1" dirty="0">
                <a:solidFill>
                  <a:srgbClr val="002060"/>
                </a:solidFill>
                <a:latin typeface="VN-NTime" pitchFamily="2" charset="0"/>
              </a:rPr>
              <a:t> </a:t>
            </a:r>
            <a:r>
              <a:rPr lang="en-US" sz="2400" b="1" dirty="0" err="1">
                <a:solidFill>
                  <a:srgbClr val="002060"/>
                </a:solidFill>
                <a:latin typeface="VN-NTime" pitchFamily="2" charset="0"/>
              </a:rPr>
              <a:t>traøo</a:t>
            </a:r>
            <a:r>
              <a:rPr lang="en-US" sz="2400" b="1" dirty="0">
                <a:solidFill>
                  <a:srgbClr val="002060"/>
                </a:solidFill>
                <a:latin typeface="VN-NTime" pitchFamily="2" charset="0"/>
              </a:rPr>
              <a:t> </a:t>
            </a:r>
            <a:r>
              <a:rPr lang="en-US" sz="2400" b="1" dirty="0" err="1">
                <a:solidFill>
                  <a:srgbClr val="002060"/>
                </a:solidFill>
                <a:latin typeface="VN-NTime" pitchFamily="2" charset="0"/>
              </a:rPr>
              <a:t>ñeå</a:t>
            </a:r>
            <a:r>
              <a:rPr lang="en-US" sz="2400" b="1" dirty="0">
                <a:solidFill>
                  <a:srgbClr val="002060"/>
                </a:solidFill>
                <a:latin typeface="VN-NTime" pitchFamily="2" charset="0"/>
              </a:rPr>
              <a:t> CNXH </a:t>
            </a:r>
            <a:r>
              <a:rPr lang="en-US" sz="2400" b="1" dirty="0" err="1">
                <a:solidFill>
                  <a:srgbClr val="002060"/>
                </a:solidFill>
                <a:latin typeface="VN-NTime" pitchFamily="2" charset="0"/>
              </a:rPr>
              <a:t>tieáp</a:t>
            </a:r>
            <a:r>
              <a:rPr lang="en-US" sz="2400" b="1" dirty="0">
                <a:solidFill>
                  <a:srgbClr val="002060"/>
                </a:solidFill>
                <a:latin typeface="VN-NTime" pitchFamily="2" charset="0"/>
              </a:rPr>
              <a:t> </a:t>
            </a:r>
            <a:r>
              <a:rPr lang="en-US" sz="2400" b="1" dirty="0" err="1">
                <a:solidFill>
                  <a:srgbClr val="002060"/>
                </a:solidFill>
                <a:latin typeface="VN-NTime" pitchFamily="2" charset="0"/>
              </a:rPr>
              <a:t>tuïc</a:t>
            </a:r>
            <a:r>
              <a:rPr lang="en-US" sz="2400" b="1" dirty="0">
                <a:solidFill>
                  <a:srgbClr val="002060"/>
                </a:solidFill>
                <a:latin typeface="VN-NTime" pitchFamily="2" charset="0"/>
              </a:rPr>
              <a:t> </a:t>
            </a:r>
            <a:r>
              <a:rPr lang="en-US" sz="2400" b="1" dirty="0" err="1">
                <a:solidFill>
                  <a:srgbClr val="002060"/>
                </a:solidFill>
                <a:latin typeface="VN-NTime" pitchFamily="2" charset="0"/>
              </a:rPr>
              <a:t>phaùt</a:t>
            </a:r>
            <a:r>
              <a:rPr lang="en-US" sz="2400" b="1" dirty="0">
                <a:solidFill>
                  <a:srgbClr val="002060"/>
                </a:solidFill>
                <a:latin typeface="VN-NTime" pitchFamily="2" charset="0"/>
              </a:rPr>
              <a:t> </a:t>
            </a:r>
            <a:r>
              <a:rPr lang="en-US" sz="2400" b="1" dirty="0" err="1">
                <a:solidFill>
                  <a:srgbClr val="002060"/>
                </a:solidFill>
                <a:latin typeface="VN-NTime" pitchFamily="2" charset="0"/>
              </a:rPr>
              <a:t>trieån</a:t>
            </a:r>
            <a:r>
              <a:rPr lang="en-US" sz="2400" b="1" dirty="0">
                <a:solidFill>
                  <a:srgbClr val="002060"/>
                </a:solidFill>
                <a:latin typeface="VN-NTime" pitchFamily="2" charset="0"/>
              </a:rPr>
              <a:t>.</a:t>
            </a:r>
          </a:p>
          <a:p>
            <a:pPr marL="532130" lvl="3" indent="-259080">
              <a:spcBef>
                <a:spcPts val="600"/>
              </a:spcBef>
              <a:spcAft>
                <a:spcPts val="0"/>
              </a:spcAft>
              <a:buFont typeface="Arial" panose="020B0604020202020204" pitchFamily="34" charset="0"/>
              <a:buChar char="•"/>
            </a:pPr>
            <a:r>
              <a:rPr lang="en-US" sz="2400" b="1" dirty="0" err="1">
                <a:solidFill>
                  <a:srgbClr val="002060"/>
                </a:solidFill>
                <a:latin typeface="VN-NTime" pitchFamily="2" charset="0"/>
              </a:rPr>
              <a:t>Tìm</a:t>
            </a:r>
            <a:r>
              <a:rPr lang="en-US" sz="2400" b="1" dirty="0">
                <a:solidFill>
                  <a:srgbClr val="002060"/>
                </a:solidFill>
                <a:latin typeface="VN-NTime" pitchFamily="2" charset="0"/>
              </a:rPr>
              <a:t> </a:t>
            </a:r>
            <a:r>
              <a:rPr lang="en-US" sz="2400" b="1" dirty="0" err="1">
                <a:solidFill>
                  <a:srgbClr val="002060"/>
                </a:solidFill>
                <a:latin typeface="VN-NTime" pitchFamily="2" charset="0"/>
              </a:rPr>
              <a:t>kieám</a:t>
            </a:r>
            <a:r>
              <a:rPr lang="en-US" sz="2400" b="1" dirty="0">
                <a:solidFill>
                  <a:srgbClr val="002060"/>
                </a:solidFill>
                <a:latin typeface="VN-NTime" pitchFamily="2" charset="0"/>
              </a:rPr>
              <a:t> con </a:t>
            </a:r>
            <a:r>
              <a:rPr lang="en-US" sz="2400" b="1" dirty="0" err="1">
                <a:solidFill>
                  <a:srgbClr val="002060"/>
                </a:solidFill>
                <a:latin typeface="VN-NTime" pitchFamily="2" charset="0"/>
              </a:rPr>
              <a:t>ñöôøng</a:t>
            </a:r>
            <a:r>
              <a:rPr lang="en-US" sz="2400" b="1" dirty="0">
                <a:solidFill>
                  <a:srgbClr val="002060"/>
                </a:solidFill>
                <a:latin typeface="VN-NTime" pitchFamily="2" charset="0"/>
              </a:rPr>
              <a:t> </a:t>
            </a:r>
            <a:r>
              <a:rPr lang="en-US" sz="2400" b="1" dirty="0" err="1">
                <a:solidFill>
                  <a:srgbClr val="002060"/>
                </a:solidFill>
                <a:latin typeface="VN-NTime" pitchFamily="2" charset="0"/>
              </a:rPr>
              <a:t>ñoåi</a:t>
            </a:r>
            <a:r>
              <a:rPr lang="en-US" sz="2400" b="1" dirty="0">
                <a:solidFill>
                  <a:srgbClr val="002060"/>
                </a:solidFill>
                <a:latin typeface="VN-NTime" pitchFamily="2" charset="0"/>
              </a:rPr>
              <a:t> </a:t>
            </a:r>
            <a:r>
              <a:rPr lang="en-US" sz="2400" b="1" dirty="0" err="1">
                <a:solidFill>
                  <a:srgbClr val="002060"/>
                </a:solidFill>
                <a:latin typeface="VN-NTime" pitchFamily="2" charset="0"/>
              </a:rPr>
              <a:t>môùi</a:t>
            </a:r>
            <a:r>
              <a:rPr lang="en-US" sz="2400" b="1" dirty="0">
                <a:solidFill>
                  <a:srgbClr val="002060"/>
                </a:solidFill>
                <a:latin typeface="VN-NTime" pitchFamily="2" charset="0"/>
              </a:rPr>
              <a:t> </a:t>
            </a:r>
            <a:r>
              <a:rPr lang="en-US" sz="2400" b="1" dirty="0" err="1">
                <a:solidFill>
                  <a:srgbClr val="002060"/>
                </a:solidFill>
                <a:latin typeface="VN-NTime" pitchFamily="2" charset="0"/>
              </a:rPr>
              <a:t>toaøn</a:t>
            </a:r>
            <a:r>
              <a:rPr lang="en-US" sz="2400" b="1" dirty="0">
                <a:solidFill>
                  <a:srgbClr val="002060"/>
                </a:solidFill>
                <a:latin typeface="VN-NTime" pitchFamily="2" charset="0"/>
              </a:rPr>
              <a:t> </a:t>
            </a:r>
            <a:r>
              <a:rPr lang="en-US" sz="2400" b="1" dirty="0" err="1">
                <a:solidFill>
                  <a:srgbClr val="002060"/>
                </a:solidFill>
                <a:latin typeface="VN-NTime" pitchFamily="2" charset="0"/>
              </a:rPr>
              <a:t>dieän</a:t>
            </a:r>
            <a:r>
              <a:rPr lang="en-US" sz="2400" b="1" dirty="0">
                <a:solidFill>
                  <a:srgbClr val="002060"/>
                </a:solidFill>
                <a:latin typeface="VN-NTime" pitchFamily="2" charset="0"/>
              </a:rPr>
              <a:t> </a:t>
            </a:r>
            <a:r>
              <a:rPr lang="en-US" sz="2400" b="1" dirty="0" err="1">
                <a:solidFill>
                  <a:srgbClr val="002060"/>
                </a:solidFill>
                <a:latin typeface="VN-NTime" pitchFamily="2" charset="0"/>
              </a:rPr>
              <a:t>ñaát</a:t>
            </a:r>
            <a:r>
              <a:rPr lang="en-US" sz="2400" b="1" dirty="0">
                <a:solidFill>
                  <a:srgbClr val="002060"/>
                </a:solidFill>
                <a:latin typeface="VN-NTime" pitchFamily="2" charset="0"/>
              </a:rPr>
              <a:t> </a:t>
            </a:r>
            <a:r>
              <a:rPr lang="en-US" sz="2400" b="1" dirty="0" err="1">
                <a:solidFill>
                  <a:srgbClr val="002060"/>
                </a:solidFill>
                <a:latin typeface="VN-NTime" pitchFamily="2" charset="0"/>
              </a:rPr>
              <a:t>nöôùc</a:t>
            </a:r>
            <a:r>
              <a:rPr lang="en-US" sz="2400" b="1" dirty="0">
                <a:solidFill>
                  <a:srgbClr val="002060"/>
                </a:solidFill>
                <a:latin typeface="VN-NTime" pitchFamily="2" charset="0"/>
              </a:rPr>
              <a:t> </a:t>
            </a:r>
            <a:r>
              <a:rPr lang="en-US" sz="2400" b="1" dirty="0" err="1">
                <a:solidFill>
                  <a:srgbClr val="002060"/>
                </a:solidFill>
                <a:latin typeface="VN-NTime" pitchFamily="2" charset="0"/>
              </a:rPr>
              <a:t>vaø</a:t>
            </a:r>
            <a:r>
              <a:rPr lang="en-US" sz="2400" b="1" dirty="0">
                <a:solidFill>
                  <a:srgbClr val="002060"/>
                </a:solidFill>
                <a:latin typeface="VN-NTime" pitchFamily="2" charset="0"/>
              </a:rPr>
              <a:t> </a:t>
            </a:r>
            <a:r>
              <a:rPr lang="en-US" sz="2400" b="1" dirty="0" err="1">
                <a:solidFill>
                  <a:srgbClr val="002060"/>
                </a:solidFill>
                <a:latin typeface="VN-NTime" pitchFamily="2" charset="0"/>
              </a:rPr>
              <a:t>caùc</a:t>
            </a:r>
            <a:r>
              <a:rPr lang="en-US" sz="2400" b="1" dirty="0">
                <a:solidFill>
                  <a:srgbClr val="002060"/>
                </a:solidFill>
                <a:latin typeface="VN-NTime" pitchFamily="2" charset="0"/>
              </a:rPr>
              <a:t> </a:t>
            </a:r>
            <a:r>
              <a:rPr lang="en-US" sz="2400" b="1" dirty="0" err="1">
                <a:solidFill>
                  <a:srgbClr val="002060"/>
                </a:solidFill>
                <a:latin typeface="VN-NTime" pitchFamily="2" charset="0"/>
              </a:rPr>
              <a:t>phöông</a:t>
            </a:r>
            <a:r>
              <a:rPr lang="en-US" sz="2400" b="1" dirty="0">
                <a:solidFill>
                  <a:srgbClr val="002060"/>
                </a:solidFill>
                <a:latin typeface="VN-NTime" pitchFamily="2" charset="0"/>
              </a:rPr>
              <a:t> </a:t>
            </a:r>
            <a:r>
              <a:rPr lang="en-US" sz="2400" b="1" dirty="0" err="1">
                <a:solidFill>
                  <a:srgbClr val="002060"/>
                </a:solidFill>
                <a:latin typeface="VN-NTime" pitchFamily="2" charset="0"/>
              </a:rPr>
              <a:t>thöùc</a:t>
            </a:r>
            <a:r>
              <a:rPr lang="en-US" sz="2400" b="1" dirty="0">
                <a:solidFill>
                  <a:srgbClr val="002060"/>
                </a:solidFill>
                <a:latin typeface="VN-NTime" pitchFamily="2" charset="0"/>
              </a:rPr>
              <a:t> </a:t>
            </a:r>
            <a:r>
              <a:rPr lang="en-US" sz="2400" b="1" dirty="0" err="1">
                <a:solidFill>
                  <a:srgbClr val="002060"/>
                </a:solidFill>
                <a:latin typeface="VN-NTime" pitchFamily="2" charset="0"/>
              </a:rPr>
              <a:t>thöïc</a:t>
            </a:r>
            <a:r>
              <a:rPr lang="en-US" sz="2400" b="1" dirty="0">
                <a:solidFill>
                  <a:srgbClr val="002060"/>
                </a:solidFill>
                <a:latin typeface="VN-NTime" pitchFamily="2" charset="0"/>
              </a:rPr>
              <a:t> </a:t>
            </a:r>
            <a:r>
              <a:rPr lang="en-US" sz="2400" b="1" dirty="0" err="1">
                <a:solidFill>
                  <a:srgbClr val="002060"/>
                </a:solidFill>
                <a:latin typeface="VN-NTime" pitchFamily="2" charset="0"/>
              </a:rPr>
              <a:t>hieän</a:t>
            </a:r>
            <a:r>
              <a:rPr lang="en-US" sz="2400" b="1" dirty="0">
                <a:solidFill>
                  <a:srgbClr val="002060"/>
                </a:solidFill>
                <a:latin typeface="VN-NTime" pitchFamily="2" charset="0"/>
              </a:rPr>
              <a:t> </a:t>
            </a:r>
            <a:r>
              <a:rPr lang="en-US" sz="2400" b="1" dirty="0" err="1">
                <a:solidFill>
                  <a:srgbClr val="002060"/>
                </a:solidFill>
                <a:latin typeface="VN-NTime" pitchFamily="2" charset="0"/>
              </a:rPr>
              <a:t>noù</a:t>
            </a:r>
            <a:r>
              <a:rPr lang="en-US" sz="2400" b="1" dirty="0">
                <a:solidFill>
                  <a:srgbClr val="002060"/>
                </a:solidFill>
                <a:latin typeface="VN-NTime" pitchFamily="2" charset="0"/>
              </a:rPr>
              <a:t> </a:t>
            </a:r>
            <a:r>
              <a:rPr lang="en-US" sz="2400" b="1" dirty="0" err="1">
                <a:solidFill>
                  <a:srgbClr val="002060"/>
                </a:solidFill>
                <a:latin typeface="VN-NTime" pitchFamily="2" charset="0"/>
              </a:rPr>
              <a:t>ñeå</a:t>
            </a:r>
            <a:r>
              <a:rPr lang="en-US" sz="2400" b="1" dirty="0">
                <a:solidFill>
                  <a:srgbClr val="002060"/>
                </a:solidFill>
                <a:latin typeface="VN-NTime" pitchFamily="2" charset="0"/>
              </a:rPr>
              <a:t> </a:t>
            </a:r>
            <a:r>
              <a:rPr lang="en-US" sz="2400" b="1" dirty="0" err="1">
                <a:solidFill>
                  <a:srgbClr val="002060"/>
                </a:solidFill>
                <a:latin typeface="VN-NTime" pitchFamily="2" charset="0"/>
              </a:rPr>
              <a:t>ñi</a:t>
            </a:r>
            <a:r>
              <a:rPr lang="en-US" sz="2400" b="1" dirty="0">
                <a:solidFill>
                  <a:srgbClr val="002060"/>
                </a:solidFill>
                <a:latin typeface="VN-NTime" pitchFamily="2" charset="0"/>
              </a:rPr>
              <a:t> </a:t>
            </a:r>
            <a:r>
              <a:rPr lang="en-US" sz="2400" b="1" dirty="0" err="1">
                <a:solidFill>
                  <a:srgbClr val="002060"/>
                </a:solidFill>
                <a:latin typeface="VN-NTime" pitchFamily="2" charset="0"/>
              </a:rPr>
              <a:t>leân</a:t>
            </a:r>
            <a:r>
              <a:rPr lang="en-US" sz="2400" b="1" dirty="0">
                <a:solidFill>
                  <a:srgbClr val="002060"/>
                </a:solidFill>
                <a:latin typeface="VN-NTime" pitchFamily="2" charset="0"/>
              </a:rPr>
              <a:t> CNXH.</a:t>
            </a:r>
          </a:p>
          <a:p>
            <a:pPr marL="532130" lvl="3" indent="-259080">
              <a:spcBef>
                <a:spcPts val="600"/>
              </a:spcBef>
              <a:spcAft>
                <a:spcPts val="0"/>
              </a:spcAft>
              <a:buFont typeface="Arial" panose="020B0604020202020204" pitchFamily="34" charset="0"/>
              <a:buChar char="•"/>
            </a:pPr>
            <a:r>
              <a:rPr lang="en-US" sz="2400" b="1" dirty="0" err="1">
                <a:solidFill>
                  <a:srgbClr val="002060"/>
                </a:solidFill>
                <a:latin typeface="VN-NTime" pitchFamily="2" charset="0"/>
              </a:rPr>
              <a:t>Vaïch</a:t>
            </a:r>
            <a:r>
              <a:rPr lang="en-US" sz="2400" b="1" dirty="0">
                <a:solidFill>
                  <a:srgbClr val="002060"/>
                </a:solidFill>
                <a:latin typeface="VN-NTime" pitchFamily="2" charset="0"/>
              </a:rPr>
              <a:t> </a:t>
            </a:r>
            <a:r>
              <a:rPr lang="en-US" sz="2400" b="1" dirty="0" err="1">
                <a:solidFill>
                  <a:srgbClr val="002060"/>
                </a:solidFill>
                <a:latin typeface="VN-NTime" pitchFamily="2" charset="0"/>
              </a:rPr>
              <a:t>ra</a:t>
            </a:r>
            <a:r>
              <a:rPr lang="en-US" sz="2400" b="1" dirty="0">
                <a:solidFill>
                  <a:srgbClr val="002060"/>
                </a:solidFill>
                <a:latin typeface="VN-NTime" pitchFamily="2" charset="0"/>
              </a:rPr>
              <a:t> </a:t>
            </a:r>
            <a:r>
              <a:rPr lang="en-US" sz="2400" b="1" dirty="0" err="1">
                <a:solidFill>
                  <a:srgbClr val="002060"/>
                </a:solidFill>
                <a:latin typeface="VN-NTime" pitchFamily="2" charset="0"/>
              </a:rPr>
              <a:t>nhöõng</a:t>
            </a:r>
            <a:r>
              <a:rPr lang="en-US" sz="2400" b="1" dirty="0">
                <a:solidFill>
                  <a:srgbClr val="002060"/>
                </a:solidFill>
                <a:latin typeface="VN-NTime" pitchFamily="2" charset="0"/>
              </a:rPr>
              <a:t> </a:t>
            </a:r>
            <a:r>
              <a:rPr lang="en-US" sz="2400" b="1" dirty="0" err="1">
                <a:solidFill>
                  <a:srgbClr val="002060"/>
                </a:solidFill>
                <a:latin typeface="VN-NTime" pitchFamily="2" charset="0"/>
              </a:rPr>
              <a:t>nguyeân</a:t>
            </a:r>
            <a:r>
              <a:rPr lang="en-US" sz="2400" b="1" dirty="0">
                <a:solidFill>
                  <a:srgbClr val="002060"/>
                </a:solidFill>
                <a:latin typeface="VN-NTime" pitchFamily="2" charset="0"/>
              </a:rPr>
              <a:t> </a:t>
            </a:r>
            <a:r>
              <a:rPr lang="en-US" sz="2400" b="1" dirty="0" err="1">
                <a:solidFill>
                  <a:srgbClr val="002060"/>
                </a:solidFill>
                <a:latin typeface="VN-NTime" pitchFamily="2" charset="0"/>
              </a:rPr>
              <a:t>nhaân</a:t>
            </a:r>
            <a:r>
              <a:rPr lang="en-US" sz="2400" b="1" dirty="0">
                <a:solidFill>
                  <a:srgbClr val="002060"/>
                </a:solidFill>
                <a:latin typeface="VN-NTime" pitchFamily="2" charset="0"/>
              </a:rPr>
              <a:t> </a:t>
            </a:r>
            <a:r>
              <a:rPr lang="en-US" sz="2400" b="1" dirty="0" err="1">
                <a:solidFill>
                  <a:srgbClr val="002060"/>
                </a:solidFill>
                <a:latin typeface="VN-NTime" pitchFamily="2" charset="0"/>
              </a:rPr>
              <a:t>ñöa</a:t>
            </a:r>
            <a:r>
              <a:rPr lang="en-US" sz="2400" b="1" dirty="0">
                <a:solidFill>
                  <a:srgbClr val="002060"/>
                </a:solidFill>
                <a:latin typeface="VN-NTime" pitchFamily="2" charset="0"/>
              </a:rPr>
              <a:t> </a:t>
            </a:r>
            <a:r>
              <a:rPr lang="en-US" sz="2400" b="1" dirty="0" err="1">
                <a:solidFill>
                  <a:srgbClr val="002060"/>
                </a:solidFill>
                <a:latin typeface="VN-NTime" pitchFamily="2" charset="0"/>
              </a:rPr>
              <a:t>ñeán</a:t>
            </a:r>
            <a:r>
              <a:rPr lang="en-US" sz="2400" b="1"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laïc</a:t>
            </a:r>
            <a:r>
              <a:rPr lang="en-US" sz="2400" b="1" dirty="0">
                <a:solidFill>
                  <a:srgbClr val="002060"/>
                </a:solidFill>
                <a:latin typeface="VN-NTime" pitchFamily="2" charset="0"/>
              </a:rPr>
              <a:t> </a:t>
            </a:r>
            <a:r>
              <a:rPr lang="en-US" sz="2400" b="1" dirty="0" err="1">
                <a:solidFill>
                  <a:srgbClr val="002060"/>
                </a:solidFill>
                <a:latin typeface="VN-NTime" pitchFamily="2" charset="0"/>
              </a:rPr>
              <a:t>haäu</a:t>
            </a:r>
            <a:r>
              <a:rPr lang="en-US" sz="2400" b="1" dirty="0">
                <a:solidFill>
                  <a:srgbClr val="002060"/>
                </a:solidFill>
                <a:latin typeface="VN-NTime" pitchFamily="2" charset="0"/>
              </a:rPr>
              <a:t>, </a:t>
            </a:r>
            <a:r>
              <a:rPr lang="en-US" sz="2400" b="1" dirty="0" err="1">
                <a:solidFill>
                  <a:srgbClr val="002060"/>
                </a:solidFill>
                <a:latin typeface="VN-NTime" pitchFamily="2" charset="0"/>
              </a:rPr>
              <a:t>yeáu</a:t>
            </a:r>
            <a:r>
              <a:rPr lang="en-US" sz="2400" b="1" dirty="0">
                <a:solidFill>
                  <a:srgbClr val="002060"/>
                </a:solidFill>
                <a:latin typeface="VN-NTime" pitchFamily="2" charset="0"/>
              </a:rPr>
              <a:t> </a:t>
            </a:r>
            <a:r>
              <a:rPr lang="en-US" sz="2400" b="1" dirty="0" err="1">
                <a:solidFill>
                  <a:srgbClr val="002060"/>
                </a:solidFill>
                <a:latin typeface="VN-NTime" pitchFamily="2" charset="0"/>
              </a:rPr>
              <a:t>keùm</a:t>
            </a:r>
            <a:r>
              <a:rPr lang="en-US" sz="2400" b="1" dirty="0">
                <a:solidFill>
                  <a:srgbClr val="002060"/>
                </a:solidFill>
                <a:latin typeface="VN-NTime" pitchFamily="2" charset="0"/>
              </a:rPr>
              <a:t> </a:t>
            </a:r>
            <a:r>
              <a:rPr lang="en-US" sz="2400" b="1" dirty="0" err="1">
                <a:solidFill>
                  <a:srgbClr val="002060"/>
                </a:solidFill>
                <a:latin typeface="VN-NTime" pitchFamily="2" charset="0"/>
              </a:rPr>
              <a:t>cuûa</a:t>
            </a:r>
            <a:r>
              <a:rPr lang="en-US" sz="2400" b="1" dirty="0">
                <a:solidFill>
                  <a:srgbClr val="002060"/>
                </a:solidFill>
                <a:latin typeface="VN-NTime" pitchFamily="2" charset="0"/>
              </a:rPr>
              <a:t> </a:t>
            </a:r>
            <a:r>
              <a:rPr lang="en-US" sz="2400" b="1" dirty="0" err="1">
                <a:solidFill>
                  <a:srgbClr val="002060"/>
                </a:solidFill>
                <a:latin typeface="VN-NTime" pitchFamily="2" charset="0"/>
              </a:rPr>
              <a:t>lyù</a:t>
            </a:r>
            <a:r>
              <a:rPr lang="en-US" sz="2400" b="1" dirty="0">
                <a:solidFill>
                  <a:srgbClr val="002060"/>
                </a:solidFill>
                <a:latin typeface="VN-NTime" pitchFamily="2" charset="0"/>
              </a:rPr>
              <a:t> </a:t>
            </a:r>
            <a:r>
              <a:rPr lang="en-US" sz="2400" b="1" dirty="0" err="1">
                <a:solidFill>
                  <a:srgbClr val="002060"/>
                </a:solidFill>
                <a:latin typeface="VN-NTime" pitchFamily="2" charset="0"/>
              </a:rPr>
              <a:t>luaän</a:t>
            </a:r>
            <a:r>
              <a:rPr lang="en-US" sz="2400" b="1" dirty="0">
                <a:solidFill>
                  <a:srgbClr val="002060"/>
                </a:solidFill>
                <a:latin typeface="VN-NTime" pitchFamily="2" charset="0"/>
              </a:rPr>
              <a:t> </a:t>
            </a:r>
            <a:r>
              <a:rPr lang="en-US" sz="2400" b="1" dirty="0" err="1">
                <a:solidFill>
                  <a:srgbClr val="002060"/>
                </a:solidFill>
                <a:latin typeface="VN-NTime" pitchFamily="2" charset="0"/>
              </a:rPr>
              <a:t>vaø</a:t>
            </a:r>
            <a:r>
              <a:rPr lang="en-US" sz="2400" b="1" dirty="0">
                <a:solidFill>
                  <a:srgbClr val="002060"/>
                </a:solidFill>
                <a:latin typeface="VN-NTime" pitchFamily="2" charset="0"/>
              </a:rPr>
              <a:t> </a:t>
            </a:r>
            <a:r>
              <a:rPr lang="en-US" sz="2400" b="1" dirty="0" err="1">
                <a:solidFill>
                  <a:srgbClr val="002060"/>
                </a:solidFill>
                <a:latin typeface="VN-NTime" pitchFamily="2" charset="0"/>
              </a:rPr>
              <a:t>caùch</a:t>
            </a:r>
            <a:r>
              <a:rPr lang="en-US" sz="2400" b="1" dirty="0">
                <a:solidFill>
                  <a:srgbClr val="002060"/>
                </a:solidFill>
                <a:latin typeface="VN-NTime" pitchFamily="2" charset="0"/>
              </a:rPr>
              <a:t> </a:t>
            </a:r>
            <a:r>
              <a:rPr lang="en-US" sz="2400" b="1" dirty="0" err="1">
                <a:solidFill>
                  <a:srgbClr val="002060"/>
                </a:solidFill>
                <a:latin typeface="VN-NTime" pitchFamily="2" charset="0"/>
              </a:rPr>
              <a:t>thöùc</a:t>
            </a:r>
            <a:r>
              <a:rPr lang="en-US" sz="2400" b="1" dirty="0">
                <a:solidFill>
                  <a:srgbClr val="002060"/>
                </a:solidFill>
                <a:latin typeface="VN-NTime" pitchFamily="2" charset="0"/>
              </a:rPr>
              <a:t> </a:t>
            </a:r>
            <a:r>
              <a:rPr lang="en-US" sz="2400" b="1" dirty="0" err="1">
                <a:solidFill>
                  <a:srgbClr val="002060"/>
                </a:solidFill>
                <a:latin typeface="VN-NTime" pitchFamily="2" charset="0"/>
              </a:rPr>
              <a:t>khaéc</a:t>
            </a:r>
            <a:r>
              <a:rPr lang="en-US" sz="2400" b="1" dirty="0">
                <a:solidFill>
                  <a:srgbClr val="002060"/>
                </a:solidFill>
                <a:latin typeface="VN-NTime" pitchFamily="2" charset="0"/>
              </a:rPr>
              <a:t> </a:t>
            </a:r>
            <a:r>
              <a:rPr lang="en-US" sz="2400" b="1" dirty="0" err="1">
                <a:solidFill>
                  <a:srgbClr val="002060"/>
                </a:solidFill>
                <a:latin typeface="VN-NTime" pitchFamily="2" charset="0"/>
              </a:rPr>
              <a:t>phuïc</a:t>
            </a:r>
            <a:r>
              <a:rPr lang="en-US" sz="2400" b="1" dirty="0">
                <a:solidFill>
                  <a:srgbClr val="002060"/>
                </a:solidFill>
                <a:latin typeface="VN-NTime" pitchFamily="2" charset="0"/>
              </a:rPr>
              <a:t> </a:t>
            </a:r>
            <a:r>
              <a:rPr lang="en-US" sz="2400" b="1" dirty="0" err="1">
                <a:solidFill>
                  <a:srgbClr val="002060"/>
                </a:solidFill>
                <a:latin typeface="VN-NTime" pitchFamily="2" charset="0"/>
              </a:rPr>
              <a:t>ñeå</a:t>
            </a:r>
            <a:r>
              <a:rPr lang="en-US" sz="2400" b="1" dirty="0">
                <a:solidFill>
                  <a:srgbClr val="002060"/>
                </a:solidFill>
                <a:latin typeface="VN-NTime" pitchFamily="2" charset="0"/>
              </a:rPr>
              <a:t> </a:t>
            </a:r>
            <a:r>
              <a:rPr lang="en-US" sz="2400" b="1" dirty="0" err="1">
                <a:solidFill>
                  <a:srgbClr val="002060"/>
                </a:solidFill>
                <a:latin typeface="VN-NTime" pitchFamily="2" charset="0"/>
              </a:rPr>
              <a:t>lyù</a:t>
            </a:r>
            <a:r>
              <a:rPr lang="en-US" sz="2400" b="1" dirty="0">
                <a:solidFill>
                  <a:srgbClr val="002060"/>
                </a:solidFill>
                <a:latin typeface="VN-NTime" pitchFamily="2" charset="0"/>
              </a:rPr>
              <a:t> </a:t>
            </a:r>
            <a:r>
              <a:rPr lang="en-US" sz="2400" b="1" dirty="0" err="1">
                <a:solidFill>
                  <a:srgbClr val="002060"/>
                </a:solidFill>
                <a:latin typeface="VN-NTime" pitchFamily="2" charset="0"/>
              </a:rPr>
              <a:t>luaän</a:t>
            </a:r>
            <a:r>
              <a:rPr lang="en-US" sz="2400" b="1" dirty="0">
                <a:solidFill>
                  <a:srgbClr val="002060"/>
                </a:solidFill>
                <a:latin typeface="VN-NTime" pitchFamily="2" charset="0"/>
              </a:rPr>
              <a:t> </a:t>
            </a:r>
            <a:r>
              <a:rPr lang="en-US" sz="2400" b="1" dirty="0" err="1">
                <a:solidFill>
                  <a:srgbClr val="002060"/>
                </a:solidFill>
                <a:latin typeface="VN-NTime" pitchFamily="2" charset="0"/>
              </a:rPr>
              <a:t>ngaøy</a:t>
            </a:r>
            <a:r>
              <a:rPr lang="en-US" sz="2400" b="1" dirty="0">
                <a:solidFill>
                  <a:srgbClr val="002060"/>
                </a:solidFill>
                <a:latin typeface="VN-NTime" pitchFamily="2" charset="0"/>
              </a:rPr>
              <a:t> </a:t>
            </a:r>
            <a:r>
              <a:rPr lang="en-US" sz="2400" b="1" dirty="0" err="1">
                <a:solidFill>
                  <a:srgbClr val="002060"/>
                </a:solidFill>
                <a:latin typeface="VN-NTime" pitchFamily="2" charset="0"/>
              </a:rPr>
              <a:t>caøng</a:t>
            </a:r>
            <a:r>
              <a:rPr lang="en-US" sz="2400" b="1" dirty="0">
                <a:solidFill>
                  <a:srgbClr val="002060"/>
                </a:solidFill>
                <a:latin typeface="VN-NTime" pitchFamily="2" charset="0"/>
              </a:rPr>
              <a:t> </a:t>
            </a:r>
            <a:r>
              <a:rPr lang="en-US" sz="2400" b="1" dirty="0" err="1">
                <a:solidFill>
                  <a:srgbClr val="002060"/>
                </a:solidFill>
                <a:latin typeface="VN-NTime" pitchFamily="2" charset="0"/>
              </a:rPr>
              <a:t>khoa</a:t>
            </a:r>
            <a:r>
              <a:rPr lang="en-US" sz="2400" b="1" dirty="0">
                <a:solidFill>
                  <a:srgbClr val="002060"/>
                </a:solidFill>
                <a:latin typeface="VN-NTime" pitchFamily="2" charset="0"/>
              </a:rPr>
              <a:t> </a:t>
            </a:r>
            <a:r>
              <a:rPr lang="en-US" sz="2400" b="1" dirty="0" err="1">
                <a:solidFill>
                  <a:srgbClr val="002060"/>
                </a:solidFill>
                <a:latin typeface="VN-NTime" pitchFamily="2" charset="0"/>
              </a:rPr>
              <a:t>hoïc</a:t>
            </a:r>
            <a:r>
              <a:rPr lang="en-US" sz="2400" b="1" dirty="0">
                <a:solidFill>
                  <a:srgbClr val="002060"/>
                </a:solidFill>
                <a:latin typeface="VN-NTime" pitchFamily="2" charset="0"/>
              </a:rPr>
              <a:t>, </a:t>
            </a:r>
            <a:r>
              <a:rPr lang="en-US" sz="2400" b="1" dirty="0" err="1">
                <a:solidFill>
                  <a:srgbClr val="002060"/>
                </a:solidFill>
                <a:latin typeface="VN-NTime" pitchFamily="2" charset="0"/>
              </a:rPr>
              <a:t>caùch</a:t>
            </a:r>
            <a:r>
              <a:rPr lang="en-US" sz="2400" b="1" dirty="0">
                <a:solidFill>
                  <a:srgbClr val="002060"/>
                </a:solidFill>
                <a:latin typeface="VN-NTime" pitchFamily="2" charset="0"/>
              </a:rPr>
              <a:t> </a:t>
            </a:r>
            <a:r>
              <a:rPr lang="en-US" sz="2400" b="1" dirty="0" err="1">
                <a:solidFill>
                  <a:srgbClr val="002060"/>
                </a:solidFill>
                <a:latin typeface="VN-NTime" pitchFamily="2" charset="0"/>
              </a:rPr>
              <a:t>maïng</a:t>
            </a:r>
            <a:r>
              <a:rPr lang="en-US" sz="2400" b="1" dirty="0">
                <a:solidFill>
                  <a:srgbClr val="002060"/>
                </a:solidFill>
                <a:latin typeface="VN-NTime" pitchFamily="2" charset="0"/>
              </a:rPr>
              <a:t> </a:t>
            </a:r>
            <a:r>
              <a:rPr lang="en-US" sz="2400" b="1" dirty="0" err="1">
                <a:solidFill>
                  <a:srgbClr val="002060"/>
                </a:solidFill>
                <a:latin typeface="VN-NTime" pitchFamily="2" charset="0"/>
              </a:rPr>
              <a:t>vaø</a:t>
            </a:r>
            <a:r>
              <a:rPr lang="en-US" sz="2400" b="1" dirty="0">
                <a:solidFill>
                  <a:srgbClr val="002060"/>
                </a:solidFill>
                <a:latin typeface="VN-NTime" pitchFamily="2" charset="0"/>
              </a:rPr>
              <a:t> </a:t>
            </a:r>
            <a:r>
              <a:rPr lang="en-US" sz="2400" b="1" dirty="0" err="1">
                <a:solidFill>
                  <a:srgbClr val="002060"/>
                </a:solidFill>
                <a:latin typeface="VN-NTime" pitchFamily="2" charset="0"/>
              </a:rPr>
              <a:t>coù</a:t>
            </a:r>
            <a:r>
              <a:rPr lang="en-US" sz="2400" b="1" dirty="0">
                <a:solidFill>
                  <a:srgbClr val="002060"/>
                </a:solidFill>
                <a:latin typeface="VN-NTime" pitchFamily="2" charset="0"/>
              </a:rPr>
              <a:t> </a:t>
            </a:r>
            <a:r>
              <a:rPr lang="en-US" sz="2400" b="1" dirty="0" err="1">
                <a:solidFill>
                  <a:srgbClr val="002060"/>
                </a:solidFill>
                <a:latin typeface="VN-NTime" pitchFamily="2" charset="0"/>
              </a:rPr>
              <a:t>söùc</a:t>
            </a:r>
            <a:r>
              <a:rPr lang="en-US" sz="2400" b="1" dirty="0">
                <a:solidFill>
                  <a:srgbClr val="002060"/>
                </a:solidFill>
                <a:latin typeface="VN-NTime" pitchFamily="2" charset="0"/>
              </a:rPr>
              <a:t> </a:t>
            </a:r>
            <a:r>
              <a:rPr lang="en-US" sz="2400" b="1" dirty="0" err="1">
                <a:solidFill>
                  <a:srgbClr val="002060"/>
                </a:solidFill>
                <a:latin typeface="VN-NTime" pitchFamily="2" charset="0"/>
              </a:rPr>
              <a:t>soáng</a:t>
            </a:r>
            <a:r>
              <a:rPr lang="en-US" sz="2400" b="1" dirty="0">
                <a:solidFill>
                  <a:srgbClr val="002060"/>
                </a:solidFill>
                <a:latin typeface="VN-NTime" pitchFamily="2" charset="0"/>
              </a:rPr>
              <a:t> </a:t>
            </a:r>
            <a:r>
              <a:rPr lang="en-US" sz="2400" b="1" dirty="0" err="1">
                <a:solidFill>
                  <a:srgbClr val="002060"/>
                </a:solidFill>
                <a:latin typeface="VN-NTime" pitchFamily="2" charset="0"/>
              </a:rPr>
              <a:t>maïnh</a:t>
            </a:r>
            <a:r>
              <a:rPr lang="en-US" sz="2400" b="1" dirty="0">
                <a:solidFill>
                  <a:srgbClr val="002060"/>
                </a:solidFill>
                <a:latin typeface="VN-NTime" pitchFamily="2" charset="0"/>
              </a:rPr>
              <a:t> </a:t>
            </a:r>
            <a:r>
              <a:rPr lang="en-US" sz="2400" b="1" dirty="0" err="1">
                <a:solidFill>
                  <a:srgbClr val="002060"/>
                </a:solidFill>
                <a:latin typeface="VN-NTime" pitchFamily="2" charset="0"/>
              </a:rPr>
              <a:t>meõ</a:t>
            </a:r>
            <a:r>
              <a:rPr lang="en-US" sz="2400" b="1" dirty="0">
                <a:solidFill>
                  <a:srgbClr val="002060"/>
                </a:solidFill>
                <a:latin typeface="VN-NTime" pitchFamily="2" charset="0"/>
              </a:rPr>
              <a:t> </a:t>
            </a:r>
            <a:r>
              <a:rPr lang="en-US" sz="2400" b="1" dirty="0" err="1">
                <a:solidFill>
                  <a:srgbClr val="002060"/>
                </a:solidFill>
                <a:latin typeface="VN-NTime" pitchFamily="2" charset="0"/>
              </a:rPr>
              <a:t>hôn</a:t>
            </a:r>
            <a:r>
              <a:rPr lang="en-US" sz="2400" b="1" dirty="0">
                <a:solidFill>
                  <a:srgbClr val="002060"/>
                </a:solidFill>
                <a:latin typeface="VN-NTime" pitchFamily="2" charset="0"/>
              </a:rPr>
              <a:t>.</a:t>
            </a:r>
          </a:p>
        </p:txBody>
      </p:sp>
      <p:sp>
        <p:nvSpPr>
          <p:cNvPr id="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solidFill>
                  <a:srgbClr val="FFFFFF"/>
                </a:solidFill>
                <a:latin typeface="VNI-Swiss-Condense"/>
              </a:rPr>
              <a:t>Trieát</a:t>
            </a:r>
            <a:r>
              <a:rPr lang="en-US" sz="2400" b="1" dirty="0">
                <a:solidFill>
                  <a:srgbClr val="FFFFFF"/>
                </a:solidFill>
                <a:latin typeface="VNI-Swiss-Condense"/>
              </a:rPr>
              <a:t> </a:t>
            </a:r>
            <a:r>
              <a:rPr lang="en-US" sz="2400" b="1" dirty="0" err="1">
                <a:solidFill>
                  <a:srgbClr val="FFFFFF"/>
                </a:solidFill>
                <a:latin typeface="VNI-Swiss-Condense"/>
              </a:rPr>
              <a:t>hoïc</a:t>
            </a:r>
            <a:r>
              <a:rPr lang="en-US" sz="2400" b="1" dirty="0">
                <a:solidFill>
                  <a:srgbClr val="FFFFFF"/>
                </a:solidFill>
                <a:latin typeface="VNI-Swiss-Condense"/>
              </a:rPr>
              <a:t> </a:t>
            </a:r>
            <a:r>
              <a:rPr lang="en-US" sz="2400" b="1" dirty="0" err="1">
                <a:solidFill>
                  <a:srgbClr val="FFFFFF"/>
                </a:solidFill>
                <a:latin typeface="VNI-Swiss-Condense"/>
              </a:rPr>
              <a:t>vôùi</a:t>
            </a:r>
            <a:r>
              <a:rPr lang="en-US" sz="2400" b="1" dirty="0">
                <a:solidFill>
                  <a:srgbClr val="FFFFFF"/>
                </a:solidFill>
                <a:latin typeface="VNI-Swiss-Condense"/>
              </a:rPr>
              <a:t> </a:t>
            </a:r>
            <a:r>
              <a:rPr lang="en-US" sz="2400" b="1" dirty="0" err="1">
                <a:solidFill>
                  <a:srgbClr val="FFFFFF"/>
                </a:solidFill>
                <a:latin typeface="VNI-Swiss-Condense"/>
              </a:rPr>
              <a:t>söï</a:t>
            </a:r>
            <a:r>
              <a:rPr lang="en-US" sz="2400" b="1" dirty="0">
                <a:solidFill>
                  <a:srgbClr val="FFFFFF"/>
                </a:solidFill>
                <a:latin typeface="VNI-Swiss-Condense"/>
              </a:rPr>
              <a:t> </a:t>
            </a:r>
            <a:r>
              <a:rPr lang="en-US" sz="2400" b="1" dirty="0" err="1">
                <a:solidFill>
                  <a:srgbClr val="FFFFFF"/>
                </a:solidFill>
                <a:latin typeface="VNI-Swiss-Condense"/>
              </a:rPr>
              <a:t>nghieäp</a:t>
            </a:r>
            <a:r>
              <a:rPr lang="en-US" sz="2400" b="1" dirty="0">
                <a:solidFill>
                  <a:srgbClr val="FFFFFF"/>
                </a:solidFill>
                <a:latin typeface="VNI-Swiss-Condense"/>
              </a:rPr>
              <a:t> </a:t>
            </a:r>
            <a:r>
              <a:rPr lang="en-US" sz="2400" b="1" dirty="0" err="1">
                <a:solidFill>
                  <a:srgbClr val="FFFFFF"/>
                </a:solidFill>
                <a:latin typeface="VNI-Swiss-Condense"/>
              </a:rPr>
              <a:t>xaây</a:t>
            </a:r>
            <a:r>
              <a:rPr lang="en-US" sz="2400" b="1" dirty="0">
                <a:solidFill>
                  <a:srgbClr val="FFFFFF"/>
                </a:solidFill>
                <a:latin typeface="VNI-Swiss-Condense"/>
              </a:rPr>
              <a:t> </a:t>
            </a:r>
            <a:r>
              <a:rPr lang="en-US" sz="2400" b="1" dirty="0" err="1">
                <a:solidFill>
                  <a:srgbClr val="FFFFFF"/>
                </a:solidFill>
                <a:latin typeface="VNI-Swiss-Condense"/>
              </a:rPr>
              <a:t>döïng</a:t>
            </a:r>
            <a:r>
              <a:rPr lang="en-US" sz="2400" b="1" dirty="0">
                <a:solidFill>
                  <a:srgbClr val="FFFFFF"/>
                </a:solidFill>
                <a:latin typeface="VNI-Swiss-Condense"/>
              </a:rPr>
              <a:t> CNXH </a:t>
            </a:r>
            <a:r>
              <a:rPr lang="en-US" sz="2400" b="1" dirty="0" err="1">
                <a:solidFill>
                  <a:srgbClr val="FFFFFF"/>
                </a:solidFill>
                <a:latin typeface="VNI-Swiss-Condense"/>
              </a:rPr>
              <a:t>ôû</a:t>
            </a:r>
            <a:r>
              <a:rPr lang="en-US" sz="2400" b="1" dirty="0">
                <a:solidFill>
                  <a:srgbClr val="FFFFFF"/>
                </a:solidFill>
                <a:latin typeface="VNI-Swiss-Condense"/>
              </a:rPr>
              <a:t> </a:t>
            </a:r>
            <a:r>
              <a:rPr lang="en-US" sz="2400" b="1" dirty="0" err="1">
                <a:solidFill>
                  <a:srgbClr val="FFFFFF"/>
                </a:solidFill>
                <a:latin typeface="VNI-Swiss-Condense"/>
              </a:rPr>
              <a:t>Vieät</a:t>
            </a:r>
            <a:r>
              <a:rPr lang="en-US" sz="2400" b="1" dirty="0">
                <a:solidFill>
                  <a:srgbClr val="FFFFFF"/>
                </a:solidFill>
                <a:latin typeface="VNI-Swiss-Condense"/>
              </a:rPr>
              <a:t> Nam </a:t>
            </a:r>
          </a:p>
        </p:txBody>
      </p:sp>
    </p:spTree>
    <p:extLst>
      <p:ext uri="{BB962C8B-B14F-4D97-AF65-F5344CB8AC3E}">
        <p14:creationId xmlns:p14="http://schemas.microsoft.com/office/powerpoint/2010/main" val="4111846800"/>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1833150" y="4072554"/>
            <a:ext cx="8004600" cy="2709246"/>
          </a:xfrm>
          <a:prstGeom prst="roundRect">
            <a:avLst>
              <a:gd name="adj" fmla="val 396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just">
              <a:spcBef>
                <a:spcPts val="400"/>
              </a:spcBef>
              <a:spcAft>
                <a:spcPts val="0"/>
              </a:spcAft>
              <a:buFont typeface="Arial" pitchFamily="34" charset="0"/>
              <a:buChar char="•"/>
            </a:pPr>
            <a:r>
              <a:rPr lang="en-US" sz="2400" b="1" dirty="0" err="1">
                <a:solidFill>
                  <a:srgbClr val="002060"/>
                </a:solidFill>
                <a:latin typeface="VN-NTime" pitchFamily="2" charset="0"/>
              </a:rPr>
              <a:t>Ñaùnh</a:t>
            </a:r>
            <a:r>
              <a:rPr lang="en-US" sz="2400" b="1" dirty="0">
                <a:solidFill>
                  <a:srgbClr val="002060"/>
                </a:solidFill>
                <a:latin typeface="VN-NTime" pitchFamily="2" charset="0"/>
              </a:rPr>
              <a:t> </a:t>
            </a:r>
            <a:r>
              <a:rPr lang="en-US" sz="2400" b="1" dirty="0" err="1">
                <a:solidFill>
                  <a:srgbClr val="002060"/>
                </a:solidFill>
                <a:latin typeface="VN-NTime" pitchFamily="2" charset="0"/>
              </a:rPr>
              <a:t>giaù</a:t>
            </a:r>
            <a:r>
              <a:rPr lang="en-US" sz="2400" b="1" dirty="0">
                <a:solidFill>
                  <a:srgbClr val="002060"/>
                </a:solidFill>
                <a:latin typeface="VN-NTime" pitchFamily="2" charset="0"/>
              </a:rPr>
              <a:t> </a:t>
            </a:r>
            <a:r>
              <a:rPr lang="en-US" sz="2400" b="1" dirty="0" err="1">
                <a:solidFill>
                  <a:srgbClr val="002060"/>
                </a:solidFill>
                <a:latin typeface="VN-NTime" pitchFamily="2" charset="0"/>
              </a:rPr>
              <a:t>ñuùng</a:t>
            </a:r>
            <a:r>
              <a:rPr lang="en-US" sz="2400" b="1" dirty="0">
                <a:solidFill>
                  <a:srgbClr val="002060"/>
                </a:solidFill>
                <a:latin typeface="VN-NTime" pitchFamily="2" charset="0"/>
              </a:rPr>
              <a:t> </a:t>
            </a:r>
            <a:r>
              <a:rPr lang="en-US" sz="2400" b="1" dirty="0" err="1">
                <a:solidFill>
                  <a:srgbClr val="002060"/>
                </a:solidFill>
                <a:latin typeface="VN-NTime" pitchFamily="2" charset="0"/>
              </a:rPr>
              <a:t>vai</a:t>
            </a:r>
            <a:r>
              <a:rPr lang="en-US" sz="2400" b="1" dirty="0">
                <a:solidFill>
                  <a:srgbClr val="002060"/>
                </a:solidFill>
                <a:latin typeface="VN-NTime" pitchFamily="2" charset="0"/>
              </a:rPr>
              <a:t> </a:t>
            </a:r>
            <a:r>
              <a:rPr lang="en-US" sz="2400" b="1" dirty="0" err="1">
                <a:solidFill>
                  <a:srgbClr val="002060"/>
                </a:solidFill>
                <a:latin typeface="VN-NTime" pitchFamily="2" charset="0"/>
              </a:rPr>
              <a:t>troø</a:t>
            </a:r>
            <a:r>
              <a:rPr lang="en-US" sz="2400" b="1" dirty="0">
                <a:solidFill>
                  <a:srgbClr val="002060"/>
                </a:solidFill>
                <a:latin typeface="VN-NTime" pitchFamily="2" charset="0"/>
              </a:rPr>
              <a:t> </a:t>
            </a:r>
            <a:r>
              <a:rPr lang="en-US" sz="2400" b="1" dirty="0" err="1">
                <a:solidFill>
                  <a:srgbClr val="002060"/>
                </a:solidFill>
                <a:latin typeface="VN-NTime" pitchFamily="2" charset="0"/>
              </a:rPr>
              <a:t>cuûa</a:t>
            </a:r>
            <a:r>
              <a:rPr lang="en-US" sz="2400" b="1" dirty="0">
                <a:solidFill>
                  <a:srgbClr val="002060"/>
                </a:solidFill>
                <a:latin typeface="VN-NTime" pitchFamily="2" charset="0"/>
              </a:rPr>
              <a:t> </a:t>
            </a:r>
            <a:r>
              <a:rPr lang="en-US" sz="2400" b="1" dirty="0" err="1">
                <a:solidFill>
                  <a:srgbClr val="002060"/>
                </a:solidFill>
                <a:latin typeface="VN-NTime" pitchFamily="2" charset="0"/>
              </a:rPr>
              <a:t>töøng</a:t>
            </a:r>
            <a:r>
              <a:rPr lang="en-US" sz="2400" b="1" dirty="0">
                <a:solidFill>
                  <a:srgbClr val="002060"/>
                </a:solidFill>
                <a:latin typeface="VN-NTime" pitchFamily="2" charset="0"/>
              </a:rPr>
              <a:t> MLH (…) chi </a:t>
            </a:r>
            <a:r>
              <a:rPr lang="en-US" sz="2400" b="1" dirty="0" err="1">
                <a:solidFill>
                  <a:srgbClr val="002060"/>
                </a:solidFill>
                <a:latin typeface="VN-NTime" pitchFamily="2" charset="0"/>
              </a:rPr>
              <a:t>phoái</a:t>
            </a:r>
            <a:r>
              <a:rPr lang="en-US" sz="2400" b="1"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vaät</a:t>
            </a:r>
            <a:r>
              <a:rPr lang="en-US" sz="2400" b="1" dirty="0">
                <a:solidFill>
                  <a:srgbClr val="002060"/>
                </a:solidFill>
                <a:latin typeface="VN-NTime" pitchFamily="2" charset="0"/>
              </a:rPr>
              <a:t>.</a:t>
            </a:r>
          </a:p>
          <a:p>
            <a:pPr marL="177800" indent="-177800" algn="just">
              <a:spcBef>
                <a:spcPts val="400"/>
              </a:spcBef>
              <a:spcAft>
                <a:spcPts val="0"/>
              </a:spcAft>
              <a:buFont typeface="Arial" pitchFamily="34" charset="0"/>
              <a:buChar char="•"/>
            </a:pPr>
            <a:r>
              <a:rPr lang="en-US" sz="2400" b="1" dirty="0" err="1">
                <a:solidFill>
                  <a:srgbClr val="002060"/>
                </a:solidFill>
                <a:latin typeface="VN-NTime" pitchFamily="2" charset="0"/>
              </a:rPr>
              <a:t>Thoâng</a:t>
            </a:r>
            <a:r>
              <a:rPr lang="en-US" sz="2400" b="1" dirty="0">
                <a:solidFill>
                  <a:srgbClr val="002060"/>
                </a:solidFill>
                <a:latin typeface="VN-NTime" pitchFamily="2" charset="0"/>
              </a:rPr>
              <a:t> qua </a:t>
            </a:r>
            <a:r>
              <a:rPr lang="en-US" sz="2400" b="1" dirty="0" err="1">
                <a:solidFill>
                  <a:srgbClr val="002060"/>
                </a:solidFill>
                <a:latin typeface="VN-NTime" pitchFamily="2" charset="0"/>
              </a:rPr>
              <a:t>hoaït</a:t>
            </a:r>
            <a:r>
              <a:rPr lang="en-US" sz="2400" b="1" dirty="0">
                <a:solidFill>
                  <a:srgbClr val="002060"/>
                </a:solidFill>
                <a:latin typeface="VN-NTime" pitchFamily="2" charset="0"/>
              </a:rPr>
              <a:t> </a:t>
            </a:r>
            <a:r>
              <a:rPr lang="en-US" sz="2400" b="1" dirty="0" err="1">
                <a:solidFill>
                  <a:srgbClr val="002060"/>
                </a:solidFill>
                <a:latin typeface="VN-NTime" pitchFamily="2" charset="0"/>
              </a:rPr>
              <a:t>ñoäng</a:t>
            </a:r>
            <a:r>
              <a:rPr lang="en-US" sz="2400" b="1" dirty="0">
                <a:solidFill>
                  <a:srgbClr val="002060"/>
                </a:solidFill>
                <a:latin typeface="VN-NTime" pitchFamily="2" charset="0"/>
              </a:rPr>
              <a:t> </a:t>
            </a:r>
            <a:r>
              <a:rPr lang="en-US" sz="2400" b="1" dirty="0" err="1">
                <a:solidFill>
                  <a:srgbClr val="002060"/>
                </a:solidFill>
                <a:latin typeface="VN-NTime" pitchFamily="2" charset="0"/>
              </a:rPr>
              <a:t>thöïc</a:t>
            </a:r>
            <a:r>
              <a:rPr lang="en-US" sz="2400" b="1" dirty="0">
                <a:solidFill>
                  <a:srgbClr val="002060"/>
                </a:solidFill>
                <a:latin typeface="VN-NTime" pitchFamily="2" charset="0"/>
              </a:rPr>
              <a:t> </a:t>
            </a:r>
            <a:r>
              <a:rPr lang="en-US" sz="2400" b="1" dirty="0" err="1">
                <a:solidFill>
                  <a:srgbClr val="002060"/>
                </a:solidFill>
                <a:latin typeface="VN-NTime" pitchFamily="2" charset="0"/>
              </a:rPr>
              <a:t>tieãn</a:t>
            </a:r>
            <a:r>
              <a:rPr lang="en-US" sz="2400" b="1" dirty="0">
                <a:solidFill>
                  <a:srgbClr val="002060"/>
                </a:solidFill>
                <a:latin typeface="VN-NTime" pitchFamily="2" charset="0"/>
              </a:rPr>
              <a:t> </a:t>
            </a:r>
            <a:r>
              <a:rPr lang="en-US" sz="2400" b="1" dirty="0" err="1">
                <a:solidFill>
                  <a:srgbClr val="002060"/>
                </a:solidFill>
                <a:latin typeface="VN-NTime" pitchFamily="2" charset="0"/>
              </a:rPr>
              <a:t>söû</a:t>
            </a:r>
            <a:r>
              <a:rPr lang="en-US" sz="2400" b="1" dirty="0">
                <a:solidFill>
                  <a:srgbClr val="002060"/>
                </a:solidFill>
                <a:latin typeface="VN-NTime" pitchFamily="2" charset="0"/>
              </a:rPr>
              <a:t> </a:t>
            </a:r>
            <a:r>
              <a:rPr lang="en-US" sz="2400" b="1" dirty="0" err="1">
                <a:solidFill>
                  <a:srgbClr val="002060"/>
                </a:solidFill>
                <a:latin typeface="VN-NTime" pitchFamily="2" charset="0"/>
              </a:rPr>
              <a:t>duïng</a:t>
            </a:r>
            <a:r>
              <a:rPr lang="en-US" sz="2400" b="1" dirty="0">
                <a:solidFill>
                  <a:srgbClr val="002060"/>
                </a:solidFill>
                <a:latin typeface="VN-NTime" pitchFamily="2" charset="0"/>
              </a:rPr>
              <a:t> </a:t>
            </a:r>
            <a:r>
              <a:rPr lang="en-US" sz="2400" b="1" dirty="0" err="1">
                <a:solidFill>
                  <a:srgbClr val="002060"/>
                </a:solidFill>
                <a:latin typeface="VN-NTime" pitchFamily="2" charset="0"/>
              </a:rPr>
              <a:t>nhieàu</a:t>
            </a:r>
            <a:r>
              <a:rPr lang="en-US" sz="2400" b="1" dirty="0">
                <a:solidFill>
                  <a:srgbClr val="002060"/>
                </a:solidFill>
                <a:latin typeface="VN-NTime" pitchFamily="2" charset="0"/>
              </a:rPr>
              <a:t> </a:t>
            </a:r>
            <a:r>
              <a:rPr lang="en-US" sz="2400" b="1" dirty="0" err="1">
                <a:solidFill>
                  <a:srgbClr val="002060"/>
                </a:solidFill>
                <a:latin typeface="VN-NTime" pitchFamily="2" charset="0"/>
              </a:rPr>
              <a:t>bieän</a:t>
            </a:r>
            <a:r>
              <a:rPr lang="en-US" sz="2400" b="1" dirty="0">
                <a:solidFill>
                  <a:srgbClr val="002060"/>
                </a:solidFill>
                <a:latin typeface="VN-NTime" pitchFamily="2" charset="0"/>
              </a:rPr>
              <a:t> </a:t>
            </a:r>
            <a:r>
              <a:rPr lang="en-US" sz="2400" b="1" dirty="0" err="1">
                <a:solidFill>
                  <a:srgbClr val="002060"/>
                </a:solidFill>
                <a:latin typeface="VN-NTime" pitchFamily="2" charset="0"/>
              </a:rPr>
              <a:t>phaùp</a:t>
            </a:r>
            <a:r>
              <a:rPr lang="en-US" sz="2400" b="1" dirty="0">
                <a:solidFill>
                  <a:srgbClr val="002060"/>
                </a:solidFill>
                <a:latin typeface="VN-NTime" pitchFamily="2" charset="0"/>
              </a:rPr>
              <a:t>, </a:t>
            </a:r>
            <a:r>
              <a:rPr lang="en-US" sz="2400" b="1" dirty="0" err="1">
                <a:solidFill>
                  <a:srgbClr val="002060"/>
                </a:solidFill>
                <a:latin typeface="VN-NTime" pitchFamily="2" charset="0"/>
              </a:rPr>
              <a:t>coâng</a:t>
            </a:r>
            <a:r>
              <a:rPr lang="en-US" sz="2400" b="1" dirty="0">
                <a:solidFill>
                  <a:srgbClr val="002060"/>
                </a:solidFill>
                <a:latin typeface="VN-NTime" pitchFamily="2" charset="0"/>
              </a:rPr>
              <a:t> </a:t>
            </a:r>
            <a:r>
              <a:rPr lang="en-US" sz="2400" b="1" dirty="0" err="1">
                <a:solidFill>
                  <a:srgbClr val="002060"/>
                </a:solidFill>
                <a:latin typeface="VN-NTime" pitchFamily="2" charset="0"/>
              </a:rPr>
              <a:t>cuï</a:t>
            </a:r>
            <a:r>
              <a:rPr lang="en-US" sz="2400" b="1" dirty="0">
                <a:solidFill>
                  <a:srgbClr val="002060"/>
                </a:solidFill>
                <a:latin typeface="VN-NTime" pitchFamily="2" charset="0"/>
              </a:rPr>
              <a:t> </a:t>
            </a:r>
            <a:r>
              <a:rPr lang="en-US" sz="2400" b="1" dirty="0" err="1">
                <a:solidFill>
                  <a:srgbClr val="002060"/>
                </a:solidFill>
                <a:latin typeface="VN-NTime" pitchFamily="2" charset="0"/>
              </a:rPr>
              <a:t>thích</a:t>
            </a:r>
            <a:r>
              <a:rPr lang="en-US" sz="2400" b="1" dirty="0">
                <a:solidFill>
                  <a:srgbClr val="002060"/>
                </a:solidFill>
                <a:latin typeface="VN-NTime" pitchFamily="2" charset="0"/>
              </a:rPr>
              <a:t> </a:t>
            </a:r>
            <a:r>
              <a:rPr lang="en-US" sz="2400" b="1" dirty="0" err="1">
                <a:solidFill>
                  <a:srgbClr val="002060"/>
                </a:solidFill>
                <a:latin typeface="VN-NTime" pitchFamily="2" charset="0"/>
              </a:rPr>
              <a:t>hôïp</a:t>
            </a:r>
            <a:r>
              <a:rPr lang="en-US" sz="2400" b="1" dirty="0">
                <a:solidFill>
                  <a:srgbClr val="002060"/>
                </a:solidFill>
                <a:latin typeface="VN-NTime" pitchFamily="2" charset="0"/>
              </a:rPr>
              <a:t> </a:t>
            </a:r>
            <a:r>
              <a:rPr lang="en-US" sz="2400" b="1" dirty="0" err="1">
                <a:solidFill>
                  <a:srgbClr val="002060"/>
                </a:solidFill>
                <a:latin typeface="VN-NTime" pitchFamily="2" charset="0"/>
              </a:rPr>
              <a:t>ñeå</a:t>
            </a:r>
            <a:r>
              <a:rPr lang="en-US" sz="2400" b="1" dirty="0">
                <a:solidFill>
                  <a:srgbClr val="002060"/>
                </a:solidFill>
                <a:latin typeface="VN-NTime" pitchFamily="2" charset="0"/>
              </a:rPr>
              <a:t> </a:t>
            </a:r>
            <a:r>
              <a:rPr lang="en-US" sz="2400" b="1" dirty="0" err="1">
                <a:solidFill>
                  <a:srgbClr val="002060"/>
                </a:solidFill>
                <a:latin typeface="VN-NTime" pitchFamily="2" charset="0"/>
              </a:rPr>
              <a:t>bieán</a:t>
            </a:r>
            <a:r>
              <a:rPr lang="en-US" sz="2400" b="1" dirty="0">
                <a:solidFill>
                  <a:srgbClr val="002060"/>
                </a:solidFill>
                <a:latin typeface="VN-NTime" pitchFamily="2" charset="0"/>
              </a:rPr>
              <a:t> </a:t>
            </a:r>
            <a:r>
              <a:rPr lang="en-US" sz="2400" b="1" dirty="0" err="1">
                <a:solidFill>
                  <a:srgbClr val="002060"/>
                </a:solidFill>
                <a:latin typeface="VN-NTime" pitchFamily="2" charset="0"/>
              </a:rPr>
              <a:t>ñoåi</a:t>
            </a:r>
            <a:r>
              <a:rPr lang="en-US" sz="2400" b="1" dirty="0">
                <a:solidFill>
                  <a:srgbClr val="002060"/>
                </a:solidFill>
                <a:latin typeface="VN-NTime" pitchFamily="2" charset="0"/>
              </a:rPr>
              <a:t> </a:t>
            </a:r>
            <a:r>
              <a:rPr lang="en-US" sz="2400" b="1" dirty="0" err="1">
                <a:solidFill>
                  <a:srgbClr val="002060"/>
                </a:solidFill>
                <a:latin typeface="VN-NTime" pitchFamily="2" charset="0"/>
              </a:rPr>
              <a:t>nhöõng</a:t>
            </a:r>
            <a:r>
              <a:rPr lang="en-US" sz="2400" b="1" dirty="0">
                <a:solidFill>
                  <a:srgbClr val="002060"/>
                </a:solidFill>
                <a:latin typeface="VN-NTime" pitchFamily="2" charset="0"/>
              </a:rPr>
              <a:t> MLH, </a:t>
            </a:r>
            <a:r>
              <a:rPr lang="en-US" sz="2400" b="1" dirty="0" err="1">
                <a:solidFill>
                  <a:srgbClr val="002060"/>
                </a:solidFill>
                <a:latin typeface="VN-NTime" pitchFamily="2" charset="0"/>
              </a:rPr>
              <a:t>ñaëc</a:t>
            </a:r>
            <a:r>
              <a:rPr lang="en-US" sz="2400" b="1" dirty="0">
                <a:solidFill>
                  <a:srgbClr val="002060"/>
                </a:solidFill>
                <a:latin typeface="VN-NTime" pitchFamily="2" charset="0"/>
              </a:rPr>
              <a:t> </a:t>
            </a:r>
            <a:r>
              <a:rPr lang="en-US" sz="2400" b="1" dirty="0" err="1">
                <a:solidFill>
                  <a:srgbClr val="002060"/>
                </a:solidFill>
                <a:latin typeface="VN-NTime" pitchFamily="2" charset="0"/>
              </a:rPr>
              <a:t>bieät</a:t>
            </a:r>
            <a:r>
              <a:rPr lang="en-US" sz="2400" b="1" dirty="0">
                <a:solidFill>
                  <a:srgbClr val="002060"/>
                </a:solidFill>
                <a:latin typeface="VN-NTime" pitchFamily="2" charset="0"/>
              </a:rPr>
              <a:t> </a:t>
            </a:r>
            <a:r>
              <a:rPr lang="en-US" sz="2400" b="1" dirty="0" err="1">
                <a:solidFill>
                  <a:srgbClr val="002060"/>
                </a:solidFill>
                <a:latin typeface="VN-NTime" pitchFamily="2" charset="0"/>
              </a:rPr>
              <a:t>laø</a:t>
            </a:r>
            <a:r>
              <a:rPr lang="en-US" sz="2400" b="1" dirty="0">
                <a:solidFill>
                  <a:srgbClr val="002060"/>
                </a:solidFill>
                <a:latin typeface="VN-NTime" pitchFamily="2" charset="0"/>
              </a:rPr>
              <a:t> </a:t>
            </a:r>
            <a:r>
              <a:rPr lang="en-US" sz="2400" b="1" dirty="0" err="1">
                <a:solidFill>
                  <a:srgbClr val="002060"/>
                </a:solidFill>
                <a:latin typeface="VN-NTime" pitchFamily="2" charset="0"/>
              </a:rPr>
              <a:t>nhöõng</a:t>
            </a:r>
            <a:r>
              <a:rPr lang="en-US" sz="2400" b="1" dirty="0">
                <a:solidFill>
                  <a:srgbClr val="002060"/>
                </a:solidFill>
                <a:latin typeface="VN-NTime" pitchFamily="2" charset="0"/>
              </a:rPr>
              <a:t> MLH </a:t>
            </a:r>
            <a:r>
              <a:rPr lang="en-US" sz="2400" b="1" dirty="0" err="1">
                <a:solidFill>
                  <a:srgbClr val="002060"/>
                </a:solidFill>
                <a:latin typeface="VN-NTime" pitchFamily="2" charset="0"/>
              </a:rPr>
              <a:t>beân</a:t>
            </a:r>
            <a:r>
              <a:rPr lang="en-US" sz="2400" b="1" dirty="0">
                <a:solidFill>
                  <a:srgbClr val="002060"/>
                </a:solidFill>
                <a:latin typeface="VN-NTime" pitchFamily="2" charset="0"/>
              </a:rPr>
              <a:t> </a:t>
            </a:r>
            <a:r>
              <a:rPr lang="en-US" sz="2400" b="1" dirty="0" err="1">
                <a:solidFill>
                  <a:srgbClr val="002060"/>
                </a:solidFill>
                <a:latin typeface="VN-NTime" pitchFamily="2" charset="0"/>
              </a:rPr>
              <a:t>trong</a:t>
            </a:r>
            <a:r>
              <a:rPr lang="en-US" sz="2400" b="1" dirty="0">
                <a:solidFill>
                  <a:srgbClr val="002060"/>
                </a:solidFill>
                <a:latin typeface="VN-NTime" pitchFamily="2" charset="0"/>
              </a:rPr>
              <a:t>, </a:t>
            </a:r>
            <a:r>
              <a:rPr lang="en-US" sz="2400" b="1" dirty="0" err="1">
                <a:solidFill>
                  <a:srgbClr val="002060"/>
                </a:solidFill>
                <a:latin typeface="VN-NTime" pitchFamily="2" charset="0"/>
              </a:rPr>
              <a:t>cô</a:t>
            </a:r>
            <a:r>
              <a:rPr lang="en-US" sz="2400" b="1" dirty="0">
                <a:solidFill>
                  <a:srgbClr val="002060"/>
                </a:solidFill>
                <a:latin typeface="VN-NTime" pitchFamily="2" charset="0"/>
              </a:rPr>
              <a:t> </a:t>
            </a:r>
            <a:r>
              <a:rPr lang="en-US" sz="2400" b="1" dirty="0" err="1">
                <a:solidFill>
                  <a:srgbClr val="002060"/>
                </a:solidFill>
                <a:latin typeface="VN-NTime" pitchFamily="2" charset="0"/>
              </a:rPr>
              <a:t>baûn</a:t>
            </a:r>
            <a:r>
              <a:rPr lang="en-US" sz="2400" b="1" dirty="0">
                <a:solidFill>
                  <a:srgbClr val="002060"/>
                </a:solidFill>
                <a:latin typeface="VN-NTime" pitchFamily="2" charset="0"/>
              </a:rPr>
              <a:t>, </a:t>
            </a:r>
            <a:r>
              <a:rPr lang="en-US" sz="2400" b="1" dirty="0" err="1">
                <a:solidFill>
                  <a:srgbClr val="002060"/>
                </a:solidFill>
                <a:latin typeface="VN-NTime" pitchFamily="2" charset="0"/>
              </a:rPr>
              <a:t>taát</a:t>
            </a:r>
            <a:r>
              <a:rPr lang="en-US" sz="2400" b="1" dirty="0">
                <a:solidFill>
                  <a:srgbClr val="002060"/>
                </a:solidFill>
                <a:latin typeface="VN-NTime" pitchFamily="2" charset="0"/>
              </a:rPr>
              <a:t> </a:t>
            </a:r>
            <a:r>
              <a:rPr lang="en-US" sz="2400" b="1" dirty="0" err="1">
                <a:solidFill>
                  <a:srgbClr val="002060"/>
                </a:solidFill>
                <a:latin typeface="VN-NTime" pitchFamily="2" charset="0"/>
              </a:rPr>
              <a:t>nhieân</a:t>
            </a:r>
            <a:r>
              <a:rPr lang="en-US" sz="2400" b="1" dirty="0">
                <a:solidFill>
                  <a:srgbClr val="002060"/>
                </a:solidFill>
                <a:latin typeface="VN-NTime" pitchFamily="2" charset="0"/>
              </a:rPr>
              <a:t>,…</a:t>
            </a:r>
          </a:p>
          <a:p>
            <a:pPr marL="177800" indent="-177800" algn="just">
              <a:spcBef>
                <a:spcPts val="400"/>
              </a:spcBef>
              <a:spcAft>
                <a:spcPts val="0"/>
              </a:spcAft>
              <a:buFont typeface="Arial" pitchFamily="34" charset="0"/>
              <a:buChar char="•"/>
            </a:pPr>
            <a:r>
              <a:rPr lang="en-US" sz="2400" b="1" spc="-20" dirty="0" err="1">
                <a:solidFill>
                  <a:srgbClr val="002060"/>
                </a:solidFill>
                <a:latin typeface="VN-NTime" pitchFamily="2" charset="0"/>
              </a:rPr>
              <a:t>Naém</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vöõng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chuyeån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hoùa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caùc</a:t>
            </a:r>
            <a:r>
              <a:rPr lang="en-US" sz="2400" b="1" spc="-20" dirty="0">
                <a:solidFill>
                  <a:srgbClr val="002060"/>
                </a:solidFill>
                <a:latin typeface="VN-NTime" pitchFamily="2" charset="0"/>
              </a:rPr>
              <a:t> MLH, </a:t>
            </a:r>
            <a:r>
              <a:rPr lang="en-US" sz="2400" b="1" spc="-20" dirty="0" err="1">
                <a:solidFill>
                  <a:srgbClr val="002060"/>
                </a:solidFill>
                <a:latin typeface="VN-NTime" pitchFamily="2" charset="0"/>
              </a:rPr>
              <a:t>kòp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thôøi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ñöa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ra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caùc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bieän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phaùp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boå</a:t>
            </a:r>
            <a:r>
              <a:rPr lang="en-US" sz="2400" b="1" spc="-20" dirty="0">
                <a:solidFill>
                  <a:srgbClr val="002060"/>
                </a:solidFill>
                <a:latin typeface="VN-NTime" pitchFamily="2" charset="0"/>
              </a:rPr>
              <a:t> sung </a:t>
            </a:r>
            <a:r>
              <a:rPr lang="en-US" sz="2400" b="1" spc="-20" dirty="0" err="1">
                <a:solidFill>
                  <a:srgbClr val="002060"/>
                </a:solidFill>
                <a:latin typeface="VN-NTime" pitchFamily="2" charset="0"/>
              </a:rPr>
              <a:t>ñeå</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phaùt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huy</a:t>
            </a:r>
            <a:r>
              <a:rPr lang="en-US" sz="2400" b="1" spc="-20" dirty="0">
                <a:solidFill>
                  <a:srgbClr val="002060"/>
                </a:solidFill>
                <a:latin typeface="VN-NTime" pitchFamily="2" charset="0"/>
              </a:rPr>
              <a:t>/</a:t>
            </a:r>
            <a:r>
              <a:rPr lang="en-US" sz="2400" b="1" spc="-20" dirty="0" err="1">
                <a:solidFill>
                  <a:srgbClr val="002060"/>
                </a:solidFill>
                <a:latin typeface="VN-NTime" pitchFamily="2" charset="0"/>
              </a:rPr>
              <a:t>haïn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cheá</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taùc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ñoäng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höôùng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vaät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vaän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ñoäng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theo</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ñuùng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quy</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luaät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hôïp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lôïi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ích</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chuùng</a:t>
            </a:r>
            <a:r>
              <a:rPr lang="en-US" sz="2400" b="1" spc="-20" dirty="0">
                <a:solidFill>
                  <a:srgbClr val="002060"/>
                </a:solidFill>
                <a:latin typeface="VN-NTime" pitchFamily="2" charset="0"/>
              </a:rPr>
              <a:t> ta.</a:t>
            </a:r>
            <a:r>
              <a:rPr lang="en-US" sz="2400" b="1" spc="-20" dirty="0">
                <a:solidFill>
                  <a:srgbClr val="002060"/>
                </a:solidFill>
                <a:latin typeface="VN-NTime" pitchFamily="2" charset="0"/>
                <a:cs typeface="Arial" charset="0"/>
              </a:rPr>
              <a:t> </a:t>
            </a:r>
          </a:p>
        </p:txBody>
      </p:sp>
      <p:sp>
        <p:nvSpPr>
          <p:cNvPr id="16" name="Rounded Rectangle 15"/>
          <p:cNvSpPr/>
          <p:nvPr/>
        </p:nvSpPr>
        <p:spPr>
          <a:xfrm>
            <a:off x="769937" y="4569869"/>
            <a:ext cx="1043920" cy="1236489"/>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a:solidFill>
                  <a:schemeClr val="bg2"/>
                </a:solidFill>
                <a:latin typeface="VN-NTime" pitchFamily="2" charset="0"/>
                <a:cs typeface="Arial" charset="0"/>
              </a:rPr>
              <a:t>Trong thöïc tieãn</a:t>
            </a:r>
            <a:endParaRPr lang="pt-BR" sz="2400" b="1" dirty="0">
              <a:solidFill>
                <a:schemeClr val="bg2"/>
              </a:solidFill>
              <a:latin typeface="VN-NTime" pitchFamily="2" charset="0"/>
              <a:cs typeface="Arial" charset="0"/>
            </a:endParaRPr>
          </a:p>
        </p:txBody>
      </p:sp>
      <p:sp>
        <p:nvSpPr>
          <p:cNvPr id="17" name="Rounded Rectangle 16"/>
          <p:cNvSpPr/>
          <p:nvPr/>
        </p:nvSpPr>
        <p:spPr>
          <a:xfrm>
            <a:off x="1833150" y="990600"/>
            <a:ext cx="8004600" cy="2099854"/>
          </a:xfrm>
          <a:prstGeom prst="roundRect">
            <a:avLst>
              <a:gd name="adj" fmla="val 333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just">
              <a:spcBef>
                <a:spcPts val="400"/>
              </a:spcBef>
              <a:spcAft>
                <a:spcPts val="0"/>
              </a:spcAft>
              <a:buFont typeface="Arial" pitchFamily="34" charset="0"/>
              <a:buChar char="•"/>
            </a:pPr>
            <a:r>
              <a:rPr lang="en-US" sz="2400" b="1" spc="-40" dirty="0" err="1">
                <a:solidFill>
                  <a:srgbClr val="000066"/>
                </a:solidFill>
                <a:latin typeface="VN-NTime" pitchFamily="2" charset="0"/>
              </a:rPr>
              <a:t>Tìm</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hieåu</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phaùt</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hieän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caøng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nhieàu</a:t>
            </a:r>
            <a:r>
              <a:rPr lang="en-US" sz="2400" b="1" spc="-40" dirty="0">
                <a:solidFill>
                  <a:srgbClr val="000066"/>
                </a:solidFill>
                <a:latin typeface="VN-NTime" pitchFamily="2" charset="0"/>
              </a:rPr>
              <a:t> MLH (…) </a:t>
            </a:r>
            <a:r>
              <a:rPr lang="en-US" sz="2400" b="1" spc="-40" dirty="0" err="1">
                <a:solidFill>
                  <a:srgbClr val="000066"/>
                </a:solidFill>
                <a:latin typeface="VN-NTime" pitchFamily="2" charset="0"/>
              </a:rPr>
              <a:t>ñang</a:t>
            </a:r>
            <a:r>
              <a:rPr lang="en-US" sz="2400" b="1" spc="-40" dirty="0">
                <a:solidFill>
                  <a:srgbClr val="000066"/>
                </a:solidFill>
                <a:latin typeface="VN-NTime" pitchFamily="2" charset="0"/>
              </a:rPr>
              <a:t> chi </a:t>
            </a:r>
            <a:r>
              <a:rPr lang="en-US" sz="2400" b="1" spc="-40" dirty="0" err="1">
                <a:solidFill>
                  <a:srgbClr val="000066"/>
                </a:solidFill>
                <a:latin typeface="VN-NTime" pitchFamily="2" charset="0"/>
              </a:rPr>
              <a:t>phoái</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söï</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vaät</a:t>
            </a:r>
            <a:r>
              <a:rPr lang="en-US" sz="2400" b="1" spc="-40" dirty="0">
                <a:solidFill>
                  <a:srgbClr val="000066"/>
                </a:solidFill>
                <a:latin typeface="VN-NTime" pitchFamily="2" charset="0"/>
              </a:rPr>
              <a:t>.</a:t>
            </a:r>
          </a:p>
          <a:p>
            <a:pPr marL="177800" indent="-177800" algn="just">
              <a:spcBef>
                <a:spcPts val="400"/>
              </a:spcBef>
              <a:spcAft>
                <a:spcPts val="0"/>
              </a:spcAft>
              <a:buFont typeface="Arial" pitchFamily="34" charset="0"/>
              <a:buChar char="•"/>
            </a:pPr>
            <a:r>
              <a:rPr lang="en-US" sz="2400" b="1" dirty="0" err="1">
                <a:solidFill>
                  <a:srgbClr val="000066"/>
                </a:solidFill>
                <a:latin typeface="VN-NTime" pitchFamily="2" charset="0"/>
              </a:rPr>
              <a:t>Phaân</a:t>
            </a:r>
            <a:r>
              <a:rPr lang="en-US" sz="2400" b="1" dirty="0">
                <a:solidFill>
                  <a:srgbClr val="000066"/>
                </a:solidFill>
                <a:latin typeface="VN-NTime" pitchFamily="2" charset="0"/>
              </a:rPr>
              <a:t> </a:t>
            </a:r>
            <a:r>
              <a:rPr lang="en-US" sz="2400" b="1" dirty="0" err="1">
                <a:solidFill>
                  <a:srgbClr val="000066"/>
                </a:solidFill>
                <a:latin typeface="VN-NTime" pitchFamily="2" charset="0"/>
              </a:rPr>
              <a:t>loaïi</a:t>
            </a:r>
            <a:r>
              <a:rPr lang="en-US" sz="2400" b="1" dirty="0">
                <a:solidFill>
                  <a:srgbClr val="000066"/>
                </a:solidFill>
                <a:latin typeface="VN-NTime" pitchFamily="2" charset="0"/>
              </a:rPr>
              <a:t>, </a:t>
            </a:r>
            <a:r>
              <a:rPr lang="en-US" sz="2400" b="1" dirty="0" err="1">
                <a:solidFill>
                  <a:srgbClr val="000066"/>
                </a:solidFill>
                <a:latin typeface="VN-NTime" pitchFamily="2" charset="0"/>
              </a:rPr>
              <a:t>xaùc</a:t>
            </a:r>
            <a:r>
              <a:rPr lang="en-US" sz="2400" b="1" dirty="0">
                <a:solidFill>
                  <a:srgbClr val="000066"/>
                </a:solidFill>
                <a:latin typeface="VN-NTime" pitchFamily="2" charset="0"/>
              </a:rPr>
              <a:t> </a:t>
            </a:r>
            <a:r>
              <a:rPr lang="en-US" sz="2400" b="1" dirty="0" err="1">
                <a:solidFill>
                  <a:srgbClr val="000066"/>
                </a:solidFill>
                <a:latin typeface="VN-NTime" pitchFamily="2" charset="0"/>
              </a:rPr>
              <a:t>ñònh</a:t>
            </a:r>
            <a:r>
              <a:rPr lang="en-US" sz="2400" b="1" dirty="0">
                <a:solidFill>
                  <a:srgbClr val="000066"/>
                </a:solidFill>
                <a:latin typeface="VN-NTime" pitchFamily="2" charset="0"/>
              </a:rPr>
              <a:t> MLH </a:t>
            </a:r>
            <a:r>
              <a:rPr lang="en-US" sz="2400" b="1" dirty="0" err="1">
                <a:solidFill>
                  <a:srgbClr val="000066"/>
                </a:solidFill>
                <a:latin typeface="VN-NTime" pitchFamily="2" charset="0"/>
              </a:rPr>
              <a:t>beân</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taát</a:t>
            </a:r>
            <a:r>
              <a:rPr lang="en-US" sz="2400" b="1" dirty="0">
                <a:solidFill>
                  <a:srgbClr val="000066"/>
                </a:solidFill>
                <a:latin typeface="VN-NTime" pitchFamily="2" charset="0"/>
              </a:rPr>
              <a:t> </a:t>
            </a:r>
            <a:r>
              <a:rPr lang="en-US" sz="2400" b="1" dirty="0" err="1">
                <a:solidFill>
                  <a:srgbClr val="000066"/>
                </a:solidFill>
                <a:latin typeface="VN-NTime" pitchFamily="2" charset="0"/>
              </a:rPr>
              <a:t>nhieân</a:t>
            </a:r>
            <a:r>
              <a:rPr lang="en-US" sz="2400" b="1" dirty="0">
                <a:solidFill>
                  <a:srgbClr val="000066"/>
                </a:solidFill>
                <a:latin typeface="VN-NTime" pitchFamily="2" charset="0"/>
              </a:rPr>
              <a:t>,…; qua </a:t>
            </a:r>
            <a:r>
              <a:rPr lang="en-US" sz="2400" b="1" dirty="0" err="1">
                <a:solidFill>
                  <a:srgbClr val="000066"/>
                </a:solidFill>
                <a:latin typeface="VN-NTime" pitchFamily="2" charset="0"/>
              </a:rPr>
              <a:t>ñoù</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giaûi</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MLH </a:t>
            </a:r>
            <a:r>
              <a:rPr lang="en-US" sz="2400" b="1" dirty="0" err="1">
                <a:solidFill>
                  <a:srgbClr val="000066"/>
                </a:solidFill>
                <a:latin typeface="VN-NTime" pitchFamily="2" charset="0"/>
              </a:rPr>
              <a:t>coøn</a:t>
            </a:r>
            <a:r>
              <a:rPr lang="en-US" sz="2400" b="1" dirty="0">
                <a:solidFill>
                  <a:srgbClr val="000066"/>
                </a:solidFill>
                <a:latin typeface="VN-NTime" pitchFamily="2" charset="0"/>
              </a:rPr>
              <a:t> </a:t>
            </a:r>
            <a:r>
              <a:rPr lang="en-US" sz="2400" b="1" dirty="0" err="1">
                <a:solidFill>
                  <a:srgbClr val="000066"/>
                </a:solidFill>
                <a:latin typeface="VN-NTime" pitchFamily="2" charset="0"/>
              </a:rPr>
              <a:t>laïi</a:t>
            </a:r>
            <a:r>
              <a:rPr lang="en-US" sz="2400" b="1" dirty="0">
                <a:solidFill>
                  <a:srgbClr val="000066"/>
                </a:solidFill>
                <a:latin typeface="VN-NTime" pitchFamily="2" charset="0"/>
              </a:rPr>
              <a:t>. </a:t>
            </a:r>
          </a:p>
          <a:p>
            <a:pPr marL="177800" indent="-177800" algn="just">
              <a:spcBef>
                <a:spcPts val="400"/>
              </a:spcBef>
              <a:spcAft>
                <a:spcPts val="0"/>
              </a:spcAft>
              <a:buFont typeface="Arial" pitchFamily="34" charset="0"/>
              <a:buChar char="•"/>
            </a:pPr>
            <a:r>
              <a:rPr lang="en-US" sz="2400" b="1" spc="-20" dirty="0" err="1">
                <a:solidFill>
                  <a:srgbClr val="000066"/>
                </a:solidFill>
                <a:latin typeface="VN-NTime" pitchFamily="2" charset="0"/>
              </a:rPr>
              <a:t>Xaây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döïng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hình</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aûnh</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veà</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vaät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nhö</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thoáng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nhaát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caùc</a:t>
            </a:r>
            <a:r>
              <a:rPr lang="en-US" sz="2400" b="1" spc="-20" dirty="0">
                <a:solidFill>
                  <a:srgbClr val="000066"/>
                </a:solidFill>
                <a:latin typeface="VN-NTime" pitchFamily="2" charset="0"/>
              </a:rPr>
              <a:t> MLH; </a:t>
            </a:r>
            <a:r>
              <a:rPr lang="en-US" sz="2400" b="1" spc="-20" dirty="0" err="1">
                <a:solidFill>
                  <a:srgbClr val="000066"/>
                </a:solidFill>
                <a:latin typeface="VN-NTime" pitchFamily="2" charset="0"/>
              </a:rPr>
              <a:t>Phaùt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hieän</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ra</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ñaëc</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ñieåm</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quy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luaät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baûn</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chaát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cuûa</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vaät</a:t>
            </a:r>
            <a:r>
              <a:rPr lang="en-US" sz="2400" b="1" spc="-20" dirty="0">
                <a:solidFill>
                  <a:srgbClr val="002060"/>
                </a:solidFill>
                <a:latin typeface="VN-NTime" pitchFamily="2" charset="0"/>
              </a:rPr>
              <a:t>.</a:t>
            </a:r>
          </a:p>
        </p:txBody>
      </p:sp>
      <p:sp>
        <p:nvSpPr>
          <p:cNvPr id="18" name="Rounded Rectangle 17"/>
          <p:cNvSpPr/>
          <p:nvPr/>
        </p:nvSpPr>
        <p:spPr>
          <a:xfrm>
            <a:off x="769937" y="1371599"/>
            <a:ext cx="1043920" cy="1257300"/>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chemeClr val="bg2"/>
                </a:solidFill>
                <a:latin typeface="VN-NTime" pitchFamily="2" charset="0"/>
                <a:cs typeface="Arial" charset="0"/>
              </a:rPr>
              <a:t>Trong nhaän thöùc</a:t>
            </a:r>
          </a:p>
        </p:txBody>
      </p:sp>
      <p:sp>
        <p:nvSpPr>
          <p:cNvPr id="19" name="Rounded Rectangle 18"/>
          <p:cNvSpPr/>
          <p:nvPr/>
        </p:nvSpPr>
        <p:spPr>
          <a:xfrm>
            <a:off x="48126" y="3023211"/>
            <a:ext cx="1179011" cy="1116379"/>
          </a:xfrm>
          <a:prstGeom prst="roundRect">
            <a:avLst>
              <a:gd name="adj" fmla="val 7824"/>
            </a:avLst>
          </a:prstGeom>
          <a:solidFill>
            <a:schemeClr val="accent1">
              <a:lumMod val="20000"/>
              <a:lumOff val="80000"/>
            </a:schemeClr>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spc="-100" dirty="0">
                <a:solidFill>
                  <a:srgbClr val="800000"/>
                </a:solidFill>
                <a:latin typeface="VN-NTime" pitchFamily="2" charset="0"/>
                <a:cs typeface="Arial" charset="0"/>
              </a:rPr>
              <a:t>Nguyeân</a:t>
            </a:r>
            <a:r>
              <a:rPr lang="pt-BR" sz="2400" b="1" dirty="0">
                <a:solidFill>
                  <a:srgbClr val="800000"/>
                </a:solidFill>
                <a:latin typeface="VN-NTime" pitchFamily="2" charset="0"/>
                <a:cs typeface="Arial" charset="0"/>
              </a:rPr>
              <a:t> </a:t>
            </a:r>
            <a:r>
              <a:rPr lang="pt-BR" sz="2400" b="1" spc="-100" dirty="0">
                <a:solidFill>
                  <a:srgbClr val="800000"/>
                </a:solidFill>
                <a:latin typeface="VN-NTime" pitchFamily="2" charset="0"/>
                <a:cs typeface="Arial" charset="0"/>
              </a:rPr>
              <a:t>taéc toaøn </a:t>
            </a:r>
            <a:r>
              <a:rPr lang="pt-BR" sz="2400" b="1" dirty="0">
                <a:solidFill>
                  <a:srgbClr val="800000"/>
                </a:solidFill>
                <a:latin typeface="VN-NTime" pitchFamily="2" charset="0"/>
                <a:cs typeface="Arial" charset="0"/>
              </a:rPr>
              <a:t>dieän</a:t>
            </a:r>
          </a:p>
        </p:txBody>
      </p:sp>
      <p:cxnSp>
        <p:nvCxnSpPr>
          <p:cNvPr id="20" name="Straight Arrow Connector 19"/>
          <p:cNvCxnSpPr>
            <a:stCxn id="19" idx="3"/>
            <a:endCxn id="18" idx="2"/>
          </p:cNvCxnSpPr>
          <p:nvPr/>
        </p:nvCxnSpPr>
        <p:spPr>
          <a:xfrm flipV="1">
            <a:off x="1227137" y="2628899"/>
            <a:ext cx="64760" cy="952502"/>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3"/>
            <a:endCxn id="16" idx="0"/>
          </p:cNvCxnSpPr>
          <p:nvPr/>
        </p:nvCxnSpPr>
        <p:spPr>
          <a:xfrm>
            <a:off x="1227137" y="3581401"/>
            <a:ext cx="64760" cy="988468"/>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49"/>
          <p:cNvSpPr>
            <a:spLocks noChangeArrowheads="1"/>
          </p:cNvSpPr>
          <p:nvPr/>
        </p:nvSpPr>
        <p:spPr bwMode="auto">
          <a:xfrm>
            <a:off x="1833151" y="3344219"/>
            <a:ext cx="8004600" cy="483245"/>
          </a:xfrm>
          <a:prstGeom prst="roundRect">
            <a:avLst>
              <a:gd name="adj" fmla="val 23003"/>
            </a:avLst>
          </a:prstGeom>
          <a:solidFill>
            <a:schemeClr val="accent2">
              <a:lumMod val="20000"/>
              <a:lumOff val="80000"/>
            </a:schemeClr>
          </a:solidFill>
          <a:ln w="31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marL="0" lvl="2">
              <a:spcBef>
                <a:spcPts val="0"/>
              </a:spcBef>
              <a:spcAft>
                <a:spcPts val="0"/>
              </a:spcAft>
              <a:tabLst>
                <a:tab pos="1371600" algn="l"/>
              </a:tabLst>
              <a:defRPr/>
            </a:pPr>
            <a:r>
              <a:rPr lang="en-US" sz="2400" b="1" dirty="0" err="1">
                <a:solidFill>
                  <a:srgbClr val="800000"/>
                </a:solidFill>
                <a:latin typeface="VN-NTime" pitchFamily="2" charset="0"/>
              </a:rPr>
              <a:t>Khaéc</a:t>
            </a:r>
            <a:r>
              <a:rPr lang="en-US" sz="2400" b="1" dirty="0">
                <a:solidFill>
                  <a:srgbClr val="800000"/>
                </a:solidFill>
                <a:latin typeface="VN-NTime" pitchFamily="2" charset="0"/>
              </a:rPr>
              <a:t> </a:t>
            </a:r>
            <a:r>
              <a:rPr lang="en-US" sz="2400" b="1" dirty="0" err="1">
                <a:solidFill>
                  <a:srgbClr val="800000"/>
                </a:solidFill>
                <a:latin typeface="VN-NTime" pitchFamily="2" charset="0"/>
              </a:rPr>
              <a:t>phuïc</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phieán</a:t>
            </a:r>
            <a:r>
              <a:rPr lang="en-US" sz="2400" b="1" dirty="0">
                <a:solidFill>
                  <a:srgbClr val="800000"/>
                </a:solidFill>
                <a:latin typeface="VN-NTime" pitchFamily="2" charset="0"/>
              </a:rPr>
              <a:t> </a:t>
            </a:r>
            <a:r>
              <a:rPr lang="en-US" sz="2400" b="1" dirty="0" err="1">
                <a:solidFill>
                  <a:srgbClr val="800000"/>
                </a:solidFill>
                <a:latin typeface="VN-NTime" pitchFamily="2" charset="0"/>
              </a:rPr>
              <a:t>dieän</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chieát</a:t>
            </a:r>
            <a:r>
              <a:rPr lang="en-US" sz="2400" b="1" dirty="0">
                <a:solidFill>
                  <a:srgbClr val="800000"/>
                </a:solidFill>
                <a:latin typeface="VN-NTime" pitchFamily="2" charset="0"/>
              </a:rPr>
              <a:t> </a:t>
            </a:r>
            <a:r>
              <a:rPr lang="en-US" sz="2400" b="1" dirty="0" err="1">
                <a:solidFill>
                  <a:srgbClr val="800000"/>
                </a:solidFill>
                <a:latin typeface="VN-NTime" pitchFamily="2" charset="0"/>
              </a:rPr>
              <a:t>trung</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nguïy</a:t>
            </a:r>
            <a:r>
              <a:rPr lang="en-US" sz="2400" b="1" dirty="0">
                <a:solidFill>
                  <a:srgbClr val="800000"/>
                </a:solidFill>
                <a:latin typeface="VN-NTime" pitchFamily="2" charset="0"/>
              </a:rPr>
              <a:t> </a:t>
            </a:r>
            <a:r>
              <a:rPr lang="en-US" sz="2400" b="1" dirty="0" err="1">
                <a:solidFill>
                  <a:srgbClr val="800000"/>
                </a:solidFill>
                <a:latin typeface="VN-NTime" pitchFamily="2" charset="0"/>
              </a:rPr>
              <a:t>bieän</a:t>
            </a:r>
            <a:r>
              <a:rPr lang="en-US" sz="2400" b="1" dirty="0">
                <a:solidFill>
                  <a:srgbClr val="800000"/>
                </a:solidFill>
                <a:latin typeface="VN-NTime" pitchFamily="2" charset="0"/>
              </a:rPr>
              <a:t>…</a:t>
            </a:r>
            <a:r>
              <a:rPr lang="en-US" sz="2000" b="1" dirty="0">
                <a:solidFill>
                  <a:srgbClr val="800000"/>
                </a:solidFill>
                <a:latin typeface="VN-NTime" pitchFamily="2" charset="0"/>
              </a:rPr>
              <a:t> </a:t>
            </a:r>
          </a:p>
        </p:txBody>
      </p:sp>
      <p:cxnSp>
        <p:nvCxnSpPr>
          <p:cNvPr id="23" name="Straight Arrow Connector 22"/>
          <p:cNvCxnSpPr>
            <a:stCxn id="19" idx="3"/>
            <a:endCxn id="22" idx="1"/>
          </p:cNvCxnSpPr>
          <p:nvPr/>
        </p:nvCxnSpPr>
        <p:spPr>
          <a:xfrm>
            <a:off x="1227137" y="3581401"/>
            <a:ext cx="606014" cy="4441"/>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
        <p:nvSpPr>
          <p:cNvPr id="14" name="AutoShape 49"/>
          <p:cNvSpPr>
            <a:spLocks noChangeArrowheads="1"/>
          </p:cNvSpPr>
          <p:nvPr/>
        </p:nvSpPr>
        <p:spPr bwMode="auto">
          <a:xfrm>
            <a:off x="84138" y="470584"/>
            <a:ext cx="5029200" cy="457200"/>
          </a:xfrm>
          <a:prstGeom prst="roundRect">
            <a:avLst>
              <a:gd name="adj" fmla="val 17948"/>
            </a:avLst>
          </a:prstGeom>
          <a:solidFill>
            <a:srgbClr val="000066"/>
          </a:solidFill>
          <a:ln w="31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a:solidFill>
                  <a:srgbClr val="66FFFF"/>
                </a:solidFill>
                <a:latin typeface="VN-NTime" pitchFamily="2" charset="0"/>
              </a:rPr>
              <a:t>a)</a:t>
            </a:r>
            <a:r>
              <a:rPr lang="en-US" sz="2400" b="1">
                <a:solidFill>
                  <a:srgbClr val="FFFFFF"/>
                </a:solidFill>
                <a:latin typeface="VN-NTime" pitchFamily="2" charset="0"/>
              </a:rPr>
              <a:t> Nguyeân lyù veà moái lieân heä phoå bieán</a:t>
            </a:r>
          </a:p>
        </p:txBody>
      </p:sp>
    </p:spTree>
    <p:extLst>
      <p:ext uri="{BB962C8B-B14F-4D97-AF65-F5344CB8AC3E}">
        <p14:creationId xmlns:p14="http://schemas.microsoft.com/office/powerpoint/2010/main" val="176678335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7" y="496611"/>
            <a:ext cx="3429000" cy="377851"/>
          </a:xfrm>
          <a:prstGeom prst="roundRect">
            <a:avLst>
              <a:gd name="adj" fmla="val 17948"/>
            </a:avLst>
          </a:prstGeom>
          <a:solidFill>
            <a:srgbClr val="000066"/>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b)</a:t>
            </a:r>
            <a:r>
              <a:rPr lang="en-US" sz="2400" b="1" dirty="0">
                <a:solidFill>
                  <a:srgbClr val="FFFFFF"/>
                </a:solidFill>
                <a:latin typeface="VN-NTime" pitchFamily="2" charset="0"/>
              </a:rPr>
              <a:t> </a:t>
            </a:r>
            <a:r>
              <a:rPr lang="en-US" sz="2400" b="1" dirty="0" err="1">
                <a:solidFill>
                  <a:srgbClr val="FFFFFF"/>
                </a:solidFill>
                <a:latin typeface="VN-NTime" pitchFamily="2" charset="0"/>
              </a:rPr>
              <a:t>Caùi</a:t>
            </a:r>
            <a:r>
              <a:rPr lang="en-US" sz="2400" b="1" dirty="0">
                <a:solidFill>
                  <a:srgbClr val="FFFFFF"/>
                </a:solidFill>
                <a:latin typeface="VN-NTime" pitchFamily="2" charset="0"/>
              </a:rPr>
              <a:t> </a:t>
            </a:r>
            <a:r>
              <a:rPr lang="en-US" sz="2400" b="1" dirty="0" err="1">
                <a:solidFill>
                  <a:srgbClr val="FFFFFF"/>
                </a:solidFill>
                <a:latin typeface="VN-NTime" pitchFamily="2" charset="0"/>
              </a:rPr>
              <a:t>rieâng</a:t>
            </a:r>
            <a:r>
              <a:rPr lang="en-US" sz="2400" b="1" dirty="0">
                <a:solidFill>
                  <a:srgbClr val="FFFFFF"/>
                </a:solidFill>
                <a:latin typeface="VN-NTime" pitchFamily="2" charset="0"/>
              </a:rPr>
              <a:t> &amp; </a:t>
            </a:r>
            <a:r>
              <a:rPr lang="en-US" sz="2400" b="1" dirty="0" err="1">
                <a:solidFill>
                  <a:srgbClr val="FFFFFF"/>
                </a:solidFill>
                <a:latin typeface="VN-NTime" pitchFamily="2" charset="0"/>
              </a:rPr>
              <a:t>caùi</a:t>
            </a:r>
            <a:r>
              <a:rPr lang="en-US" sz="2400" b="1" dirty="0">
                <a:solidFill>
                  <a:srgbClr val="FFFFFF"/>
                </a:solidFill>
                <a:latin typeface="VN-NTime" pitchFamily="2" charset="0"/>
              </a:rPr>
              <a:t> </a:t>
            </a:r>
            <a:r>
              <a:rPr lang="en-US" sz="2400" b="1" dirty="0" err="1">
                <a:solidFill>
                  <a:srgbClr val="FFFFFF"/>
                </a:solidFill>
                <a:latin typeface="VN-NTime" pitchFamily="2" charset="0"/>
              </a:rPr>
              <a:t>chung</a:t>
            </a:r>
            <a:endParaRPr lang="en-US" sz="2400" b="1" dirty="0">
              <a:solidFill>
                <a:srgbClr val="FFFFFF"/>
              </a:solidFill>
              <a:latin typeface="VN-NTime" pitchFamily="2" charset="0"/>
            </a:endParaRPr>
          </a:p>
        </p:txBody>
      </p:sp>
      <p:sp>
        <p:nvSpPr>
          <p:cNvPr id="24" name="Rounded Rectangle 23"/>
          <p:cNvSpPr/>
          <p:nvPr/>
        </p:nvSpPr>
        <p:spPr bwMode="auto">
          <a:xfrm>
            <a:off x="1000816" y="928048"/>
            <a:ext cx="8877871" cy="1200966"/>
          </a:xfrm>
          <a:prstGeom prst="roundRect">
            <a:avLst>
              <a:gd name="adj" fmla="val 2655"/>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0"/>
              </a:spcAft>
              <a:defRPr/>
            </a:pPr>
            <a:r>
              <a:rPr lang="en-US" sz="2400" b="1" spc="-30" dirty="0" err="1">
                <a:solidFill>
                  <a:srgbClr val="800000"/>
                </a:solidFill>
                <a:latin typeface="VN-NTime" pitchFamily="2" charset="0"/>
                <a:cs typeface="Arial" charset="0"/>
              </a:rPr>
              <a:t>Caùi</a:t>
            </a:r>
            <a:r>
              <a:rPr lang="en-US" sz="2400" b="1" spc="-30" dirty="0">
                <a:solidFill>
                  <a:srgbClr val="800000"/>
                </a:solidFill>
                <a:latin typeface="VN-NTime" pitchFamily="2" charset="0"/>
                <a:cs typeface="Arial" charset="0"/>
              </a:rPr>
              <a:t> </a:t>
            </a:r>
            <a:r>
              <a:rPr lang="en-US" sz="2400" b="1" spc="-30" dirty="0" err="1">
                <a:solidFill>
                  <a:srgbClr val="800000"/>
                </a:solidFill>
                <a:latin typeface="VN-NTime" pitchFamily="2" charset="0"/>
                <a:cs typeface="Arial" charset="0"/>
              </a:rPr>
              <a:t>rieâng</a:t>
            </a:r>
            <a:r>
              <a:rPr lang="en-US" sz="2400" b="1" spc="-30" dirty="0">
                <a:solidFill>
                  <a:srgbClr val="800000"/>
                </a:solidFill>
                <a:latin typeface="VN-NTime" pitchFamily="2" charset="0"/>
                <a:cs typeface="Arial" charset="0"/>
              </a:rPr>
              <a:t> </a:t>
            </a:r>
            <a:r>
              <a:rPr lang="en-US" sz="2400" b="1" spc="-30" dirty="0">
                <a:solidFill>
                  <a:schemeClr val="bg2"/>
                </a:solidFill>
                <a:latin typeface="VN-NTime" pitchFamily="2" charset="0"/>
                <a:cs typeface="Arial" charset="0"/>
              </a:rPr>
              <a:t>- </a:t>
            </a:r>
            <a:r>
              <a:rPr lang="en-US" sz="2400" spc="-30" dirty="0" err="1">
                <a:solidFill>
                  <a:schemeClr val="bg2"/>
                </a:solidFill>
                <a:latin typeface="VN-NTime" pitchFamily="2" charset="0"/>
                <a:cs typeface="Arial" charset="0"/>
              </a:rPr>
              <a:t>chæ</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moät</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söï</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vaät</a:t>
            </a:r>
            <a:r>
              <a:rPr lang="en-US" sz="2400" b="1" spc="-30" dirty="0">
                <a:solidFill>
                  <a:schemeClr val="bg2"/>
                </a:solidFill>
                <a:latin typeface="VN-NTime" pitchFamily="2" charset="0"/>
                <a:cs typeface="Arial" charset="0"/>
              </a:rPr>
              <a:t> </a:t>
            </a:r>
            <a:r>
              <a:rPr lang="en-US" sz="2400" spc="-30" dirty="0">
                <a:solidFill>
                  <a:schemeClr val="bg2"/>
                </a:solidFill>
                <a:latin typeface="VN-NTime" pitchFamily="2" charset="0"/>
                <a:cs typeface="Arial" charset="0"/>
              </a:rPr>
              <a:t>(</a:t>
            </a:r>
            <a:r>
              <a:rPr lang="en-US" sz="2400" spc="-30" dirty="0" err="1">
                <a:solidFill>
                  <a:schemeClr val="bg2"/>
                </a:solidFill>
                <a:latin typeface="VN-NTime" pitchFamily="2" charset="0"/>
                <a:cs typeface="Arial" charset="0"/>
              </a:rPr>
              <a:t>hieän</a:t>
            </a:r>
            <a:r>
              <a:rPr lang="en-US" sz="2400" spc="-30" dirty="0">
                <a:solidFill>
                  <a:schemeClr val="bg2"/>
                </a:solidFill>
                <a:latin typeface="VN-NTime" pitchFamily="2" charset="0"/>
                <a:cs typeface="Arial" charset="0"/>
              </a:rPr>
              <a:t> </a:t>
            </a:r>
            <a:r>
              <a:rPr lang="en-US" sz="2400" spc="-30" dirty="0" err="1">
                <a:solidFill>
                  <a:schemeClr val="bg2"/>
                </a:solidFill>
                <a:latin typeface="VN-NTime" pitchFamily="2" charset="0"/>
                <a:cs typeface="Arial" charset="0"/>
              </a:rPr>
              <a:t>töôïng</a:t>
            </a:r>
            <a:r>
              <a:rPr lang="en-US" sz="2400"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nhaát</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ñònh</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beân</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caïnh</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söï</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vaät</a:t>
            </a:r>
            <a:r>
              <a:rPr lang="en-US" sz="2400" b="1" spc="-30" dirty="0">
                <a:solidFill>
                  <a:schemeClr val="bg2"/>
                </a:solidFill>
                <a:latin typeface="VN-NTime" pitchFamily="2" charset="0"/>
                <a:cs typeface="Arial" charset="0"/>
              </a:rPr>
              <a:t> </a:t>
            </a:r>
            <a:r>
              <a:rPr lang="en-US" sz="2400" b="1" spc="-30" dirty="0" err="1">
                <a:solidFill>
                  <a:schemeClr val="bg2"/>
                </a:solidFill>
                <a:latin typeface="VN-NTime" pitchFamily="2" charset="0"/>
                <a:cs typeface="Arial" charset="0"/>
              </a:rPr>
              <a:t>khaùc</a:t>
            </a:r>
            <a:r>
              <a:rPr lang="en-US" sz="2400" b="1" spc="-30" dirty="0">
                <a:solidFill>
                  <a:schemeClr val="bg2"/>
                </a:solidFill>
                <a:latin typeface="VN-NTime" pitchFamily="2" charset="0"/>
                <a:cs typeface="Arial" charset="0"/>
              </a:rPr>
              <a:t>; </a:t>
            </a:r>
          </a:p>
          <a:p>
            <a:pPr>
              <a:spcBef>
                <a:spcPts val="0"/>
              </a:spcBef>
              <a:spcAft>
                <a:spcPts val="0"/>
              </a:spcAft>
              <a:defRPr/>
            </a:pPr>
            <a:r>
              <a:rPr lang="en-US" sz="2400" b="1" dirty="0" err="1">
                <a:solidFill>
                  <a:srgbClr val="800000"/>
                </a:solidFill>
                <a:latin typeface="VN-NTime" pitchFamily="2" charset="0"/>
                <a:cs typeface="Arial" charset="0"/>
              </a:rPr>
              <a:t>Caùi</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chung</a:t>
            </a:r>
            <a:r>
              <a:rPr lang="en-US" sz="2400" b="1" dirty="0">
                <a:solidFill>
                  <a:srgbClr val="800000"/>
                </a:solidFill>
                <a:latin typeface="VN-NTime" pitchFamily="2" charset="0"/>
                <a:cs typeface="Arial" charset="0"/>
              </a:rPr>
              <a:t> </a:t>
            </a:r>
            <a:r>
              <a:rPr lang="en-US" sz="2400" b="1" dirty="0">
                <a:solidFill>
                  <a:schemeClr val="bg2"/>
                </a:solidFill>
                <a:latin typeface="VN-NTime" pitchFamily="2" charset="0"/>
                <a:cs typeface="Arial" charset="0"/>
              </a:rPr>
              <a:t>- </a:t>
            </a:r>
            <a:r>
              <a:rPr lang="en-US" sz="2400" dirty="0" err="1">
                <a:solidFill>
                  <a:schemeClr val="bg2"/>
                </a:solidFill>
                <a:latin typeface="VN-NTime" pitchFamily="2" charset="0"/>
                <a:cs typeface="Arial" charset="0"/>
              </a:rPr>
              <a:t>chæ</a:t>
            </a:r>
            <a:r>
              <a:rPr lang="en-US" sz="2400"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moät</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maët</a:t>
            </a:r>
            <a:r>
              <a:rPr lang="en-US" sz="2400" b="1" dirty="0">
                <a:solidFill>
                  <a:schemeClr val="bg2"/>
                </a:solidFill>
                <a:latin typeface="VN-NTime" pitchFamily="2" charset="0"/>
                <a:cs typeface="Arial" charset="0"/>
              </a:rPr>
              <a:t> </a:t>
            </a:r>
            <a:r>
              <a:rPr lang="en-US" sz="2400" dirty="0">
                <a:solidFill>
                  <a:schemeClr val="bg2"/>
                </a:solidFill>
                <a:latin typeface="VN-NTime" pitchFamily="2" charset="0"/>
                <a:cs typeface="Arial" charset="0"/>
              </a:rPr>
              <a:t>(</a:t>
            </a:r>
            <a:r>
              <a:rPr lang="en-US" sz="2400" dirty="0" err="1">
                <a:solidFill>
                  <a:schemeClr val="bg2"/>
                </a:solidFill>
                <a:latin typeface="VN-NTime" pitchFamily="2" charset="0"/>
                <a:cs typeface="Arial" charset="0"/>
              </a:rPr>
              <a:t>thuoäc</a:t>
            </a:r>
            <a:r>
              <a:rPr lang="en-US" sz="2400" dirty="0">
                <a:solidFill>
                  <a:schemeClr val="bg2"/>
                </a:solidFill>
                <a:latin typeface="VN-NTime" pitchFamily="2" charset="0"/>
                <a:cs typeface="Arial" charset="0"/>
              </a:rPr>
              <a:t> </a:t>
            </a:r>
            <a:r>
              <a:rPr lang="en-US" sz="2400" dirty="0" err="1">
                <a:solidFill>
                  <a:schemeClr val="bg2"/>
                </a:solidFill>
                <a:latin typeface="VN-NTime" pitchFamily="2" charset="0"/>
                <a:cs typeface="Arial" charset="0"/>
              </a:rPr>
              <a:t>tính</a:t>
            </a:r>
            <a:r>
              <a:rPr lang="en-US" sz="2400" dirty="0">
                <a:solidFill>
                  <a:schemeClr val="bg2"/>
                </a:solidFill>
                <a:latin typeface="VN-NTime" pitchFamily="2" charset="0"/>
                <a:cs typeface="Arial" charset="0"/>
              </a:rPr>
              <a:t>, </a:t>
            </a:r>
            <a:r>
              <a:rPr lang="en-US" sz="2400" dirty="0" err="1">
                <a:solidFill>
                  <a:schemeClr val="bg2"/>
                </a:solidFill>
                <a:latin typeface="VN-NTime" pitchFamily="2" charset="0"/>
                <a:cs typeface="Arial" charset="0"/>
              </a:rPr>
              <a:t>yeáu</a:t>
            </a:r>
            <a:r>
              <a:rPr lang="en-US" sz="2400" dirty="0">
                <a:solidFill>
                  <a:schemeClr val="bg2"/>
                </a:solidFill>
                <a:latin typeface="VN-NTime" pitchFamily="2" charset="0"/>
                <a:cs typeface="Arial" charset="0"/>
              </a:rPr>
              <a:t> </a:t>
            </a:r>
            <a:r>
              <a:rPr lang="en-US" sz="2400" dirty="0" err="1">
                <a:solidFill>
                  <a:schemeClr val="bg2"/>
                </a:solidFill>
                <a:latin typeface="VN-NTime" pitchFamily="2" charset="0"/>
                <a:cs typeface="Arial" charset="0"/>
              </a:rPr>
              <a:t>toá</a:t>
            </a:r>
            <a:r>
              <a:rPr lang="en-US" sz="2400"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ñöôïc</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laäp</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laïi</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ôû</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nhieàu</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söï</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vaät</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Caùi</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chung</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nhaát</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laø</a:t>
            </a:r>
            <a:r>
              <a:rPr lang="en-US" sz="2400" b="1" dirty="0">
                <a:solidFill>
                  <a:schemeClr val="bg2"/>
                </a:solidFill>
                <a:latin typeface="VN-NTime" pitchFamily="2" charset="0"/>
                <a:cs typeface="Arial" charset="0"/>
              </a:rPr>
              <a:t> </a:t>
            </a:r>
            <a:r>
              <a:rPr lang="en-US" sz="2400" b="1" dirty="0" err="1">
                <a:solidFill>
                  <a:srgbClr val="800000"/>
                </a:solidFill>
                <a:latin typeface="VN-NTime" pitchFamily="2" charset="0"/>
                <a:cs typeface="Arial" charset="0"/>
              </a:rPr>
              <a:t>caùi</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phoå</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bieán</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traùi</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ngöôïc</a:t>
            </a:r>
            <a:r>
              <a:rPr lang="en-US" sz="2400" b="1" dirty="0">
                <a:solidFill>
                  <a:schemeClr val="bg2"/>
                </a:solidFill>
                <a:latin typeface="VN-NTime" pitchFamily="2" charset="0"/>
                <a:cs typeface="Arial" charset="0"/>
              </a:rPr>
              <a:t> CPB </a:t>
            </a:r>
            <a:r>
              <a:rPr lang="en-US" sz="2400" b="1" dirty="0" err="1">
                <a:solidFill>
                  <a:schemeClr val="bg2"/>
                </a:solidFill>
                <a:latin typeface="VN-NTime" pitchFamily="2" charset="0"/>
                <a:cs typeface="Arial" charset="0"/>
              </a:rPr>
              <a:t>laø</a:t>
            </a:r>
            <a:r>
              <a:rPr lang="en-US" sz="2400" b="1" dirty="0">
                <a:solidFill>
                  <a:schemeClr val="bg2"/>
                </a:solidFill>
                <a:latin typeface="VN-NTime" pitchFamily="2" charset="0"/>
                <a:cs typeface="Arial" charset="0"/>
              </a:rPr>
              <a:t> </a:t>
            </a:r>
            <a:r>
              <a:rPr lang="en-US" sz="2400" b="1" dirty="0" err="1">
                <a:solidFill>
                  <a:srgbClr val="800000"/>
                </a:solidFill>
                <a:latin typeface="VN-NTime" pitchFamily="2" charset="0"/>
                <a:cs typeface="Arial" charset="0"/>
              </a:rPr>
              <a:t>caùi</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ñôn</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nhaát</a:t>
            </a:r>
            <a:r>
              <a:rPr lang="en-US" sz="2400" b="1" dirty="0">
                <a:solidFill>
                  <a:schemeClr val="bg2"/>
                </a:solidFill>
                <a:latin typeface="VN-NTime" pitchFamily="2" charset="0"/>
                <a:cs typeface="Arial" charset="0"/>
              </a:rPr>
              <a:t>.</a:t>
            </a:r>
          </a:p>
        </p:txBody>
      </p:sp>
      <p:sp>
        <p:nvSpPr>
          <p:cNvPr id="26" name="Rounded Rectangle 25"/>
          <p:cNvSpPr/>
          <p:nvPr/>
        </p:nvSpPr>
        <p:spPr bwMode="auto">
          <a:xfrm>
            <a:off x="1000813" y="2219321"/>
            <a:ext cx="8877870" cy="2823529"/>
          </a:xfrm>
          <a:prstGeom prst="roundRect">
            <a:avLst>
              <a:gd name="adj" fmla="val 3691"/>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3050" indent="-273050">
              <a:spcBef>
                <a:spcPts val="0"/>
              </a:spcBef>
              <a:spcAft>
                <a:spcPts val="400"/>
              </a:spcAft>
              <a:buFont typeface="Arial" pitchFamily="34" charset="0"/>
              <a:buChar char="•"/>
              <a:tabLst>
                <a:tab pos="1371600" algn="l"/>
              </a:tabLst>
            </a:pPr>
            <a:r>
              <a:rPr lang="en-US" sz="2400" b="1" dirty="0">
                <a:solidFill>
                  <a:schemeClr val="bg2"/>
                </a:solidFill>
                <a:latin typeface="VN-NTime" pitchFamily="2" charset="0"/>
              </a:rPr>
              <a:t>CC </a:t>
            </a:r>
            <a:r>
              <a:rPr lang="en-US" sz="2400" b="1" dirty="0" err="1">
                <a:solidFill>
                  <a:schemeClr val="bg2"/>
                </a:solidFill>
                <a:latin typeface="VN-NTime" pitchFamily="2" charset="0"/>
              </a:rPr>
              <a:t>chæ</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nhöõng</a:t>
            </a:r>
            <a:r>
              <a:rPr lang="en-US" sz="2400" b="1" dirty="0">
                <a:solidFill>
                  <a:schemeClr val="bg2"/>
                </a:solidFill>
                <a:latin typeface="VN-NTime" pitchFamily="2" charset="0"/>
              </a:rPr>
              <a:t> CR; </a:t>
            </a:r>
            <a:r>
              <a:rPr lang="en-US" sz="2400" b="1" dirty="0" err="1">
                <a:solidFill>
                  <a:schemeClr val="bg2"/>
                </a:solidFill>
                <a:latin typeface="VN-NTime" pitchFamily="2" charset="0"/>
              </a:rPr>
              <a:t>thoâng</a:t>
            </a:r>
            <a:r>
              <a:rPr lang="en-US" sz="2400" b="1" dirty="0">
                <a:solidFill>
                  <a:schemeClr val="bg2"/>
                </a:solidFill>
                <a:latin typeface="VN-NTime" pitchFamily="2" charset="0"/>
              </a:rPr>
              <a:t> qua </a:t>
            </a:r>
            <a:r>
              <a:rPr lang="en-US" sz="2400" b="1" dirty="0" err="1">
                <a:solidFill>
                  <a:schemeClr val="bg2"/>
                </a:solidFill>
                <a:latin typeface="VN-NTime" pitchFamily="2" charset="0"/>
              </a:rPr>
              <a:t>nhöõng</a:t>
            </a:r>
            <a:r>
              <a:rPr lang="en-US" sz="2400" b="1" dirty="0">
                <a:solidFill>
                  <a:schemeClr val="bg2"/>
                </a:solidFill>
                <a:latin typeface="VN-NTime" pitchFamily="2" charset="0"/>
              </a:rPr>
              <a:t> CR </a:t>
            </a:r>
            <a:r>
              <a:rPr lang="en-US" sz="2400" b="1" dirty="0" err="1">
                <a:solidFill>
                  <a:schemeClr val="bg2"/>
                </a:solidFill>
                <a:latin typeface="VN-NTime" pitchFamily="2" charset="0"/>
              </a:rPr>
              <a:t>maø</a:t>
            </a:r>
            <a:r>
              <a:rPr lang="en-US" sz="2400" b="1" dirty="0">
                <a:solidFill>
                  <a:schemeClr val="bg2"/>
                </a:solidFill>
                <a:latin typeface="VN-NTime" pitchFamily="2" charset="0"/>
              </a:rPr>
              <a:t> CC </a:t>
            </a:r>
            <a:r>
              <a:rPr lang="en-US" sz="2400" b="1" dirty="0" err="1">
                <a:solidFill>
                  <a:schemeClr val="bg2"/>
                </a:solidFill>
                <a:latin typeface="VN-NTime" pitchFamily="2" charset="0"/>
              </a:rPr>
              <a:t>bieåu</a:t>
            </a:r>
            <a:r>
              <a:rPr lang="en-US" sz="2400" b="1" dirty="0">
                <a:solidFill>
                  <a:schemeClr val="bg2"/>
                </a:solidFill>
                <a:latin typeface="VN-NTime" pitchFamily="2" charset="0"/>
              </a:rPr>
              <a:t> </a:t>
            </a:r>
            <a:r>
              <a:rPr lang="en-US" sz="2400" b="1" dirty="0" err="1">
                <a:solidFill>
                  <a:schemeClr val="bg2"/>
                </a:solidFill>
                <a:latin typeface="VN-NTime" pitchFamily="2" charset="0"/>
              </a:rPr>
              <a:t>hieän</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chính</a:t>
            </a:r>
            <a:r>
              <a:rPr lang="en-US" sz="2400" b="1" dirty="0">
                <a:solidFill>
                  <a:schemeClr val="bg2"/>
                </a:solidFill>
                <a:latin typeface="VN-NTime" pitchFamily="2" charset="0"/>
              </a:rPr>
              <a:t> </a:t>
            </a:r>
            <a:r>
              <a:rPr lang="en-US" sz="2400" b="1" dirty="0" err="1">
                <a:solidFill>
                  <a:schemeClr val="bg2"/>
                </a:solidFill>
                <a:latin typeface="VN-NTime" pitchFamily="2" charset="0"/>
              </a:rPr>
              <a:t>mình</a:t>
            </a:r>
            <a:r>
              <a:rPr lang="en-US" sz="2400" b="1" dirty="0">
                <a:solidFill>
                  <a:schemeClr val="bg2"/>
                </a:solidFill>
                <a:latin typeface="VN-NTime" pitchFamily="2" charset="0"/>
              </a:rPr>
              <a:t>. </a:t>
            </a:r>
          </a:p>
          <a:p>
            <a:pPr marL="273050" indent="-273050">
              <a:spcBef>
                <a:spcPts val="0"/>
              </a:spcBef>
              <a:spcAft>
                <a:spcPts val="400"/>
              </a:spcAft>
              <a:buFont typeface="Arial" pitchFamily="34" charset="0"/>
              <a:buChar char="•"/>
              <a:tabLst>
                <a:tab pos="1371600" algn="l"/>
              </a:tabLst>
            </a:pPr>
            <a:r>
              <a:rPr lang="en-US" sz="2400" b="1" dirty="0">
                <a:solidFill>
                  <a:schemeClr val="bg2"/>
                </a:solidFill>
                <a:latin typeface="VN-NTime" pitchFamily="2" charset="0"/>
              </a:rPr>
              <a:t>CR </a:t>
            </a:r>
            <a:r>
              <a:rPr lang="en-US" sz="2400" b="1" dirty="0" err="1">
                <a:solidFill>
                  <a:schemeClr val="bg2"/>
                </a:solidFill>
                <a:latin typeface="VN-NTime" pitchFamily="2" charset="0"/>
              </a:rPr>
              <a:t>chæ</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moái</a:t>
            </a:r>
            <a:r>
              <a:rPr lang="en-US" sz="2400" b="1" dirty="0">
                <a:solidFill>
                  <a:schemeClr val="bg2"/>
                </a:solidFill>
                <a:latin typeface="VN-NTime" pitchFamily="2" charset="0"/>
              </a:rPr>
              <a:t> </a:t>
            </a:r>
            <a:r>
              <a:rPr lang="en-US" sz="2400" b="1" dirty="0" err="1">
                <a:solidFill>
                  <a:schemeClr val="bg2"/>
                </a:solidFill>
                <a:latin typeface="VN-NTime" pitchFamily="2" charset="0"/>
              </a:rPr>
              <a:t>quan</a:t>
            </a:r>
            <a:r>
              <a:rPr lang="en-US" sz="2400" b="1" dirty="0">
                <a:solidFill>
                  <a:schemeClr val="bg2"/>
                </a:solidFill>
                <a:latin typeface="VN-NTime" pitchFamily="2" charset="0"/>
              </a:rPr>
              <a:t> </a:t>
            </a:r>
            <a:r>
              <a:rPr lang="en-US" sz="2400" b="1" dirty="0" err="1">
                <a:solidFill>
                  <a:schemeClr val="bg2"/>
                </a:solidFill>
                <a:latin typeface="VN-NTime" pitchFamily="2" charset="0"/>
              </a:rPr>
              <a:t>heä</a:t>
            </a:r>
            <a:r>
              <a:rPr lang="en-US" sz="2400" b="1" dirty="0">
                <a:solidFill>
                  <a:schemeClr val="bg2"/>
                </a:solidFill>
                <a:latin typeface="VN-NTime" pitchFamily="2" charset="0"/>
              </a:rPr>
              <a:t> </a:t>
            </a:r>
            <a:r>
              <a:rPr lang="en-US" sz="2400" b="1" dirty="0" err="1">
                <a:solidFill>
                  <a:schemeClr val="bg2"/>
                </a:solidFill>
                <a:latin typeface="VN-NTime" pitchFamily="2" charset="0"/>
              </a:rPr>
              <a:t>daãn</a:t>
            </a:r>
            <a:r>
              <a:rPr lang="en-US" sz="2400" b="1" dirty="0">
                <a:solidFill>
                  <a:schemeClr val="bg2"/>
                </a:solidFill>
                <a:latin typeface="VN-NTime" pitchFamily="2" charset="0"/>
              </a:rPr>
              <a:t> </a:t>
            </a:r>
            <a:r>
              <a:rPr lang="en-US" sz="2400" b="1" dirty="0" err="1">
                <a:solidFill>
                  <a:schemeClr val="bg2"/>
                </a:solidFill>
                <a:latin typeface="VN-NTime" pitchFamily="2" charset="0"/>
              </a:rPr>
              <a:t>ñeán</a:t>
            </a:r>
            <a:r>
              <a:rPr lang="en-US" sz="2400" b="1" dirty="0">
                <a:solidFill>
                  <a:schemeClr val="bg2"/>
                </a:solidFill>
                <a:latin typeface="VN-NTime" pitchFamily="2" charset="0"/>
              </a:rPr>
              <a:t> CC; </a:t>
            </a:r>
            <a:r>
              <a:rPr lang="en-US" sz="2400" b="1" dirty="0" err="1">
                <a:solidFill>
                  <a:schemeClr val="bg2"/>
                </a:solidFill>
                <a:latin typeface="VN-NTime" pitchFamily="2" charset="0"/>
              </a:rPr>
              <a:t>thoâng</a:t>
            </a:r>
            <a:r>
              <a:rPr lang="en-US" sz="2400" b="1" dirty="0">
                <a:solidFill>
                  <a:schemeClr val="bg2"/>
                </a:solidFill>
                <a:latin typeface="VN-NTime" pitchFamily="2" charset="0"/>
              </a:rPr>
              <a:t> qua CC </a:t>
            </a:r>
            <a:r>
              <a:rPr lang="en-US" sz="2400" b="1" dirty="0" err="1">
                <a:solidFill>
                  <a:schemeClr val="bg2"/>
                </a:solidFill>
                <a:latin typeface="VN-NTime" pitchFamily="2" charset="0"/>
              </a:rPr>
              <a:t>maø</a:t>
            </a:r>
            <a:r>
              <a:rPr lang="en-US" sz="2400" b="1" dirty="0">
                <a:solidFill>
                  <a:schemeClr val="bg2"/>
                </a:solidFill>
                <a:latin typeface="VN-NTime" pitchFamily="2" charset="0"/>
              </a:rPr>
              <a:t> </a:t>
            </a:r>
            <a:r>
              <a:rPr lang="en-US" sz="2400" b="1" dirty="0" err="1">
                <a:solidFill>
                  <a:schemeClr val="bg2"/>
                </a:solidFill>
                <a:latin typeface="VN-NTime" pitchFamily="2" charset="0"/>
              </a:rPr>
              <a:t>nhöõng</a:t>
            </a:r>
            <a:r>
              <a:rPr lang="en-US" sz="2400" b="1" dirty="0">
                <a:solidFill>
                  <a:schemeClr val="bg2"/>
                </a:solidFill>
                <a:latin typeface="VN-NTime" pitchFamily="2" charset="0"/>
              </a:rPr>
              <a:t> CR </a:t>
            </a:r>
            <a:r>
              <a:rPr lang="en-US" sz="2400" b="1" dirty="0" err="1">
                <a:solidFill>
                  <a:schemeClr val="bg2"/>
                </a:solidFill>
                <a:latin typeface="VN-NTime" pitchFamily="2" charset="0"/>
              </a:rPr>
              <a:t>lieân</a:t>
            </a:r>
            <a:r>
              <a:rPr lang="en-US" sz="2400" b="1" dirty="0">
                <a:solidFill>
                  <a:schemeClr val="bg2"/>
                </a:solidFill>
                <a:latin typeface="VN-NTime" pitchFamily="2" charset="0"/>
              </a:rPr>
              <a:t> </a:t>
            </a:r>
            <a:r>
              <a:rPr lang="en-US" sz="2400" b="1" dirty="0" err="1">
                <a:solidFill>
                  <a:schemeClr val="bg2"/>
                </a:solidFill>
                <a:latin typeface="VN-NTime" pitchFamily="2" charset="0"/>
              </a:rPr>
              <a:t>heä</a:t>
            </a:r>
            <a:r>
              <a:rPr lang="en-US" sz="2400" b="1" dirty="0">
                <a:solidFill>
                  <a:schemeClr val="bg2"/>
                </a:solidFill>
                <a:latin typeface="VN-NTime" pitchFamily="2" charset="0"/>
              </a:rPr>
              <a:t>, </a:t>
            </a:r>
            <a:r>
              <a:rPr lang="en-US" sz="2400" b="1" dirty="0" err="1">
                <a:solidFill>
                  <a:schemeClr val="bg2"/>
                </a:solidFill>
                <a:latin typeface="VN-NTime" pitchFamily="2" charset="0"/>
              </a:rPr>
              <a:t>chuyeån</a:t>
            </a:r>
            <a:r>
              <a:rPr lang="en-US" sz="2400" b="1" dirty="0">
                <a:solidFill>
                  <a:schemeClr val="bg2"/>
                </a:solidFill>
                <a:latin typeface="VN-NTime" pitchFamily="2" charset="0"/>
              </a:rPr>
              <a:t> </a:t>
            </a:r>
            <a:r>
              <a:rPr lang="en-US" sz="2400" b="1" dirty="0" err="1">
                <a:solidFill>
                  <a:schemeClr val="bg2"/>
                </a:solidFill>
                <a:latin typeface="VN-NTime" pitchFamily="2" charset="0"/>
              </a:rPr>
              <a:t>hoùa</a:t>
            </a:r>
            <a:r>
              <a:rPr lang="en-US" sz="2400" b="1" dirty="0">
                <a:solidFill>
                  <a:schemeClr val="bg2"/>
                </a:solidFill>
                <a:latin typeface="VN-NTime" pitchFamily="2" charset="0"/>
              </a:rPr>
              <a:t> </a:t>
            </a:r>
            <a:r>
              <a:rPr lang="en-US" sz="2400" b="1" dirty="0" err="1">
                <a:solidFill>
                  <a:schemeClr val="bg2"/>
                </a:solidFill>
                <a:latin typeface="VN-NTime" pitchFamily="2" charset="0"/>
              </a:rPr>
              <a:t>laãn</a:t>
            </a:r>
            <a:r>
              <a:rPr lang="en-US" sz="2400" b="1" dirty="0">
                <a:solidFill>
                  <a:schemeClr val="bg2"/>
                </a:solidFill>
                <a:latin typeface="VN-NTime" pitchFamily="2" charset="0"/>
              </a:rPr>
              <a:t> </a:t>
            </a:r>
            <a:r>
              <a:rPr lang="en-US" sz="2400" b="1" dirty="0" err="1">
                <a:solidFill>
                  <a:schemeClr val="bg2"/>
                </a:solidFill>
                <a:latin typeface="VN-NTime" pitchFamily="2" charset="0"/>
              </a:rPr>
              <a:t>nhau</a:t>
            </a:r>
            <a:r>
              <a:rPr lang="en-US" sz="2400" b="1" dirty="0">
                <a:solidFill>
                  <a:schemeClr val="bg2"/>
                </a:solidFill>
                <a:latin typeface="VN-NTime" pitchFamily="2" charset="0"/>
              </a:rPr>
              <a:t>. </a:t>
            </a:r>
          </a:p>
          <a:p>
            <a:pPr marL="273050" indent="-273050">
              <a:spcBef>
                <a:spcPts val="0"/>
              </a:spcBef>
              <a:spcAft>
                <a:spcPts val="400"/>
              </a:spcAft>
              <a:buFont typeface="Arial" pitchFamily="34" charset="0"/>
              <a:buChar char="•"/>
              <a:tabLst>
                <a:tab pos="1371600" algn="l"/>
              </a:tabLst>
            </a:pPr>
            <a:r>
              <a:rPr lang="en-US" sz="2400" b="1" dirty="0">
                <a:solidFill>
                  <a:schemeClr val="bg2"/>
                </a:solidFill>
                <a:latin typeface="VN-NTime" pitchFamily="2" charset="0"/>
              </a:rPr>
              <a:t>CC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caùi</a:t>
            </a:r>
            <a:r>
              <a:rPr lang="en-US" sz="2400" b="1" dirty="0">
                <a:solidFill>
                  <a:schemeClr val="bg2"/>
                </a:solidFill>
                <a:latin typeface="VN-NTime" pitchFamily="2" charset="0"/>
              </a:rPr>
              <a:t> </a:t>
            </a:r>
            <a:r>
              <a:rPr lang="en-US" sz="2400" b="1" dirty="0" err="1">
                <a:solidFill>
                  <a:schemeClr val="bg2"/>
                </a:solidFill>
                <a:latin typeface="VN-NTime" pitchFamily="2" charset="0"/>
              </a:rPr>
              <a:t>boä</a:t>
            </a:r>
            <a:r>
              <a:rPr lang="en-US" sz="2400" b="1" dirty="0">
                <a:solidFill>
                  <a:schemeClr val="bg2"/>
                </a:solidFill>
                <a:latin typeface="VN-NTime" pitchFamily="2" charset="0"/>
              </a:rPr>
              <a:t> </a:t>
            </a:r>
            <a:r>
              <a:rPr lang="en-US" sz="2400" b="1" dirty="0" err="1">
                <a:solidFill>
                  <a:schemeClr val="bg2"/>
                </a:solidFill>
                <a:latin typeface="VN-NTime" pitchFamily="2" charset="0"/>
              </a:rPr>
              <a:t>phaän</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CR; CR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caùi</a:t>
            </a:r>
            <a:r>
              <a:rPr lang="en-US" sz="2400" b="1" dirty="0">
                <a:solidFill>
                  <a:schemeClr val="bg2"/>
                </a:solidFill>
                <a:latin typeface="VN-NTime" pitchFamily="2" charset="0"/>
              </a:rPr>
              <a:t> </a:t>
            </a:r>
            <a:r>
              <a:rPr lang="en-US" sz="2400" b="1" dirty="0" err="1">
                <a:solidFill>
                  <a:schemeClr val="bg2"/>
                </a:solidFill>
                <a:latin typeface="VN-NTime" pitchFamily="2" charset="0"/>
              </a:rPr>
              <a:t>toaøn</a:t>
            </a:r>
            <a:r>
              <a:rPr lang="en-US" sz="2400" b="1" dirty="0">
                <a:solidFill>
                  <a:schemeClr val="bg2"/>
                </a:solidFill>
                <a:latin typeface="VN-NTime" pitchFamily="2" charset="0"/>
              </a:rPr>
              <a:t> </a:t>
            </a:r>
            <a:r>
              <a:rPr lang="en-US" sz="2400" b="1" dirty="0" err="1">
                <a:solidFill>
                  <a:schemeClr val="bg2"/>
                </a:solidFill>
                <a:latin typeface="VN-NTime" pitchFamily="2" charset="0"/>
              </a:rPr>
              <a:t>boä</a:t>
            </a:r>
            <a:r>
              <a:rPr lang="en-US" sz="2400" b="1" dirty="0">
                <a:solidFill>
                  <a:schemeClr val="bg2"/>
                </a:solidFill>
                <a:latin typeface="VN-NTime" pitchFamily="2" charset="0"/>
              </a:rPr>
              <a:t>, </a:t>
            </a:r>
            <a:r>
              <a:rPr lang="en-US" sz="2400" b="1" dirty="0" err="1">
                <a:solidFill>
                  <a:schemeClr val="bg2"/>
                </a:solidFill>
                <a:latin typeface="VN-NTime" pitchFamily="2" charset="0"/>
              </a:rPr>
              <a:t>neân</a:t>
            </a:r>
            <a:r>
              <a:rPr lang="en-US" sz="2400" b="1" dirty="0">
                <a:solidFill>
                  <a:schemeClr val="bg2"/>
                </a:solidFill>
                <a:latin typeface="VN-NTime" pitchFamily="2" charset="0"/>
                <a:sym typeface="Wingdings" pitchFamily="2" charset="2"/>
              </a:rPr>
              <a:t> </a:t>
            </a:r>
            <a:r>
              <a:rPr lang="en-US" sz="2400" b="1" dirty="0">
                <a:solidFill>
                  <a:schemeClr val="bg2"/>
                </a:solidFill>
                <a:latin typeface="VN-NTime" pitchFamily="2" charset="0"/>
              </a:rPr>
              <a:t>CR </a:t>
            </a:r>
            <a:r>
              <a:rPr lang="en-US" sz="2400" b="1" dirty="0" err="1">
                <a:solidFill>
                  <a:schemeClr val="bg2"/>
                </a:solidFill>
                <a:latin typeface="VN-NTime" pitchFamily="2" charset="0"/>
              </a:rPr>
              <a:t>khoâng</a:t>
            </a:r>
            <a:r>
              <a:rPr lang="en-US" sz="2400" b="1" dirty="0">
                <a:solidFill>
                  <a:schemeClr val="bg2"/>
                </a:solidFill>
                <a:latin typeface="VN-NTime" pitchFamily="2" charset="0"/>
              </a:rPr>
              <a:t> </a:t>
            </a:r>
            <a:r>
              <a:rPr lang="en-US" sz="2400" b="1" dirty="0" err="1">
                <a:solidFill>
                  <a:schemeClr val="bg2"/>
                </a:solidFill>
                <a:latin typeface="VN-NTime" pitchFamily="2" charset="0"/>
              </a:rPr>
              <a:t>gia</a:t>
            </a:r>
            <a:r>
              <a:rPr lang="en-US" sz="2400" b="1" dirty="0">
                <a:solidFill>
                  <a:schemeClr val="bg2"/>
                </a:solidFill>
                <a:latin typeface="VN-NTime" pitchFamily="2" charset="0"/>
              </a:rPr>
              <a:t> </a:t>
            </a:r>
            <a:r>
              <a:rPr lang="en-US" sz="2400" b="1" dirty="0" err="1">
                <a:solidFill>
                  <a:schemeClr val="bg2"/>
                </a:solidFill>
                <a:latin typeface="VN-NTime" pitchFamily="2" charset="0"/>
              </a:rPr>
              <a:t>nhaäp</a:t>
            </a:r>
            <a:r>
              <a:rPr lang="en-US" sz="2400" b="1" dirty="0">
                <a:solidFill>
                  <a:schemeClr val="bg2"/>
                </a:solidFill>
                <a:latin typeface="VN-NTime" pitchFamily="2" charset="0"/>
              </a:rPr>
              <a:t> </a:t>
            </a:r>
            <a:r>
              <a:rPr lang="en-US" sz="2400" b="1" dirty="0" err="1">
                <a:solidFill>
                  <a:schemeClr val="bg2"/>
                </a:solidFill>
                <a:latin typeface="VN-NTime" pitchFamily="2" charset="0"/>
              </a:rPr>
              <a:t>heát</a:t>
            </a:r>
            <a:r>
              <a:rPr lang="en-US" sz="2400" b="1" dirty="0">
                <a:solidFill>
                  <a:schemeClr val="bg2"/>
                </a:solidFill>
                <a:latin typeface="VN-NTime" pitchFamily="2" charset="0"/>
              </a:rPr>
              <a:t> </a:t>
            </a:r>
            <a:r>
              <a:rPr lang="en-US" sz="2400" b="1" dirty="0" err="1">
                <a:solidFill>
                  <a:schemeClr val="bg2"/>
                </a:solidFill>
                <a:latin typeface="VN-NTime" pitchFamily="2" charset="0"/>
              </a:rPr>
              <a:t>vaøo</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CC, </a:t>
            </a:r>
            <a:r>
              <a:rPr lang="en-US" sz="2400" b="1" dirty="0" err="1">
                <a:solidFill>
                  <a:schemeClr val="bg2"/>
                </a:solidFill>
                <a:latin typeface="VN-NTime" pitchFamily="2" charset="0"/>
              </a:rPr>
              <a:t>trong</a:t>
            </a:r>
            <a:r>
              <a:rPr lang="en-US" sz="2400" b="1" dirty="0">
                <a:solidFill>
                  <a:schemeClr val="bg2"/>
                </a:solidFill>
                <a:latin typeface="VN-NTime" pitchFamily="2" charset="0"/>
              </a:rPr>
              <a:t> CR </a:t>
            </a:r>
            <a:r>
              <a:rPr lang="en-US" sz="2400" b="1" dirty="0" err="1">
                <a:solidFill>
                  <a:schemeClr val="bg2"/>
                </a:solidFill>
                <a:latin typeface="VN-NTime" pitchFamily="2" charset="0"/>
              </a:rPr>
              <a:t>coøn</a:t>
            </a:r>
            <a:r>
              <a:rPr lang="en-US" sz="2400" b="1" dirty="0">
                <a:solidFill>
                  <a:schemeClr val="bg2"/>
                </a:solidFill>
                <a:latin typeface="VN-NTime" pitchFamily="2" charset="0"/>
              </a:rPr>
              <a:t> </a:t>
            </a:r>
            <a:r>
              <a:rPr lang="en-US" sz="2400" b="1" dirty="0" err="1">
                <a:solidFill>
                  <a:schemeClr val="bg2"/>
                </a:solidFill>
                <a:latin typeface="VN-NTime" pitchFamily="2" charset="0"/>
              </a:rPr>
              <a:t>coù</a:t>
            </a:r>
            <a:r>
              <a:rPr lang="en-US" sz="2400" b="1" dirty="0">
                <a:solidFill>
                  <a:schemeClr val="bg2"/>
                </a:solidFill>
                <a:latin typeface="VN-NTime" pitchFamily="2" charset="0"/>
              </a:rPr>
              <a:t> CÑN. </a:t>
            </a:r>
          </a:p>
          <a:p>
            <a:pPr marL="273050" indent="-273050">
              <a:spcBef>
                <a:spcPts val="0"/>
              </a:spcBef>
              <a:spcAft>
                <a:spcPts val="400"/>
              </a:spcAft>
              <a:buFont typeface="Arial" pitchFamily="34" charset="0"/>
              <a:buChar char="•"/>
              <a:tabLst>
                <a:tab pos="1371600" algn="l"/>
              </a:tabLst>
            </a:pPr>
            <a:r>
              <a:rPr lang="en-US" sz="2400" b="1" dirty="0">
                <a:solidFill>
                  <a:schemeClr val="bg2"/>
                </a:solidFill>
                <a:latin typeface="VN-NTime" pitchFamily="2" charset="0"/>
                <a:cs typeface="Arial" charset="0"/>
              </a:rPr>
              <a:t>CÑN &amp; CC/CPB </a:t>
            </a:r>
            <a:r>
              <a:rPr lang="en-US" sz="2400" b="1" dirty="0" err="1">
                <a:solidFill>
                  <a:schemeClr val="bg2"/>
                </a:solidFill>
                <a:latin typeface="VN-NTime" pitchFamily="2" charset="0"/>
                <a:cs typeface="Arial" charset="0"/>
              </a:rPr>
              <a:t>coù</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theå</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chuyeån</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hoùa</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laãn</a:t>
            </a:r>
            <a:r>
              <a:rPr lang="en-US" sz="2400" b="1" dirty="0">
                <a:solidFill>
                  <a:schemeClr val="bg2"/>
                </a:solidFill>
                <a:latin typeface="VN-NTime" pitchFamily="2" charset="0"/>
                <a:cs typeface="Arial" charset="0"/>
              </a:rPr>
              <a:t> </a:t>
            </a:r>
            <a:r>
              <a:rPr lang="en-US" sz="2400" b="1" dirty="0" err="1">
                <a:solidFill>
                  <a:schemeClr val="bg2"/>
                </a:solidFill>
                <a:latin typeface="VN-NTime" pitchFamily="2" charset="0"/>
                <a:cs typeface="Arial" charset="0"/>
              </a:rPr>
              <a:t>nhau</a:t>
            </a:r>
            <a:r>
              <a:rPr lang="en-US" sz="2400" b="1" dirty="0">
                <a:solidFill>
                  <a:schemeClr val="bg2"/>
                </a:solidFill>
                <a:latin typeface="VN-NTime" pitchFamily="2" charset="0"/>
                <a:cs typeface="Arial" charset="0"/>
              </a:rPr>
              <a:t>. </a:t>
            </a:r>
            <a:endParaRPr lang="en-US" sz="2400" b="1" dirty="0">
              <a:solidFill>
                <a:schemeClr val="bg2"/>
              </a:solidFill>
              <a:latin typeface="VN-NTime" pitchFamily="2" charset="0"/>
            </a:endParaRPr>
          </a:p>
        </p:txBody>
      </p:sp>
      <p:sp>
        <p:nvSpPr>
          <p:cNvPr id="28" name="Rounded Rectangle 27"/>
          <p:cNvSpPr/>
          <p:nvPr/>
        </p:nvSpPr>
        <p:spPr bwMode="auto">
          <a:xfrm>
            <a:off x="51723" y="1143020"/>
            <a:ext cx="875731" cy="872539"/>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800000"/>
                </a:solidFill>
                <a:latin typeface="+mj-lt"/>
              </a:rPr>
              <a:t>Khaùi nieäm</a:t>
            </a:r>
          </a:p>
        </p:txBody>
      </p:sp>
      <p:sp>
        <p:nvSpPr>
          <p:cNvPr id="31" name="Rounded Rectangle 30"/>
          <p:cNvSpPr/>
          <p:nvPr/>
        </p:nvSpPr>
        <p:spPr bwMode="auto">
          <a:xfrm>
            <a:off x="56848" y="2743200"/>
            <a:ext cx="875731" cy="1870364"/>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mj-lt"/>
              </a:rPr>
              <a:t>Moái quan heä bieän chöùng</a:t>
            </a:r>
          </a:p>
        </p:txBody>
      </p:sp>
      <p:sp>
        <p:nvSpPr>
          <p:cNvPr id="32" name="Rounded Rectangle 31"/>
          <p:cNvSpPr/>
          <p:nvPr/>
        </p:nvSpPr>
        <p:spPr bwMode="auto">
          <a:xfrm>
            <a:off x="56848" y="5418215"/>
            <a:ext cx="875731" cy="1161349"/>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mj-lt"/>
              </a:rPr>
              <a:t>YÙù nghóa PPL</a:t>
            </a:r>
          </a:p>
        </p:txBody>
      </p:sp>
      <p:sp>
        <p:nvSpPr>
          <p:cNvPr id="33" name="Rounded Rectangle 32"/>
          <p:cNvSpPr/>
          <p:nvPr/>
        </p:nvSpPr>
        <p:spPr bwMode="auto">
          <a:xfrm>
            <a:off x="998540" y="5147587"/>
            <a:ext cx="8877870" cy="1634233"/>
          </a:xfrm>
          <a:prstGeom prst="roundRect">
            <a:avLst>
              <a:gd name="adj" fmla="val 5624"/>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3050" lvl="1" indent="-273050">
              <a:spcBef>
                <a:spcPts val="300"/>
              </a:spcBef>
              <a:spcAft>
                <a:spcPts val="0"/>
              </a:spcAft>
              <a:buFont typeface="Arial" pitchFamily="34" charset="0"/>
              <a:buChar char="•"/>
              <a:tabLst>
                <a:tab pos="3489325" algn="l"/>
              </a:tabLst>
            </a:pPr>
            <a:r>
              <a:rPr lang="en-US" sz="2400" b="1" dirty="0" err="1">
                <a:solidFill>
                  <a:schemeClr val="bg2"/>
                </a:solidFill>
                <a:latin typeface="VN-NTime" pitchFamily="2" charset="0"/>
              </a:rPr>
              <a:t>Phaûi</a:t>
            </a:r>
            <a:r>
              <a:rPr lang="en-US" sz="2400" b="1" dirty="0">
                <a:solidFill>
                  <a:schemeClr val="bg2"/>
                </a:solidFill>
                <a:latin typeface="VN-NTime" pitchFamily="2" charset="0"/>
              </a:rPr>
              <a:t> </a:t>
            </a:r>
            <a:r>
              <a:rPr lang="en-US" sz="2400" b="1" dirty="0" err="1">
                <a:solidFill>
                  <a:schemeClr val="bg2"/>
                </a:solidFill>
                <a:latin typeface="VN-NTime" pitchFamily="2" charset="0"/>
              </a:rPr>
              <a:t>nghieân</a:t>
            </a:r>
            <a:r>
              <a:rPr lang="en-US" sz="2400" b="1" dirty="0">
                <a:solidFill>
                  <a:schemeClr val="bg2"/>
                </a:solidFill>
                <a:latin typeface="VN-NTime" pitchFamily="2" charset="0"/>
              </a:rPr>
              <a:t> </a:t>
            </a:r>
            <a:r>
              <a:rPr lang="en-US" sz="2400" b="1" dirty="0" err="1">
                <a:solidFill>
                  <a:schemeClr val="bg2"/>
                </a:solidFill>
                <a:latin typeface="VN-NTime" pitchFamily="2" charset="0"/>
              </a:rPr>
              <a:t>cöùu</a:t>
            </a:r>
            <a:r>
              <a:rPr lang="en-US" sz="2400" b="1" dirty="0">
                <a:solidFill>
                  <a:schemeClr val="bg2"/>
                </a:solidFill>
                <a:latin typeface="VN-NTime" pitchFamily="2" charset="0"/>
              </a:rPr>
              <a:t> </a:t>
            </a:r>
            <a:r>
              <a:rPr lang="en-US" sz="2400" b="1" dirty="0" err="1">
                <a:solidFill>
                  <a:schemeClr val="bg2"/>
                </a:solidFill>
                <a:latin typeface="VN-NTime" pitchFamily="2" charset="0"/>
              </a:rPr>
              <a:t>nhöõng</a:t>
            </a:r>
            <a:r>
              <a:rPr lang="en-US" sz="2400" b="1" dirty="0">
                <a:solidFill>
                  <a:schemeClr val="bg2"/>
                </a:solidFill>
                <a:latin typeface="VN-NTime" pitchFamily="2" charset="0"/>
              </a:rPr>
              <a:t> CR </a:t>
            </a:r>
            <a:r>
              <a:rPr lang="en-US" sz="2400" b="1" dirty="0" err="1">
                <a:solidFill>
                  <a:schemeClr val="bg2"/>
                </a:solidFill>
                <a:latin typeface="VN-NTime" pitchFamily="2" charset="0"/>
              </a:rPr>
              <a:t>ñeå</a:t>
            </a:r>
            <a:r>
              <a:rPr lang="en-US" sz="2400" b="1" dirty="0">
                <a:solidFill>
                  <a:schemeClr val="bg2"/>
                </a:solidFill>
                <a:latin typeface="VN-NTime" pitchFamily="2" charset="0"/>
              </a:rPr>
              <a:t> </a:t>
            </a:r>
            <a:r>
              <a:rPr lang="en-US" sz="2400" b="1" dirty="0" err="1">
                <a:solidFill>
                  <a:schemeClr val="bg2"/>
                </a:solidFill>
                <a:latin typeface="VN-NTime" pitchFamily="2" charset="0"/>
              </a:rPr>
              <a:t>xaùc</a:t>
            </a:r>
            <a:r>
              <a:rPr lang="en-US" sz="2400" b="1" dirty="0">
                <a:solidFill>
                  <a:schemeClr val="bg2"/>
                </a:solidFill>
                <a:latin typeface="VN-NTime" pitchFamily="2" charset="0"/>
              </a:rPr>
              <a:t> </a:t>
            </a:r>
            <a:r>
              <a:rPr lang="en-US" sz="2400" b="1" dirty="0" err="1">
                <a:solidFill>
                  <a:schemeClr val="bg2"/>
                </a:solidFill>
                <a:latin typeface="VN-NTime" pitchFamily="2" charset="0"/>
              </a:rPr>
              <a:t>ñònh</a:t>
            </a:r>
            <a:r>
              <a:rPr lang="en-US" sz="2400" b="1" dirty="0">
                <a:solidFill>
                  <a:schemeClr val="bg2"/>
                </a:solidFill>
                <a:latin typeface="VN-NTime" pitchFamily="2" charset="0"/>
              </a:rPr>
              <a:t> </a:t>
            </a:r>
            <a:r>
              <a:rPr lang="en-US" sz="2400" b="1" dirty="0" err="1">
                <a:solidFill>
                  <a:schemeClr val="bg2"/>
                </a:solidFill>
                <a:latin typeface="VN-NTime" pitchFamily="2" charset="0"/>
              </a:rPr>
              <a:t>ñuùng</a:t>
            </a:r>
            <a:r>
              <a:rPr lang="en-US" sz="2400" b="1" dirty="0">
                <a:solidFill>
                  <a:schemeClr val="bg2"/>
                </a:solidFill>
                <a:latin typeface="VN-NTime" pitchFamily="2" charset="0"/>
              </a:rPr>
              <a:t> CC; </a:t>
            </a:r>
          </a:p>
          <a:p>
            <a:pPr marL="273050" lvl="2" indent="-273050">
              <a:spcBef>
                <a:spcPts val="300"/>
              </a:spcBef>
              <a:spcAft>
                <a:spcPts val="0"/>
              </a:spcAft>
              <a:buFont typeface="Arial" pitchFamily="34" charset="0"/>
              <a:buChar char="•"/>
            </a:pPr>
            <a:r>
              <a:rPr lang="en-US" sz="2400" b="1" dirty="0" err="1">
                <a:solidFill>
                  <a:schemeClr val="bg2"/>
                </a:solidFill>
                <a:latin typeface="VN-NTime" pitchFamily="2" charset="0"/>
              </a:rPr>
              <a:t>Phaûi</a:t>
            </a:r>
            <a:r>
              <a:rPr lang="en-US" sz="2400" b="1" dirty="0">
                <a:solidFill>
                  <a:schemeClr val="bg2"/>
                </a:solidFill>
                <a:latin typeface="VN-NTime" pitchFamily="2" charset="0"/>
              </a:rPr>
              <a:t> </a:t>
            </a:r>
            <a:r>
              <a:rPr lang="en-US" sz="2400" b="1" dirty="0" err="1">
                <a:solidFill>
                  <a:schemeClr val="bg2"/>
                </a:solidFill>
                <a:latin typeface="VN-NTime" pitchFamily="2" charset="0"/>
              </a:rPr>
              <a:t>giaûi</a:t>
            </a:r>
            <a:r>
              <a:rPr lang="en-US" sz="2400" b="1" dirty="0">
                <a:solidFill>
                  <a:schemeClr val="bg2"/>
                </a:solidFill>
                <a:latin typeface="VN-NTime" pitchFamily="2" charset="0"/>
              </a:rPr>
              <a:t> </a:t>
            </a:r>
            <a:r>
              <a:rPr lang="en-US" sz="2400" b="1" dirty="0" err="1">
                <a:solidFill>
                  <a:schemeClr val="bg2"/>
                </a:solidFill>
                <a:latin typeface="VN-NTime" pitchFamily="2" charset="0"/>
              </a:rPr>
              <a:t>quyeát</a:t>
            </a:r>
            <a:r>
              <a:rPr lang="en-US" sz="2400" b="1" dirty="0">
                <a:solidFill>
                  <a:schemeClr val="bg2"/>
                </a:solidFill>
                <a:latin typeface="VN-NTime" pitchFamily="2" charset="0"/>
              </a:rPr>
              <a:t> </a:t>
            </a:r>
            <a:r>
              <a:rPr lang="en-US" sz="2400" b="1" dirty="0" err="1">
                <a:solidFill>
                  <a:schemeClr val="bg2"/>
                </a:solidFill>
                <a:latin typeface="VN-NTime" pitchFamily="2" charset="0"/>
              </a:rPr>
              <a:t>vaán</a:t>
            </a:r>
            <a:r>
              <a:rPr lang="en-US" sz="2400" b="1" dirty="0">
                <a:solidFill>
                  <a:schemeClr val="bg2"/>
                </a:solidFill>
                <a:latin typeface="VN-NTime" pitchFamily="2" charset="0"/>
              </a:rPr>
              <a:t> </a:t>
            </a:r>
            <a:r>
              <a:rPr lang="en-US" sz="2400" b="1" dirty="0" err="1">
                <a:solidFill>
                  <a:schemeClr val="bg2"/>
                </a:solidFill>
                <a:latin typeface="VN-NTime" pitchFamily="2" charset="0"/>
              </a:rPr>
              <a:t>ñeà</a:t>
            </a:r>
            <a:r>
              <a:rPr lang="en-US" sz="2400" b="1" dirty="0">
                <a:solidFill>
                  <a:schemeClr val="bg2"/>
                </a:solidFill>
                <a:latin typeface="VN-NTime" pitchFamily="2" charset="0"/>
              </a:rPr>
              <a:t> </a:t>
            </a:r>
            <a:r>
              <a:rPr lang="en-US" sz="2400" b="1" dirty="0" err="1">
                <a:solidFill>
                  <a:schemeClr val="bg2"/>
                </a:solidFill>
                <a:latin typeface="VN-NTime" pitchFamily="2" charset="0"/>
              </a:rPr>
              <a:t>chung</a:t>
            </a:r>
            <a:r>
              <a:rPr lang="en-US" sz="2400" b="1" dirty="0">
                <a:solidFill>
                  <a:schemeClr val="bg2"/>
                </a:solidFill>
                <a:latin typeface="VN-NTime" pitchFamily="2" charset="0"/>
              </a:rPr>
              <a:t> </a:t>
            </a:r>
            <a:r>
              <a:rPr lang="en-US" sz="2400" b="1" dirty="0" err="1">
                <a:solidFill>
                  <a:schemeClr val="bg2"/>
                </a:solidFill>
                <a:latin typeface="VN-NTime" pitchFamily="2" charset="0"/>
              </a:rPr>
              <a:t>tröôùc</a:t>
            </a:r>
            <a:r>
              <a:rPr lang="en-US" sz="2400" b="1" dirty="0">
                <a:solidFill>
                  <a:schemeClr val="bg2"/>
                </a:solidFill>
                <a:latin typeface="VN-NTime" pitchFamily="2" charset="0"/>
              </a:rPr>
              <a:t> </a:t>
            </a:r>
            <a:r>
              <a:rPr lang="en-US" sz="2400" b="1" dirty="0" err="1">
                <a:solidFill>
                  <a:schemeClr val="bg2"/>
                </a:solidFill>
                <a:latin typeface="VN-NTime" pitchFamily="2" charset="0"/>
              </a:rPr>
              <a:t>khi</a:t>
            </a:r>
            <a:r>
              <a:rPr lang="en-US" sz="2400" b="1" dirty="0">
                <a:solidFill>
                  <a:schemeClr val="bg2"/>
                </a:solidFill>
                <a:latin typeface="VN-NTime" pitchFamily="2" charset="0"/>
              </a:rPr>
              <a:t> </a:t>
            </a:r>
            <a:r>
              <a:rPr lang="en-US" sz="2400" b="1" dirty="0" err="1">
                <a:solidFill>
                  <a:schemeClr val="bg2"/>
                </a:solidFill>
                <a:latin typeface="VN-NTime" pitchFamily="2" charset="0"/>
              </a:rPr>
              <a:t>giaûi</a:t>
            </a:r>
            <a:r>
              <a:rPr lang="en-US" sz="2400" b="1" dirty="0">
                <a:solidFill>
                  <a:schemeClr val="bg2"/>
                </a:solidFill>
                <a:latin typeface="VN-NTime" pitchFamily="2" charset="0"/>
              </a:rPr>
              <a:t> </a:t>
            </a:r>
            <a:r>
              <a:rPr lang="en-US" sz="2400" b="1" dirty="0" err="1">
                <a:solidFill>
                  <a:schemeClr val="bg2"/>
                </a:solidFill>
                <a:latin typeface="VN-NTime" pitchFamily="2" charset="0"/>
              </a:rPr>
              <a:t>quyeát</a:t>
            </a:r>
            <a:r>
              <a:rPr lang="en-US" sz="2400" b="1" dirty="0">
                <a:solidFill>
                  <a:schemeClr val="bg2"/>
                </a:solidFill>
                <a:latin typeface="VN-NTime" pitchFamily="2" charset="0"/>
              </a:rPr>
              <a:t> </a:t>
            </a:r>
            <a:r>
              <a:rPr lang="en-US" sz="2400" b="1" dirty="0" err="1">
                <a:solidFill>
                  <a:schemeClr val="bg2"/>
                </a:solidFill>
                <a:latin typeface="VN-NTime" pitchFamily="2" charset="0"/>
              </a:rPr>
              <a:t>vaán</a:t>
            </a:r>
            <a:r>
              <a:rPr lang="en-US" sz="2400" b="1" dirty="0">
                <a:solidFill>
                  <a:schemeClr val="bg2"/>
                </a:solidFill>
                <a:latin typeface="VN-NTime" pitchFamily="2" charset="0"/>
              </a:rPr>
              <a:t> </a:t>
            </a:r>
            <a:r>
              <a:rPr lang="en-US" sz="2400" b="1" dirty="0" err="1">
                <a:solidFill>
                  <a:schemeClr val="bg2"/>
                </a:solidFill>
                <a:latin typeface="VN-NTime" pitchFamily="2" charset="0"/>
              </a:rPr>
              <a:t>ñeà</a:t>
            </a:r>
            <a:r>
              <a:rPr lang="en-US" sz="2400" b="1" dirty="0">
                <a:solidFill>
                  <a:schemeClr val="bg2"/>
                </a:solidFill>
                <a:latin typeface="VN-NTime" pitchFamily="2" charset="0"/>
              </a:rPr>
              <a:t> </a:t>
            </a:r>
            <a:r>
              <a:rPr lang="en-US" sz="2400" b="1" dirty="0" err="1">
                <a:solidFill>
                  <a:schemeClr val="bg2"/>
                </a:solidFill>
                <a:latin typeface="VN-NTime" pitchFamily="2" charset="0"/>
              </a:rPr>
              <a:t>rieâng</a:t>
            </a:r>
            <a:r>
              <a:rPr lang="en-US" sz="2400" b="1" dirty="0">
                <a:solidFill>
                  <a:schemeClr val="bg2"/>
                </a:solidFill>
                <a:latin typeface="VN-NTime" pitchFamily="2" charset="0"/>
              </a:rPr>
              <a:t>;</a:t>
            </a:r>
          </a:p>
          <a:p>
            <a:pPr marL="273050" lvl="2" indent="-273050">
              <a:spcBef>
                <a:spcPts val="300"/>
              </a:spcBef>
              <a:spcAft>
                <a:spcPts val="0"/>
              </a:spcAft>
              <a:buFont typeface="Arial" pitchFamily="34" charset="0"/>
              <a:buChar char="•"/>
            </a:pPr>
            <a:r>
              <a:rPr lang="en-US" sz="2400" b="1" dirty="0" err="1">
                <a:solidFill>
                  <a:schemeClr val="bg2"/>
                </a:solidFill>
                <a:latin typeface="VN-NTime" pitchFamily="2" charset="0"/>
              </a:rPr>
              <a:t>Phaûi</a:t>
            </a:r>
            <a:r>
              <a:rPr lang="en-US" sz="2400" b="1" dirty="0">
                <a:solidFill>
                  <a:schemeClr val="bg2"/>
                </a:solidFill>
                <a:latin typeface="VN-NTime" pitchFamily="2" charset="0"/>
              </a:rPr>
              <a:t> </a:t>
            </a:r>
            <a:r>
              <a:rPr lang="en-US" sz="2400" b="1" dirty="0" err="1">
                <a:solidFill>
                  <a:schemeClr val="bg2"/>
                </a:solidFill>
                <a:latin typeface="VN-NTime" pitchFamily="2" charset="0"/>
              </a:rPr>
              <a:t>caù</a:t>
            </a:r>
            <a:r>
              <a:rPr lang="en-US" sz="2400" b="1" dirty="0">
                <a:solidFill>
                  <a:schemeClr val="bg2"/>
                </a:solidFill>
                <a:latin typeface="VN-NTime" pitchFamily="2" charset="0"/>
              </a:rPr>
              <a:t> </a:t>
            </a:r>
            <a:r>
              <a:rPr lang="en-US" sz="2400" b="1" dirty="0" err="1">
                <a:solidFill>
                  <a:schemeClr val="bg2"/>
                </a:solidFill>
                <a:latin typeface="VN-NTime" pitchFamily="2" charset="0"/>
              </a:rPr>
              <a:t>bieät</a:t>
            </a:r>
            <a:r>
              <a:rPr lang="en-US" sz="2400" b="1" dirty="0">
                <a:solidFill>
                  <a:schemeClr val="bg2"/>
                </a:solidFill>
                <a:latin typeface="VN-NTime" pitchFamily="2" charset="0"/>
              </a:rPr>
              <a:t> </a:t>
            </a:r>
            <a:r>
              <a:rPr lang="en-US" sz="2400" b="1" dirty="0" err="1">
                <a:solidFill>
                  <a:schemeClr val="bg2"/>
                </a:solidFill>
                <a:latin typeface="VN-NTime" pitchFamily="2" charset="0"/>
              </a:rPr>
              <a:t>hoùa</a:t>
            </a:r>
            <a:r>
              <a:rPr lang="en-US" sz="2400" b="1" dirty="0">
                <a:solidFill>
                  <a:schemeClr val="bg2"/>
                </a:solidFill>
                <a:latin typeface="VN-NTime" pitchFamily="2" charset="0"/>
              </a:rPr>
              <a:t> CC </a:t>
            </a:r>
            <a:r>
              <a:rPr lang="en-US" sz="2400" b="1" dirty="0" err="1">
                <a:solidFill>
                  <a:schemeClr val="bg2"/>
                </a:solidFill>
                <a:latin typeface="VN-NTime" pitchFamily="2" charset="0"/>
              </a:rPr>
              <a:t>khi</a:t>
            </a:r>
            <a:r>
              <a:rPr lang="en-US" sz="2400" b="1" dirty="0">
                <a:solidFill>
                  <a:schemeClr val="bg2"/>
                </a:solidFill>
                <a:latin typeface="VN-NTime" pitchFamily="2" charset="0"/>
              </a:rPr>
              <a:t> </a:t>
            </a:r>
            <a:r>
              <a:rPr lang="en-US" sz="2400" b="1" dirty="0" err="1">
                <a:solidFill>
                  <a:schemeClr val="bg2"/>
                </a:solidFill>
                <a:latin typeface="VN-NTime" pitchFamily="2" charset="0"/>
              </a:rPr>
              <a:t>aùp</a:t>
            </a:r>
            <a:r>
              <a:rPr lang="en-US" sz="2400" b="1" dirty="0">
                <a:solidFill>
                  <a:schemeClr val="bg2"/>
                </a:solidFill>
                <a:latin typeface="VN-NTime" pitchFamily="2" charset="0"/>
              </a:rPr>
              <a:t> </a:t>
            </a:r>
            <a:r>
              <a:rPr lang="en-US" sz="2400" b="1" dirty="0" err="1">
                <a:solidFill>
                  <a:schemeClr val="bg2"/>
                </a:solidFill>
                <a:latin typeface="VN-NTime" pitchFamily="2" charset="0"/>
              </a:rPr>
              <a:t>duïng</a:t>
            </a:r>
            <a:r>
              <a:rPr lang="en-US" sz="2400" b="1" dirty="0">
                <a:solidFill>
                  <a:schemeClr val="bg2"/>
                </a:solidFill>
                <a:latin typeface="VN-NTime" pitchFamily="2" charset="0"/>
              </a:rPr>
              <a:t> </a:t>
            </a:r>
            <a:r>
              <a:rPr lang="en-US" sz="2400" b="1" dirty="0" err="1">
                <a:solidFill>
                  <a:schemeClr val="bg2"/>
                </a:solidFill>
                <a:latin typeface="VN-NTime" pitchFamily="2" charset="0"/>
              </a:rPr>
              <a:t>vaøo</a:t>
            </a:r>
            <a:r>
              <a:rPr lang="en-US" sz="2400" b="1" dirty="0">
                <a:solidFill>
                  <a:schemeClr val="bg2"/>
                </a:solidFill>
                <a:latin typeface="VN-NTime" pitchFamily="2" charset="0"/>
              </a:rPr>
              <a:t> </a:t>
            </a:r>
            <a:r>
              <a:rPr lang="en-US" sz="2400" b="1" dirty="0" err="1">
                <a:solidFill>
                  <a:schemeClr val="bg2"/>
                </a:solidFill>
                <a:latin typeface="VN-NTime" pitchFamily="2" charset="0"/>
              </a:rPr>
              <a:t>töøng</a:t>
            </a:r>
            <a:r>
              <a:rPr lang="en-US" sz="2400" b="1" dirty="0">
                <a:solidFill>
                  <a:schemeClr val="bg2"/>
                </a:solidFill>
                <a:latin typeface="VN-NTime" pitchFamily="2" charset="0"/>
              </a:rPr>
              <a:t> CR.</a:t>
            </a:r>
          </a:p>
          <a:p>
            <a:pPr marL="273050" lvl="2" indent="-273050">
              <a:spcBef>
                <a:spcPts val="300"/>
              </a:spcBef>
              <a:spcAft>
                <a:spcPts val="0"/>
              </a:spcAft>
              <a:buFont typeface="Arial" pitchFamily="34" charset="0"/>
              <a:buChar char="•"/>
            </a:pPr>
            <a:r>
              <a:rPr lang="en-US" sz="2400" b="1" spc="-60" dirty="0" err="1">
                <a:solidFill>
                  <a:schemeClr val="bg2"/>
                </a:solidFill>
                <a:latin typeface="VN-NTime" pitchFamily="2" charset="0"/>
              </a:rPr>
              <a:t>Hieåu</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roõ</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söï</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chuyeån</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hoùa</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giöõa</a:t>
            </a:r>
            <a:r>
              <a:rPr lang="en-US" sz="2400" b="1" spc="-60" dirty="0">
                <a:solidFill>
                  <a:schemeClr val="bg2"/>
                </a:solidFill>
                <a:latin typeface="VN-NTime" pitchFamily="2" charset="0"/>
              </a:rPr>
              <a:t> CÑN &amp; CC/CPB </a:t>
            </a:r>
            <a:r>
              <a:rPr lang="en-US" sz="2400" b="1" spc="-60" dirty="0" err="1">
                <a:solidFill>
                  <a:schemeClr val="bg2"/>
                </a:solidFill>
                <a:latin typeface="VN-NTime" pitchFamily="2" charset="0"/>
              </a:rPr>
              <a:t>ñeå</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coù</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ñoái</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saùch</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thích</a:t>
            </a:r>
            <a:r>
              <a:rPr lang="en-US" sz="2400" b="1" spc="-60" dirty="0">
                <a:solidFill>
                  <a:schemeClr val="bg2"/>
                </a:solidFill>
                <a:latin typeface="VN-NTime" pitchFamily="2" charset="0"/>
              </a:rPr>
              <a:t> </a:t>
            </a:r>
            <a:r>
              <a:rPr lang="en-US" sz="2400" b="1" spc="-60" dirty="0" err="1">
                <a:solidFill>
                  <a:schemeClr val="bg2"/>
                </a:solidFill>
                <a:latin typeface="VN-NTime" pitchFamily="2" charset="0"/>
              </a:rPr>
              <a:t>hôïp</a:t>
            </a:r>
            <a:r>
              <a:rPr lang="en-US" sz="2400" b="1" spc="-60" dirty="0">
                <a:solidFill>
                  <a:schemeClr val="bg2"/>
                </a:solidFill>
                <a:latin typeface="VN-NTime" pitchFamily="2" charset="0"/>
              </a:rPr>
              <a:t>.</a:t>
            </a: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616015099"/>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8" grpId="0" animBg="1"/>
      <p:bldP spid="31" grpId="0" animBg="1"/>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7" y="477718"/>
            <a:ext cx="3581400" cy="415636"/>
          </a:xfrm>
          <a:prstGeom prst="roundRect">
            <a:avLst>
              <a:gd name="adj" fmla="val 17948"/>
            </a:avLst>
          </a:prstGeom>
          <a:solidFill>
            <a:srgbClr val="000066"/>
          </a:solidFill>
          <a:ln w="31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c)</a:t>
            </a:r>
            <a:r>
              <a:rPr lang="en-US" sz="2400" b="1" dirty="0">
                <a:solidFill>
                  <a:srgbClr val="FFFFFF"/>
                </a:solidFill>
                <a:latin typeface="VN-NTime" pitchFamily="2" charset="0"/>
              </a:rPr>
              <a:t> </a:t>
            </a:r>
            <a:r>
              <a:rPr lang="en-US" sz="2400" b="1" dirty="0" err="1">
                <a:solidFill>
                  <a:srgbClr val="FFFFFF"/>
                </a:solidFill>
                <a:latin typeface="VN-NTime" pitchFamily="2" charset="0"/>
              </a:rPr>
              <a:t>Nguyeân</a:t>
            </a:r>
            <a:r>
              <a:rPr lang="en-US" sz="2400" b="1" dirty="0">
                <a:solidFill>
                  <a:srgbClr val="FFFFFF"/>
                </a:solidFill>
                <a:latin typeface="VN-NTime" pitchFamily="2" charset="0"/>
              </a:rPr>
              <a:t> </a:t>
            </a:r>
            <a:r>
              <a:rPr lang="en-US" sz="2400" b="1" dirty="0" err="1">
                <a:solidFill>
                  <a:srgbClr val="FFFFFF"/>
                </a:solidFill>
                <a:latin typeface="VN-NTime" pitchFamily="2" charset="0"/>
              </a:rPr>
              <a:t>nhaân</a:t>
            </a:r>
            <a:r>
              <a:rPr lang="en-US" sz="2400" b="1" dirty="0">
                <a:solidFill>
                  <a:srgbClr val="FFFFFF"/>
                </a:solidFill>
                <a:latin typeface="VN-NTime" pitchFamily="2" charset="0"/>
              </a:rPr>
              <a:t> &amp; </a:t>
            </a:r>
            <a:r>
              <a:rPr lang="en-US" sz="2400" b="1" dirty="0" err="1">
                <a:solidFill>
                  <a:srgbClr val="FFFFFF"/>
                </a:solidFill>
                <a:latin typeface="VN-NTime" pitchFamily="2" charset="0"/>
              </a:rPr>
              <a:t>keát</a:t>
            </a:r>
            <a:r>
              <a:rPr lang="en-US" sz="2400" b="1" dirty="0">
                <a:solidFill>
                  <a:srgbClr val="FFFFFF"/>
                </a:solidFill>
                <a:latin typeface="VN-NTime" pitchFamily="2" charset="0"/>
              </a:rPr>
              <a:t> </a:t>
            </a:r>
            <a:r>
              <a:rPr lang="en-US" sz="2400" b="1" dirty="0" err="1">
                <a:solidFill>
                  <a:srgbClr val="FFFFFF"/>
                </a:solidFill>
                <a:latin typeface="VN-NTime" pitchFamily="2" charset="0"/>
              </a:rPr>
              <a:t>quaû</a:t>
            </a:r>
            <a:endParaRPr lang="en-US" sz="2400" b="1" dirty="0">
              <a:solidFill>
                <a:srgbClr val="FFFFFF"/>
              </a:solidFill>
              <a:latin typeface="VN-NTime" pitchFamily="2" charset="0"/>
            </a:endParaRPr>
          </a:p>
        </p:txBody>
      </p:sp>
      <p:sp>
        <p:nvSpPr>
          <p:cNvPr id="24" name="Rounded Rectangle 23"/>
          <p:cNvSpPr/>
          <p:nvPr/>
        </p:nvSpPr>
        <p:spPr bwMode="auto">
          <a:xfrm>
            <a:off x="1000816" y="928048"/>
            <a:ext cx="8877871" cy="1200966"/>
          </a:xfrm>
          <a:prstGeom prst="roundRect">
            <a:avLst>
              <a:gd name="adj" fmla="val 2655"/>
            </a:avLst>
          </a:prstGeom>
          <a:solidFill>
            <a:schemeClr val="tx1"/>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spcAft>
                <a:spcPts val="600"/>
              </a:spcAft>
              <a:defRPr/>
            </a:pPr>
            <a:r>
              <a:rPr lang="en-US" sz="2400" b="1" dirty="0" err="1">
                <a:solidFill>
                  <a:srgbClr val="800000"/>
                </a:solidFill>
                <a:latin typeface="VN-NTime" pitchFamily="2" charset="0"/>
                <a:cs typeface="Arial" charset="0"/>
              </a:rPr>
              <a:t>Nguyeân</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nhaân</a:t>
            </a:r>
            <a:r>
              <a:rPr lang="en-US" sz="2400" b="1" dirty="0">
                <a:solidFill>
                  <a:srgbClr val="800000"/>
                </a:solidFill>
                <a:latin typeface="VN-NTime" pitchFamily="2" charset="0"/>
                <a:cs typeface="Arial" charset="0"/>
              </a:rPr>
              <a:t> </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giöõa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hay </a:t>
            </a:r>
            <a:r>
              <a:rPr lang="en-US" sz="2400" b="1" dirty="0" err="1">
                <a:solidFill>
                  <a:srgbClr val="002060"/>
                </a:solidFill>
                <a:latin typeface="VN-NTime" pitchFamily="2" charset="0"/>
                <a:cs typeface="Arial" charset="0"/>
              </a:rPr>
              <a:t>giöõa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gaây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keøm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keøm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800000"/>
                </a:solidFill>
                <a:latin typeface="VN-NTime" pitchFamily="2" charset="0"/>
                <a:cs typeface="Arial" charset="0"/>
              </a:rPr>
              <a:t>keát</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quaû</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nguyeân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côù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kieän</a:t>
            </a:r>
            <a:r>
              <a:rPr lang="en-US" sz="2400" b="1" dirty="0">
                <a:solidFill>
                  <a:srgbClr val="002060"/>
                </a:solidFill>
                <a:latin typeface="VN-NTime" pitchFamily="2" charset="0"/>
                <a:cs typeface="Arial" charset="0"/>
              </a:rPr>
              <a:t>….).</a:t>
            </a:r>
          </a:p>
        </p:txBody>
      </p:sp>
      <p:sp>
        <p:nvSpPr>
          <p:cNvPr id="26" name="Rounded Rectangle 25"/>
          <p:cNvSpPr/>
          <p:nvPr/>
        </p:nvSpPr>
        <p:spPr bwMode="auto">
          <a:xfrm>
            <a:off x="1000813" y="2219321"/>
            <a:ext cx="8877870" cy="2823529"/>
          </a:xfrm>
          <a:prstGeom prst="roundRect">
            <a:avLst>
              <a:gd name="adj" fmla="val 3691"/>
            </a:avLst>
          </a:prstGeom>
          <a:solidFill>
            <a:schemeClr val="tx1"/>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indent="-225425">
              <a:spcBef>
                <a:spcPts val="0"/>
              </a:spcBef>
              <a:spcAft>
                <a:spcPts val="300"/>
              </a:spcAft>
              <a:buFont typeface="Wingdings" panose="05000000000000000000" pitchFamily="2" charset="2"/>
              <a:buChar char="§"/>
              <a:tabLst>
                <a:tab pos="1371600" algn="l"/>
              </a:tabLst>
              <a:defRPr/>
            </a:pPr>
            <a:r>
              <a:rPr lang="en-US" sz="2400" b="1" dirty="0">
                <a:solidFill>
                  <a:srgbClr val="800000"/>
                </a:solidFill>
                <a:latin typeface="VN-NTime" pitchFamily="2" charset="0"/>
                <a:cs typeface="Arial" charset="0"/>
              </a:rPr>
              <a:t>NN </a:t>
            </a:r>
            <a:r>
              <a:rPr lang="en-US" sz="2400" b="1" dirty="0" err="1">
                <a:solidFill>
                  <a:srgbClr val="800000"/>
                </a:solidFill>
                <a:latin typeface="VN-NTime" pitchFamily="2" charset="0"/>
                <a:cs typeface="Arial" charset="0"/>
              </a:rPr>
              <a:t>coù</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tröôùc</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vaø</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quyeát</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ñònh</a:t>
            </a:r>
            <a:r>
              <a:rPr lang="en-US" sz="2400" b="1" dirty="0">
                <a:solidFill>
                  <a:srgbClr val="800000"/>
                </a:solidFill>
                <a:latin typeface="VN-NTime" pitchFamily="2" charset="0"/>
                <a:cs typeface="Arial" charset="0"/>
              </a:rPr>
              <a:t> KQ</a:t>
            </a:r>
            <a:r>
              <a:rPr lang="en-US" sz="2400" b="1" dirty="0">
                <a:solidFill>
                  <a:srgbClr val="002060"/>
                </a:solidFill>
                <a:latin typeface="VN-NTime" pitchFamily="2" charset="0"/>
                <a:cs typeface="Arial" charset="0"/>
              </a:rPr>
              <a:t>: </a:t>
            </a:r>
          </a:p>
          <a:p>
            <a:pPr marL="393700" lvl="1" indent="-168275">
              <a:spcBef>
                <a:spcPts val="0"/>
              </a:spcBef>
              <a:spcAft>
                <a:spcPts val="300"/>
              </a:spcAft>
              <a:buFont typeface="Arial" pitchFamily="34" charset="0"/>
              <a:buChar char="•"/>
              <a:tabLst>
                <a:tab pos="1371600" algn="l"/>
              </a:tabLst>
              <a:defRPr/>
            </a:pPr>
            <a:r>
              <a:rPr lang="en-US" sz="2400" b="1" dirty="0" err="1">
                <a:solidFill>
                  <a:srgbClr val="002060"/>
                </a:solidFill>
                <a:latin typeface="VN-NTime" pitchFamily="2" charset="0"/>
                <a:cs typeface="Arial" charset="0"/>
              </a:rPr>
              <a:t>Nhieàu</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cuøng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sinh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nhieàu</a:t>
            </a:r>
            <a:r>
              <a:rPr lang="en-US" sz="2400" b="1" dirty="0">
                <a:solidFill>
                  <a:srgbClr val="002060"/>
                </a:solidFill>
                <a:latin typeface="VN-NTime" pitchFamily="2" charset="0"/>
                <a:cs typeface="Arial" charset="0"/>
              </a:rPr>
              <a:t> KQ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nhau</a:t>
            </a:r>
            <a:r>
              <a:rPr lang="en-US" sz="2400" b="1" dirty="0">
                <a:solidFill>
                  <a:srgbClr val="002060"/>
                </a:solidFill>
                <a:latin typeface="VN-NTime" pitchFamily="2" charset="0"/>
                <a:cs typeface="Arial" charset="0"/>
              </a:rPr>
              <a:t>; </a:t>
            </a:r>
          </a:p>
          <a:p>
            <a:pPr marL="393700" lvl="1" indent="-168275">
              <a:spcBef>
                <a:spcPts val="0"/>
              </a:spcBef>
              <a:spcAft>
                <a:spcPts val="300"/>
              </a:spcAft>
              <a:buFont typeface="Arial" pitchFamily="34" charset="0"/>
              <a:buChar char="•"/>
              <a:tabLst>
                <a:tab pos="1371600" algn="l"/>
              </a:tabLst>
              <a:defRPr/>
            </a:pP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vieäc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sinh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KQ; </a:t>
            </a:r>
          </a:p>
          <a:p>
            <a:pPr marL="393700" lvl="1" indent="-168275">
              <a:spcBef>
                <a:spcPts val="0"/>
              </a:spcBef>
              <a:spcAft>
                <a:spcPts val="300"/>
              </a:spcAft>
              <a:buFont typeface="Arial" pitchFamily="34" charset="0"/>
              <a:buChar char="•"/>
              <a:tabLst>
                <a:tab pos="1371600" algn="l"/>
              </a:tabLst>
              <a:defRPr/>
            </a:pP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taùc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cuøng</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khaùc</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höôùng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seõ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taêng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cöôøng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khueách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ñaïi</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suy</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yeáu</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trieät</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tieâu</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duïng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nhau</a:t>
            </a:r>
            <a:r>
              <a:rPr lang="en-US" sz="2400" b="1" dirty="0">
                <a:solidFill>
                  <a:srgbClr val="002060"/>
                </a:solidFill>
                <a:latin typeface="VN-NTime" pitchFamily="2" charset="0"/>
                <a:cs typeface="Arial" charset="0"/>
              </a:rPr>
              <a:t>. </a:t>
            </a:r>
          </a:p>
          <a:p>
            <a:pPr marL="225425" indent="-225425">
              <a:spcBef>
                <a:spcPts val="0"/>
              </a:spcBef>
              <a:spcAft>
                <a:spcPts val="300"/>
              </a:spcAft>
              <a:buFont typeface="Wingdings" panose="05000000000000000000" pitchFamily="2" charset="2"/>
              <a:buChar char="§"/>
              <a:tabLst>
                <a:tab pos="1371600" algn="l"/>
              </a:tabLst>
              <a:defRPr/>
            </a:pPr>
            <a:r>
              <a:rPr lang="en-US" sz="2400" b="1" dirty="0">
                <a:solidFill>
                  <a:srgbClr val="800000"/>
                </a:solidFill>
                <a:latin typeface="VN-NTime" pitchFamily="2" charset="0"/>
              </a:rPr>
              <a:t>KQ </a:t>
            </a:r>
            <a:r>
              <a:rPr lang="en-US" sz="2400" b="1" dirty="0" err="1">
                <a:solidFill>
                  <a:srgbClr val="800000"/>
                </a:solidFill>
                <a:latin typeface="VN-NTime" pitchFamily="2" charset="0"/>
              </a:rPr>
              <a:t>aûnh</a:t>
            </a:r>
            <a:r>
              <a:rPr lang="en-US" sz="2400" b="1" dirty="0">
                <a:solidFill>
                  <a:srgbClr val="800000"/>
                </a:solidFill>
                <a:latin typeface="VN-NTime" pitchFamily="2" charset="0"/>
              </a:rPr>
              <a:t> </a:t>
            </a:r>
            <a:r>
              <a:rPr lang="en-US" sz="2400" b="1" dirty="0" err="1">
                <a:solidFill>
                  <a:srgbClr val="800000"/>
                </a:solidFill>
                <a:latin typeface="VN-NTime" pitchFamily="2" charset="0"/>
              </a:rPr>
              <a:t>höôûng</a:t>
            </a:r>
            <a:r>
              <a:rPr lang="en-US" sz="2400" b="1" dirty="0">
                <a:solidFill>
                  <a:srgbClr val="800000"/>
                </a:solidFill>
                <a:latin typeface="VN-NTime" pitchFamily="2" charset="0"/>
              </a:rPr>
              <a:t> </a:t>
            </a:r>
            <a:r>
              <a:rPr lang="en-US" sz="2400" b="1" dirty="0" err="1">
                <a:solidFill>
                  <a:srgbClr val="800000"/>
                </a:solidFill>
                <a:latin typeface="VN-NTime" pitchFamily="2" charset="0"/>
              </a:rPr>
              <a:t>ngöôïc</a:t>
            </a:r>
            <a:r>
              <a:rPr lang="en-US" sz="2400" b="1" dirty="0">
                <a:solidFill>
                  <a:srgbClr val="800000"/>
                </a:solidFill>
                <a:latin typeface="VN-NTime" pitchFamily="2" charset="0"/>
              </a:rPr>
              <a:t> </a:t>
            </a:r>
            <a:r>
              <a:rPr lang="en-US" sz="2400" b="1" dirty="0" err="1">
                <a:solidFill>
                  <a:srgbClr val="800000"/>
                </a:solidFill>
                <a:latin typeface="VN-NTime" pitchFamily="2" charset="0"/>
              </a:rPr>
              <a:t>laïi</a:t>
            </a:r>
            <a:r>
              <a:rPr lang="en-US" sz="2400" b="1" dirty="0">
                <a:solidFill>
                  <a:srgbClr val="800000"/>
                </a:solidFill>
                <a:latin typeface="VN-NTime" pitchFamily="2" charset="0"/>
              </a:rPr>
              <a:t> NN</a:t>
            </a:r>
            <a:r>
              <a:rPr lang="en-US" sz="2400" b="1" dirty="0">
                <a:solidFill>
                  <a:srgbClr val="002060"/>
                </a:solidFill>
                <a:latin typeface="VN-NTime" pitchFamily="2" charset="0"/>
              </a:rPr>
              <a:t>.</a:t>
            </a:r>
          </a:p>
          <a:p>
            <a:pPr marL="225425" indent="-225425">
              <a:spcBef>
                <a:spcPts val="0"/>
              </a:spcBef>
              <a:spcAft>
                <a:spcPts val="300"/>
              </a:spcAft>
              <a:buFont typeface="Wingdings" panose="05000000000000000000" pitchFamily="2" charset="2"/>
              <a:buChar char="§"/>
              <a:tabLst>
                <a:tab pos="1371600" algn="l"/>
              </a:tabLst>
              <a:defRPr/>
            </a:pPr>
            <a:r>
              <a:rPr lang="en-US" sz="2400" b="1" dirty="0" err="1">
                <a:solidFill>
                  <a:srgbClr val="800000"/>
                </a:solidFill>
                <a:latin typeface="VN-NTime" pitchFamily="2" charset="0"/>
              </a:rPr>
              <a:t>Maïng</a:t>
            </a:r>
            <a:r>
              <a:rPr lang="en-US" sz="2400" b="1" dirty="0">
                <a:solidFill>
                  <a:srgbClr val="800000"/>
                </a:solidFill>
                <a:latin typeface="VN-NTime" pitchFamily="2" charset="0"/>
              </a:rPr>
              <a:t> </a:t>
            </a:r>
            <a:r>
              <a:rPr lang="en-US" sz="2400" b="1" dirty="0" err="1">
                <a:solidFill>
                  <a:srgbClr val="800000"/>
                </a:solidFill>
                <a:latin typeface="VN-NTime" pitchFamily="2" charset="0"/>
              </a:rPr>
              <a:t>nhaân</a:t>
            </a:r>
            <a:r>
              <a:rPr lang="en-US" sz="2400" b="1" dirty="0">
                <a:solidFill>
                  <a:srgbClr val="800000"/>
                </a:solidFill>
                <a:latin typeface="VN-NTime" pitchFamily="2" charset="0"/>
              </a:rPr>
              <a:t> </a:t>
            </a:r>
            <a:r>
              <a:rPr lang="en-US" sz="2400" b="1" dirty="0" err="1">
                <a:solidFill>
                  <a:srgbClr val="800000"/>
                </a:solidFill>
                <a:latin typeface="VN-NTime" pitchFamily="2" charset="0"/>
              </a:rPr>
              <a:t>quaû</a:t>
            </a:r>
            <a:r>
              <a:rPr lang="en-US" sz="2400" b="1" dirty="0">
                <a:solidFill>
                  <a:srgbClr val="800000"/>
                </a:solidFill>
                <a:latin typeface="VN-NTime" pitchFamily="2" charset="0"/>
              </a:rPr>
              <a:t> &amp; </a:t>
            </a:r>
            <a:r>
              <a:rPr lang="en-US" sz="2400" b="1" dirty="0" err="1">
                <a:solidFill>
                  <a:srgbClr val="800000"/>
                </a:solidFill>
                <a:latin typeface="VN-NTime" pitchFamily="2" charset="0"/>
              </a:rPr>
              <a:t>chuoåi</a:t>
            </a:r>
            <a:r>
              <a:rPr lang="en-US" sz="2400" b="1" dirty="0">
                <a:solidFill>
                  <a:srgbClr val="800000"/>
                </a:solidFill>
                <a:latin typeface="VN-NTime" pitchFamily="2" charset="0"/>
              </a:rPr>
              <a:t> </a:t>
            </a:r>
            <a:r>
              <a:rPr lang="en-US" sz="2400" b="1" dirty="0" err="1">
                <a:solidFill>
                  <a:srgbClr val="800000"/>
                </a:solidFill>
                <a:latin typeface="VN-NTime" pitchFamily="2" charset="0"/>
              </a:rPr>
              <a:t>nhaân</a:t>
            </a:r>
            <a:r>
              <a:rPr lang="en-US" sz="2400" b="1" dirty="0">
                <a:solidFill>
                  <a:srgbClr val="800000"/>
                </a:solidFill>
                <a:latin typeface="VN-NTime" pitchFamily="2" charset="0"/>
              </a:rPr>
              <a:t> </a:t>
            </a:r>
            <a:r>
              <a:rPr lang="en-US" sz="2400" b="1" dirty="0" err="1">
                <a:solidFill>
                  <a:srgbClr val="800000"/>
                </a:solidFill>
                <a:latin typeface="VN-NTime" pitchFamily="2" charset="0"/>
              </a:rPr>
              <a:t>quaû</a:t>
            </a:r>
            <a:r>
              <a:rPr lang="en-US" sz="2400" b="1" dirty="0">
                <a:solidFill>
                  <a:srgbClr val="800000"/>
                </a:solidFill>
                <a:latin typeface="VN-NTime" pitchFamily="2" charset="0"/>
              </a:rPr>
              <a:t>.</a:t>
            </a:r>
          </a:p>
        </p:txBody>
      </p:sp>
      <p:sp>
        <p:nvSpPr>
          <p:cNvPr id="28" name="Rounded Rectangle 27"/>
          <p:cNvSpPr/>
          <p:nvPr/>
        </p:nvSpPr>
        <p:spPr bwMode="auto">
          <a:xfrm>
            <a:off x="51723" y="1143020"/>
            <a:ext cx="875731" cy="872539"/>
          </a:xfrm>
          <a:prstGeom prst="roundRect">
            <a:avLst>
              <a:gd name="adj" fmla="val 6479"/>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800000"/>
                </a:solidFill>
                <a:latin typeface="VNI-Swiss-Condense"/>
              </a:rPr>
              <a:t>Khaùi nieäm</a:t>
            </a:r>
          </a:p>
        </p:txBody>
      </p:sp>
      <p:sp>
        <p:nvSpPr>
          <p:cNvPr id="31" name="Rounded Rectangle 30"/>
          <p:cNvSpPr/>
          <p:nvPr/>
        </p:nvSpPr>
        <p:spPr bwMode="auto">
          <a:xfrm>
            <a:off x="56848" y="2743200"/>
            <a:ext cx="875731" cy="1870364"/>
          </a:xfrm>
          <a:prstGeom prst="roundRect">
            <a:avLst>
              <a:gd name="adj" fmla="val 6479"/>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Moái quan heä bieän chöùng</a:t>
            </a:r>
          </a:p>
        </p:txBody>
      </p:sp>
      <p:sp>
        <p:nvSpPr>
          <p:cNvPr id="32" name="Rounded Rectangle 31"/>
          <p:cNvSpPr/>
          <p:nvPr/>
        </p:nvSpPr>
        <p:spPr bwMode="auto">
          <a:xfrm>
            <a:off x="56848" y="5418215"/>
            <a:ext cx="875731" cy="1161349"/>
          </a:xfrm>
          <a:prstGeom prst="roundRect">
            <a:avLst>
              <a:gd name="adj" fmla="val 6479"/>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YÙù nghóa PPL</a:t>
            </a:r>
          </a:p>
        </p:txBody>
      </p:sp>
      <p:sp>
        <p:nvSpPr>
          <p:cNvPr id="33" name="Rounded Rectangle 32"/>
          <p:cNvSpPr/>
          <p:nvPr/>
        </p:nvSpPr>
        <p:spPr bwMode="auto">
          <a:xfrm>
            <a:off x="998540" y="5147587"/>
            <a:ext cx="8877870" cy="1634233"/>
          </a:xfrm>
          <a:prstGeom prst="roundRect">
            <a:avLst>
              <a:gd name="adj" fmla="val 5624"/>
            </a:avLst>
          </a:prstGeom>
          <a:solidFill>
            <a:schemeClr val="tx1"/>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lvl="1" indent="-225425">
              <a:spcBef>
                <a:spcPts val="0"/>
              </a:spcBef>
              <a:spcAft>
                <a:spcPts val="600"/>
              </a:spcAft>
              <a:buFont typeface="Wingdings" panose="05000000000000000000" pitchFamily="2" charset="2"/>
              <a:buChar char="§"/>
              <a:tabLst>
                <a:tab pos="3489325" algn="l"/>
              </a:tabLst>
              <a:defRPr/>
            </a:pP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hieåu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ñuùng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töôïng</a:t>
            </a:r>
            <a:r>
              <a:rPr lang="en-US" sz="2400" b="1" dirty="0">
                <a:solidFill>
                  <a:srgbClr val="002060"/>
                </a:solidFill>
                <a:latin typeface="VN-NTime" pitchFamily="2" charset="0"/>
                <a:cs typeface="Arial" charset="0"/>
              </a:rPr>
              <a:t> (KQ) </a:t>
            </a:r>
            <a:r>
              <a:rPr lang="en-US" sz="2400" b="1" dirty="0" err="1">
                <a:solidFill>
                  <a:srgbClr val="002060"/>
                </a:solidFill>
                <a:latin typeface="VN-NTime" pitchFamily="2" charset="0"/>
                <a:cs typeface="Arial" charset="0"/>
              </a:rPr>
              <a:t>naøo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ñuùng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saûn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sinh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p>
          <a:p>
            <a:pPr marL="225425" lvl="1" indent="-225425">
              <a:spcBef>
                <a:spcPts val="0"/>
              </a:spcBef>
              <a:spcAft>
                <a:spcPts val="0"/>
              </a:spcAft>
              <a:buFont typeface="Wingdings" panose="05000000000000000000" pitchFamily="2" charset="2"/>
              <a:buChar char="§"/>
              <a:tabLst>
                <a:tab pos="3489325" algn="l"/>
              </a:tabLst>
              <a:defRPr/>
            </a:pP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xoùa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boû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xuaát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töôïng</a:t>
            </a:r>
            <a:r>
              <a:rPr lang="en-US" sz="2400" b="1" dirty="0">
                <a:solidFill>
                  <a:srgbClr val="002060"/>
                </a:solidFill>
                <a:latin typeface="VN-NTime" pitchFamily="2" charset="0"/>
                <a:cs typeface="Arial" charset="0"/>
              </a:rPr>
              <a:t> (KQ) </a:t>
            </a:r>
            <a:r>
              <a:rPr lang="en-US" sz="2400" b="1" dirty="0" err="1">
                <a:solidFill>
                  <a:srgbClr val="002060"/>
                </a:solidFill>
                <a:latin typeface="VN-NTime" pitchFamily="2" charset="0"/>
                <a:cs typeface="Arial" charset="0"/>
              </a:rPr>
              <a:t>naøo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loaïi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boû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taïo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nguyeân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sinh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endParaRPr lang="en-US" sz="2400" b="1" spc="-20" dirty="0">
              <a:solidFill>
                <a:srgbClr val="002060"/>
              </a:solidFill>
              <a:latin typeface="VN-NTime" pitchFamily="2" charset="0"/>
            </a:endParaRP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611634381"/>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8" grpId="0" animBg="1"/>
      <p:bldP spid="31"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55937" y="76200"/>
            <a:ext cx="4011028" cy="457200"/>
          </a:xfrm>
          <a:solidFill>
            <a:srgbClr val="FFFF99"/>
          </a:solidFill>
        </p:spPr>
        <p:txBody>
          <a:bodyPr>
            <a:noAutofit/>
          </a:bodyPr>
          <a:lstStyle/>
          <a:p>
            <a:pPr>
              <a:spcBef>
                <a:spcPts val="0"/>
              </a:spcBef>
              <a:spcAft>
                <a:spcPts val="0"/>
              </a:spcAft>
            </a:pPr>
            <a:r>
              <a:rPr lang="en-US" sz="2400" b="1" dirty="0" err="1">
                <a:solidFill>
                  <a:srgbClr val="002060"/>
                </a:solidFill>
                <a:latin typeface="VN-NTime" pitchFamily="2" charset="0"/>
              </a:rPr>
              <a:t>Chuổi</a:t>
            </a:r>
            <a:r>
              <a:rPr lang="en-US" sz="2400" b="1" dirty="0">
                <a:solidFill>
                  <a:srgbClr val="002060"/>
                </a:solidFill>
                <a:latin typeface="VN-NTime" pitchFamily="2" charset="0"/>
              </a:rPr>
              <a:t> </a:t>
            </a:r>
            <a:r>
              <a:rPr lang="en-US" sz="2400" b="1" dirty="0" err="1">
                <a:solidFill>
                  <a:srgbClr val="002060"/>
                </a:solidFill>
                <a:latin typeface="VN-NTime" pitchFamily="2" charset="0"/>
              </a:rPr>
              <a:t>nhaân</a:t>
            </a:r>
            <a:r>
              <a:rPr lang="en-US" sz="2400" b="1" dirty="0">
                <a:solidFill>
                  <a:srgbClr val="002060"/>
                </a:solidFill>
                <a:latin typeface="VN-NTime" pitchFamily="2" charset="0"/>
              </a:rPr>
              <a:t> </a:t>
            </a:r>
            <a:r>
              <a:rPr lang="en-US" sz="2400" b="1" dirty="0" err="1">
                <a:solidFill>
                  <a:srgbClr val="002060"/>
                </a:solidFill>
                <a:latin typeface="VN-NTime" pitchFamily="2" charset="0"/>
              </a:rPr>
              <a:t>quaû</a:t>
            </a:r>
            <a:r>
              <a:rPr lang="en-US" sz="2400" b="1" dirty="0">
                <a:solidFill>
                  <a:srgbClr val="002060"/>
                </a:solidFill>
                <a:latin typeface="VN-NTime" pitchFamily="2" charset="0"/>
              </a:rPr>
              <a:t> </a:t>
            </a:r>
            <a:r>
              <a:rPr lang="en-US" sz="2400" b="1" dirty="0" err="1">
                <a:solidFill>
                  <a:srgbClr val="002060"/>
                </a:solidFill>
                <a:latin typeface="VN-NTime" pitchFamily="2" charset="0"/>
              </a:rPr>
              <a:t>daây</a:t>
            </a:r>
            <a:r>
              <a:rPr lang="en-US" sz="2400" b="1" dirty="0">
                <a:solidFill>
                  <a:srgbClr val="002060"/>
                </a:solidFill>
                <a:latin typeface="VN-NTime" pitchFamily="2" charset="0"/>
              </a:rPr>
              <a:t> </a:t>
            </a:r>
            <a:r>
              <a:rPr lang="en-US" sz="2400" b="1" dirty="0" err="1">
                <a:solidFill>
                  <a:srgbClr val="002060"/>
                </a:solidFill>
                <a:latin typeface="VN-NTime" pitchFamily="2" charset="0"/>
              </a:rPr>
              <a:t>chuyeàn</a:t>
            </a:r>
            <a:endParaRPr lang="en-US" sz="2400" b="1" dirty="0">
              <a:solidFill>
                <a:srgbClr val="002060"/>
              </a:solidFill>
              <a:latin typeface="VN-NTime" pitchFamily="2" charset="0"/>
            </a:endParaRPr>
          </a:p>
        </p:txBody>
      </p:sp>
      <p:sp>
        <p:nvSpPr>
          <p:cNvPr id="6" name="Rectangle 5"/>
          <p:cNvSpPr/>
          <p:nvPr/>
        </p:nvSpPr>
        <p:spPr>
          <a:xfrm>
            <a:off x="4427537" y="685800"/>
            <a:ext cx="1295400" cy="533400"/>
          </a:xfrm>
          <a:prstGeom prst="rect">
            <a:avLst/>
          </a:prstGeom>
          <a:solidFill>
            <a:schemeClr val="tx2">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800">
                <a:solidFill>
                  <a:srgbClr val="FF0000"/>
                </a:solidFill>
                <a:latin typeface="VN-NTime" pitchFamily="2" charset="0"/>
              </a:rPr>
              <a:t>NN</a:t>
            </a:r>
          </a:p>
        </p:txBody>
      </p:sp>
      <p:cxnSp>
        <p:nvCxnSpPr>
          <p:cNvPr id="8" name="Straight Arrow Connector 7"/>
          <p:cNvCxnSpPr>
            <a:stCxn id="6" idx="2"/>
            <a:endCxn id="9" idx="0"/>
          </p:cNvCxnSpPr>
          <p:nvPr/>
        </p:nvCxnSpPr>
        <p:spPr>
          <a:xfrm>
            <a:off x="5075237" y="1219201"/>
            <a:ext cx="1304074" cy="40870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936924" y="1627909"/>
            <a:ext cx="884775"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400" b="1">
                <a:solidFill>
                  <a:srgbClr val="0070C0"/>
                </a:solidFill>
                <a:latin typeface="VN-NTime" pitchFamily="2" charset="0"/>
              </a:rPr>
              <a:t>KQ</a:t>
            </a:r>
            <a:r>
              <a:rPr lang="en-US" sz="2400" b="1" baseline="-25000">
                <a:solidFill>
                  <a:srgbClr val="0070C0"/>
                </a:solidFill>
                <a:latin typeface="VN-NTime" pitchFamily="2" charset="0"/>
              </a:rPr>
              <a:t>2</a:t>
            </a:r>
            <a:endParaRPr lang="en-US" sz="2400" b="1">
              <a:solidFill>
                <a:srgbClr val="0070C0"/>
              </a:solidFill>
              <a:latin typeface="VN-NTime" pitchFamily="2" charset="0"/>
            </a:endParaRPr>
          </a:p>
        </p:txBody>
      </p:sp>
      <p:sp>
        <p:nvSpPr>
          <p:cNvPr id="10" name="Rectangle 9"/>
          <p:cNvSpPr/>
          <p:nvPr/>
        </p:nvSpPr>
        <p:spPr>
          <a:xfrm>
            <a:off x="3436938" y="1600200"/>
            <a:ext cx="973253"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400" b="1">
                <a:solidFill>
                  <a:srgbClr val="0070C0"/>
                </a:solidFill>
                <a:latin typeface="VN-NTime" pitchFamily="2" charset="0"/>
              </a:rPr>
              <a:t>KQ</a:t>
            </a:r>
            <a:r>
              <a:rPr lang="en-US" sz="2400" b="1" baseline="-25000">
                <a:solidFill>
                  <a:srgbClr val="0070C0"/>
                </a:solidFill>
                <a:latin typeface="VN-NTime" pitchFamily="2" charset="0"/>
              </a:rPr>
              <a:t>1</a:t>
            </a:r>
            <a:endParaRPr lang="en-US" sz="2400" b="1">
              <a:solidFill>
                <a:srgbClr val="0070C0"/>
              </a:solidFill>
              <a:latin typeface="VN-NTime" pitchFamily="2" charset="0"/>
            </a:endParaRPr>
          </a:p>
        </p:txBody>
      </p:sp>
      <p:cxnSp>
        <p:nvCxnSpPr>
          <p:cNvPr id="12" name="Straight Arrow Connector 11"/>
          <p:cNvCxnSpPr>
            <a:stCxn id="6" idx="2"/>
            <a:endCxn id="10" idx="0"/>
          </p:cNvCxnSpPr>
          <p:nvPr/>
        </p:nvCxnSpPr>
        <p:spPr>
          <a:xfrm flipH="1">
            <a:off x="3923565" y="1219200"/>
            <a:ext cx="1151673" cy="3810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013299" y="2389909"/>
            <a:ext cx="731220"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12</a:t>
            </a:r>
            <a:endParaRPr lang="en-US" sz="1800" b="1">
              <a:solidFill>
                <a:srgbClr val="0070C0"/>
              </a:solidFill>
              <a:latin typeface="VN-NTime" pitchFamily="2" charset="0"/>
            </a:endParaRPr>
          </a:p>
        </p:txBody>
      </p:sp>
      <p:sp>
        <p:nvSpPr>
          <p:cNvPr id="19" name="Rectangle 18"/>
          <p:cNvSpPr/>
          <p:nvPr/>
        </p:nvSpPr>
        <p:spPr>
          <a:xfrm>
            <a:off x="2934319" y="2362200"/>
            <a:ext cx="731219"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11</a:t>
            </a:r>
            <a:endParaRPr lang="en-US" sz="1800" b="1">
              <a:solidFill>
                <a:srgbClr val="0070C0"/>
              </a:solidFill>
              <a:latin typeface="VN-NTime" pitchFamily="2" charset="0"/>
            </a:endParaRPr>
          </a:p>
        </p:txBody>
      </p:sp>
      <p:sp>
        <p:nvSpPr>
          <p:cNvPr id="26" name="Rectangle 25"/>
          <p:cNvSpPr/>
          <p:nvPr/>
        </p:nvSpPr>
        <p:spPr>
          <a:xfrm>
            <a:off x="6734593" y="2389909"/>
            <a:ext cx="703699"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22</a:t>
            </a:r>
            <a:endParaRPr lang="en-US" sz="1800" b="1">
              <a:solidFill>
                <a:srgbClr val="0070C0"/>
              </a:solidFill>
              <a:latin typeface="VN-NTime" pitchFamily="2" charset="0"/>
            </a:endParaRPr>
          </a:p>
        </p:txBody>
      </p:sp>
      <p:sp>
        <p:nvSpPr>
          <p:cNvPr id="27" name="Rectangle 26"/>
          <p:cNvSpPr/>
          <p:nvPr/>
        </p:nvSpPr>
        <p:spPr>
          <a:xfrm>
            <a:off x="5634556" y="2362200"/>
            <a:ext cx="734428"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21</a:t>
            </a:r>
            <a:endParaRPr lang="en-US" sz="1800" b="1">
              <a:solidFill>
                <a:srgbClr val="0070C0"/>
              </a:solidFill>
              <a:latin typeface="VN-NTime" pitchFamily="2" charset="0"/>
            </a:endParaRPr>
          </a:p>
        </p:txBody>
      </p:sp>
      <p:cxnSp>
        <p:nvCxnSpPr>
          <p:cNvPr id="34" name="Straight Connector 33"/>
          <p:cNvCxnSpPr>
            <a:stCxn id="9" idx="2"/>
            <a:endCxn id="26" idx="0"/>
          </p:cNvCxnSpPr>
          <p:nvPr/>
        </p:nvCxnSpPr>
        <p:spPr>
          <a:xfrm>
            <a:off x="6379312" y="2085109"/>
            <a:ext cx="707131" cy="30480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9" idx="2"/>
            <a:endCxn id="27" idx="0"/>
          </p:cNvCxnSpPr>
          <p:nvPr/>
        </p:nvCxnSpPr>
        <p:spPr>
          <a:xfrm flipH="1">
            <a:off x="6001770" y="2085109"/>
            <a:ext cx="377542" cy="27709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0" idx="2"/>
            <a:endCxn id="18" idx="0"/>
          </p:cNvCxnSpPr>
          <p:nvPr/>
        </p:nvCxnSpPr>
        <p:spPr>
          <a:xfrm>
            <a:off x="3923565" y="2057401"/>
            <a:ext cx="455345" cy="332509"/>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0" idx="2"/>
            <a:endCxn id="19" idx="0"/>
          </p:cNvCxnSpPr>
          <p:nvPr/>
        </p:nvCxnSpPr>
        <p:spPr>
          <a:xfrm flipH="1">
            <a:off x="3299928" y="2057400"/>
            <a:ext cx="623636" cy="30480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574388" y="3214254"/>
            <a:ext cx="777612"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112</a:t>
            </a:r>
            <a:endParaRPr lang="en-US" sz="1800" b="1">
              <a:solidFill>
                <a:srgbClr val="0070C0"/>
              </a:solidFill>
              <a:latin typeface="VN-NTime" pitchFamily="2" charset="0"/>
            </a:endParaRPr>
          </a:p>
        </p:txBody>
      </p:sp>
      <p:sp>
        <p:nvSpPr>
          <p:cNvPr id="43" name="Rectangle 42"/>
          <p:cNvSpPr/>
          <p:nvPr/>
        </p:nvSpPr>
        <p:spPr>
          <a:xfrm>
            <a:off x="1684337" y="3200400"/>
            <a:ext cx="774182"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111</a:t>
            </a:r>
            <a:endParaRPr lang="en-US" sz="1800" b="1">
              <a:solidFill>
                <a:srgbClr val="0070C0"/>
              </a:solidFill>
              <a:latin typeface="VN-NTime" pitchFamily="2" charset="0"/>
            </a:endParaRPr>
          </a:p>
        </p:txBody>
      </p:sp>
      <p:cxnSp>
        <p:nvCxnSpPr>
          <p:cNvPr id="44" name="Straight Connector 43"/>
          <p:cNvCxnSpPr>
            <a:stCxn id="19" idx="2"/>
            <a:endCxn id="42" idx="0"/>
          </p:cNvCxnSpPr>
          <p:nvPr/>
        </p:nvCxnSpPr>
        <p:spPr>
          <a:xfrm flipH="1">
            <a:off x="2963194" y="2819400"/>
            <a:ext cx="336735" cy="394854"/>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9" idx="2"/>
            <a:endCxn id="43" idx="0"/>
          </p:cNvCxnSpPr>
          <p:nvPr/>
        </p:nvCxnSpPr>
        <p:spPr>
          <a:xfrm flipH="1">
            <a:off x="2071428" y="2819400"/>
            <a:ext cx="1228500" cy="38100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4406479" y="3235038"/>
            <a:ext cx="796203" cy="422563"/>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122</a:t>
            </a:r>
            <a:endParaRPr lang="en-US" sz="1800" b="1" dirty="0">
              <a:solidFill>
                <a:srgbClr val="0070C0"/>
              </a:solidFill>
              <a:latin typeface="VN-NTime" pitchFamily="2" charset="0"/>
            </a:endParaRPr>
          </a:p>
        </p:txBody>
      </p:sp>
      <p:sp>
        <p:nvSpPr>
          <p:cNvPr id="51" name="Rectangle 50"/>
          <p:cNvSpPr/>
          <p:nvPr/>
        </p:nvSpPr>
        <p:spPr>
          <a:xfrm>
            <a:off x="3507748" y="3235036"/>
            <a:ext cx="758790" cy="422564"/>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121</a:t>
            </a:r>
            <a:endParaRPr lang="en-US" sz="1800" b="1">
              <a:solidFill>
                <a:srgbClr val="0070C0"/>
              </a:solidFill>
              <a:latin typeface="VN-NTime" pitchFamily="2" charset="0"/>
            </a:endParaRPr>
          </a:p>
        </p:txBody>
      </p:sp>
      <p:cxnSp>
        <p:nvCxnSpPr>
          <p:cNvPr id="52" name="Straight Connector 51"/>
          <p:cNvCxnSpPr>
            <a:stCxn id="18" idx="2"/>
            <a:endCxn id="50" idx="0"/>
          </p:cNvCxnSpPr>
          <p:nvPr/>
        </p:nvCxnSpPr>
        <p:spPr>
          <a:xfrm>
            <a:off x="4378909" y="2847109"/>
            <a:ext cx="425672" cy="387929"/>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8" idx="2"/>
            <a:endCxn id="51" idx="0"/>
          </p:cNvCxnSpPr>
          <p:nvPr/>
        </p:nvCxnSpPr>
        <p:spPr>
          <a:xfrm flipH="1">
            <a:off x="3887143" y="2847109"/>
            <a:ext cx="491766" cy="387927"/>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299300" y="3235036"/>
            <a:ext cx="828157" cy="436418"/>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212</a:t>
            </a:r>
            <a:endParaRPr lang="en-US" sz="1800" b="1" dirty="0">
              <a:solidFill>
                <a:srgbClr val="0070C0"/>
              </a:solidFill>
              <a:latin typeface="VN-NTime" pitchFamily="2" charset="0"/>
            </a:endParaRPr>
          </a:p>
        </p:txBody>
      </p:sp>
      <p:sp>
        <p:nvSpPr>
          <p:cNvPr id="61" name="Rectangle 60"/>
          <p:cNvSpPr/>
          <p:nvPr/>
        </p:nvSpPr>
        <p:spPr>
          <a:xfrm>
            <a:off x="5386001" y="3235037"/>
            <a:ext cx="773358" cy="436418"/>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211</a:t>
            </a:r>
            <a:endParaRPr lang="en-US" sz="1800" b="1" dirty="0">
              <a:solidFill>
                <a:srgbClr val="0070C0"/>
              </a:solidFill>
              <a:latin typeface="VN-NTime" pitchFamily="2" charset="0"/>
            </a:endParaRPr>
          </a:p>
        </p:txBody>
      </p:sp>
      <p:cxnSp>
        <p:nvCxnSpPr>
          <p:cNvPr id="62" name="Straight Connector 61"/>
          <p:cNvCxnSpPr>
            <a:stCxn id="27" idx="2"/>
            <a:endCxn id="60" idx="0"/>
          </p:cNvCxnSpPr>
          <p:nvPr/>
        </p:nvCxnSpPr>
        <p:spPr>
          <a:xfrm>
            <a:off x="6001770" y="2819400"/>
            <a:ext cx="711609" cy="415636"/>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2"/>
            <a:endCxn id="61" idx="0"/>
          </p:cNvCxnSpPr>
          <p:nvPr/>
        </p:nvCxnSpPr>
        <p:spPr>
          <a:xfrm flipH="1">
            <a:off x="5772680" y="2819400"/>
            <a:ext cx="229090" cy="415637"/>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8211499" y="3235037"/>
            <a:ext cx="788038" cy="436418"/>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222</a:t>
            </a:r>
            <a:endParaRPr lang="en-US" sz="1800" b="1" dirty="0">
              <a:solidFill>
                <a:srgbClr val="0070C0"/>
              </a:solidFill>
              <a:latin typeface="VN-NTime" pitchFamily="2" charset="0"/>
            </a:endParaRPr>
          </a:p>
        </p:txBody>
      </p:sp>
      <p:sp>
        <p:nvSpPr>
          <p:cNvPr id="65" name="Rectangle 64"/>
          <p:cNvSpPr/>
          <p:nvPr/>
        </p:nvSpPr>
        <p:spPr>
          <a:xfrm>
            <a:off x="7310760" y="3235038"/>
            <a:ext cx="774377" cy="436417"/>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221</a:t>
            </a:r>
            <a:endParaRPr lang="en-US" sz="1800" b="1" dirty="0">
              <a:solidFill>
                <a:srgbClr val="0070C0"/>
              </a:solidFill>
              <a:latin typeface="VN-NTime" pitchFamily="2" charset="0"/>
            </a:endParaRPr>
          </a:p>
        </p:txBody>
      </p:sp>
      <p:cxnSp>
        <p:nvCxnSpPr>
          <p:cNvPr id="66" name="Straight Connector 65"/>
          <p:cNvCxnSpPr>
            <a:stCxn id="100" idx="3"/>
            <a:endCxn id="99" idx="1"/>
          </p:cNvCxnSpPr>
          <p:nvPr/>
        </p:nvCxnSpPr>
        <p:spPr>
          <a:xfrm>
            <a:off x="2857557" y="6061363"/>
            <a:ext cx="317409" cy="6927"/>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6" idx="2"/>
            <a:endCxn id="65" idx="0"/>
          </p:cNvCxnSpPr>
          <p:nvPr/>
        </p:nvCxnSpPr>
        <p:spPr>
          <a:xfrm>
            <a:off x="7086443" y="2847109"/>
            <a:ext cx="611506" cy="387929"/>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541337" y="5822372"/>
            <a:ext cx="914400" cy="533400"/>
          </a:xfrm>
          <a:prstGeom prst="rect">
            <a:avLst/>
          </a:prstGeom>
          <a:solidFill>
            <a:schemeClr val="tx2">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2800">
                <a:solidFill>
                  <a:srgbClr val="FF0000"/>
                </a:solidFill>
                <a:latin typeface="VN-NTime" pitchFamily="2" charset="0"/>
              </a:rPr>
              <a:t>NN</a:t>
            </a:r>
          </a:p>
        </p:txBody>
      </p:sp>
      <p:cxnSp>
        <p:nvCxnSpPr>
          <p:cNvPr id="95" name="Straight Arrow Connector 94"/>
          <p:cNvCxnSpPr>
            <a:stCxn id="94" idx="3"/>
          </p:cNvCxnSpPr>
          <p:nvPr/>
        </p:nvCxnSpPr>
        <p:spPr>
          <a:xfrm>
            <a:off x="1455737" y="6089072"/>
            <a:ext cx="76200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174966" y="5846617"/>
            <a:ext cx="607029" cy="443346"/>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2</a:t>
            </a:r>
            <a:endParaRPr lang="en-US" sz="1800" b="1">
              <a:solidFill>
                <a:srgbClr val="0070C0"/>
              </a:solidFill>
              <a:latin typeface="VN-NTime" pitchFamily="2" charset="0"/>
            </a:endParaRPr>
          </a:p>
        </p:txBody>
      </p:sp>
      <p:sp>
        <p:nvSpPr>
          <p:cNvPr id="100" name="Rectangle 99"/>
          <p:cNvSpPr/>
          <p:nvPr/>
        </p:nvSpPr>
        <p:spPr>
          <a:xfrm>
            <a:off x="2217737" y="5832763"/>
            <a:ext cx="639820" cy="457200"/>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1</a:t>
            </a:r>
            <a:endParaRPr lang="en-US" sz="1800" b="1">
              <a:solidFill>
                <a:srgbClr val="0070C0"/>
              </a:solidFill>
              <a:latin typeface="VN-NTime" pitchFamily="2" charset="0"/>
            </a:endParaRPr>
          </a:p>
        </p:txBody>
      </p:sp>
      <p:sp>
        <p:nvSpPr>
          <p:cNvPr id="101" name="Rectangle 100"/>
          <p:cNvSpPr/>
          <p:nvPr/>
        </p:nvSpPr>
        <p:spPr>
          <a:xfrm>
            <a:off x="5019282" y="5867401"/>
            <a:ext cx="604314" cy="422563"/>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4</a:t>
            </a:r>
            <a:endParaRPr lang="en-US" sz="1800" b="1">
              <a:solidFill>
                <a:srgbClr val="0070C0"/>
              </a:solidFill>
              <a:latin typeface="VN-NTime" pitchFamily="2" charset="0"/>
            </a:endParaRPr>
          </a:p>
        </p:txBody>
      </p:sp>
      <p:sp>
        <p:nvSpPr>
          <p:cNvPr id="102" name="Rectangle 101"/>
          <p:cNvSpPr/>
          <p:nvPr/>
        </p:nvSpPr>
        <p:spPr>
          <a:xfrm>
            <a:off x="4106555" y="5867399"/>
            <a:ext cx="604314" cy="422564"/>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3</a:t>
            </a:r>
            <a:endParaRPr lang="en-US" sz="1800" b="1">
              <a:solidFill>
                <a:srgbClr val="0070C0"/>
              </a:solidFill>
              <a:latin typeface="VN-NTime" pitchFamily="2" charset="0"/>
            </a:endParaRPr>
          </a:p>
        </p:txBody>
      </p:sp>
      <p:sp>
        <p:nvSpPr>
          <p:cNvPr id="103" name="Rectangle 102"/>
          <p:cNvSpPr/>
          <p:nvPr/>
        </p:nvSpPr>
        <p:spPr>
          <a:xfrm>
            <a:off x="6762633" y="5867399"/>
            <a:ext cx="653076" cy="422564"/>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6</a:t>
            </a:r>
            <a:endParaRPr lang="en-US" sz="1800" b="1" dirty="0">
              <a:solidFill>
                <a:srgbClr val="0070C0"/>
              </a:solidFill>
              <a:latin typeface="VN-NTime" pitchFamily="2" charset="0"/>
            </a:endParaRPr>
          </a:p>
        </p:txBody>
      </p:sp>
      <p:sp>
        <p:nvSpPr>
          <p:cNvPr id="104" name="Rectangle 103"/>
          <p:cNvSpPr/>
          <p:nvPr/>
        </p:nvSpPr>
        <p:spPr>
          <a:xfrm>
            <a:off x="5897853" y="5867400"/>
            <a:ext cx="624807" cy="422564"/>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5</a:t>
            </a:r>
            <a:endParaRPr lang="en-US" sz="1800" b="1" dirty="0">
              <a:solidFill>
                <a:srgbClr val="0070C0"/>
              </a:solidFill>
              <a:latin typeface="VN-NTime" pitchFamily="2" charset="0"/>
            </a:endParaRPr>
          </a:p>
        </p:txBody>
      </p:sp>
      <p:sp>
        <p:nvSpPr>
          <p:cNvPr id="105" name="Rectangle 104"/>
          <p:cNvSpPr/>
          <p:nvPr/>
        </p:nvSpPr>
        <p:spPr>
          <a:xfrm>
            <a:off x="8623823" y="5867400"/>
            <a:ext cx="604314" cy="422564"/>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a:solidFill>
                  <a:srgbClr val="0070C0"/>
                </a:solidFill>
                <a:latin typeface="VN-NTime" pitchFamily="2" charset="0"/>
              </a:rPr>
              <a:t>KQ</a:t>
            </a:r>
            <a:r>
              <a:rPr lang="en-US" sz="1800" b="1" baseline="-25000">
                <a:solidFill>
                  <a:srgbClr val="0070C0"/>
                </a:solidFill>
                <a:latin typeface="VN-NTime" pitchFamily="2" charset="0"/>
              </a:rPr>
              <a:t>8</a:t>
            </a:r>
            <a:endParaRPr lang="en-US" sz="1800" b="1">
              <a:solidFill>
                <a:srgbClr val="0070C0"/>
              </a:solidFill>
              <a:latin typeface="VN-NTime" pitchFamily="2" charset="0"/>
            </a:endParaRPr>
          </a:p>
        </p:txBody>
      </p:sp>
      <p:sp>
        <p:nvSpPr>
          <p:cNvPr id="106" name="Rectangle 105"/>
          <p:cNvSpPr/>
          <p:nvPr/>
        </p:nvSpPr>
        <p:spPr>
          <a:xfrm>
            <a:off x="7717609" y="5867399"/>
            <a:ext cx="604314" cy="422564"/>
          </a:xfrm>
          <a:prstGeom prst="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srgbClr val="0070C0"/>
                </a:solidFill>
                <a:latin typeface="VN-NTime" pitchFamily="2" charset="0"/>
              </a:rPr>
              <a:t>KQ</a:t>
            </a:r>
            <a:r>
              <a:rPr lang="en-US" sz="1800" b="1" baseline="-25000" dirty="0">
                <a:solidFill>
                  <a:srgbClr val="0070C0"/>
                </a:solidFill>
                <a:latin typeface="VN-NTime" pitchFamily="2" charset="0"/>
              </a:rPr>
              <a:t>7</a:t>
            </a:r>
            <a:endParaRPr lang="en-US" sz="1800" b="1" dirty="0">
              <a:solidFill>
                <a:srgbClr val="0070C0"/>
              </a:solidFill>
              <a:latin typeface="VN-NTime" pitchFamily="2" charset="0"/>
            </a:endParaRPr>
          </a:p>
        </p:txBody>
      </p:sp>
      <p:cxnSp>
        <p:nvCxnSpPr>
          <p:cNvPr id="121" name="Straight Connector 120"/>
          <p:cNvCxnSpPr>
            <a:stCxn id="99" idx="3"/>
            <a:endCxn id="102" idx="1"/>
          </p:cNvCxnSpPr>
          <p:nvPr/>
        </p:nvCxnSpPr>
        <p:spPr>
          <a:xfrm>
            <a:off x="3781995" y="6068290"/>
            <a:ext cx="324560" cy="1039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2" idx="3"/>
            <a:endCxn id="101" idx="1"/>
          </p:cNvCxnSpPr>
          <p:nvPr/>
        </p:nvCxnSpPr>
        <p:spPr>
          <a:xfrm>
            <a:off x="4710870" y="6078682"/>
            <a:ext cx="308413" cy="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4" idx="1"/>
            <a:endCxn id="101" idx="3"/>
          </p:cNvCxnSpPr>
          <p:nvPr/>
        </p:nvCxnSpPr>
        <p:spPr>
          <a:xfrm flipH="1">
            <a:off x="5623596" y="6078682"/>
            <a:ext cx="274257" cy="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3" idx="1"/>
            <a:endCxn id="104" idx="3"/>
          </p:cNvCxnSpPr>
          <p:nvPr/>
        </p:nvCxnSpPr>
        <p:spPr>
          <a:xfrm flipH="1">
            <a:off x="6522660" y="6078681"/>
            <a:ext cx="239973" cy="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3" idx="3"/>
            <a:endCxn id="106" idx="1"/>
          </p:cNvCxnSpPr>
          <p:nvPr/>
        </p:nvCxnSpPr>
        <p:spPr>
          <a:xfrm>
            <a:off x="7415709" y="6078681"/>
            <a:ext cx="3019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5" idx="1"/>
            <a:endCxn id="106" idx="3"/>
          </p:cNvCxnSpPr>
          <p:nvPr/>
        </p:nvCxnSpPr>
        <p:spPr>
          <a:xfrm flipH="1" flipV="1">
            <a:off x="8321923" y="6078682"/>
            <a:ext cx="301900" cy="1"/>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45" name="Title 1"/>
          <p:cNvSpPr txBox="1">
            <a:spLocks/>
          </p:cNvSpPr>
          <p:nvPr/>
        </p:nvSpPr>
        <p:spPr>
          <a:xfrm>
            <a:off x="3055937" y="4953000"/>
            <a:ext cx="4011028" cy="457200"/>
          </a:xfrm>
          <a:prstGeom prst="rect">
            <a:avLst/>
          </a:prstGeom>
          <a:solidFill>
            <a:srgbClr val="FFFF99"/>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Bef>
                <a:spcPts val="0"/>
              </a:spcBef>
              <a:spcAft>
                <a:spcPts val="0"/>
              </a:spcAft>
            </a:pPr>
            <a:r>
              <a:rPr lang="en-US" sz="2400" b="1" dirty="0" err="1">
                <a:solidFill>
                  <a:srgbClr val="002060"/>
                </a:solidFill>
                <a:latin typeface="VN-NTime" pitchFamily="2" charset="0"/>
              </a:rPr>
              <a:t>Chuổi</a:t>
            </a:r>
            <a:r>
              <a:rPr lang="en-US" sz="2400" b="1" dirty="0">
                <a:solidFill>
                  <a:srgbClr val="002060"/>
                </a:solidFill>
                <a:latin typeface="VN-NTime" pitchFamily="2" charset="0"/>
              </a:rPr>
              <a:t> </a:t>
            </a:r>
            <a:r>
              <a:rPr lang="en-US" sz="2400" b="1" dirty="0" err="1">
                <a:solidFill>
                  <a:srgbClr val="002060"/>
                </a:solidFill>
                <a:latin typeface="VN-NTime" pitchFamily="2" charset="0"/>
              </a:rPr>
              <a:t>nhaân</a:t>
            </a:r>
            <a:r>
              <a:rPr lang="en-US" sz="2400" b="1" dirty="0">
                <a:solidFill>
                  <a:srgbClr val="002060"/>
                </a:solidFill>
                <a:latin typeface="VN-NTime" pitchFamily="2" charset="0"/>
              </a:rPr>
              <a:t> </a:t>
            </a:r>
            <a:r>
              <a:rPr lang="en-US" sz="2400" b="1" dirty="0" err="1">
                <a:solidFill>
                  <a:srgbClr val="002060"/>
                </a:solidFill>
                <a:latin typeface="VN-NTime" pitchFamily="2" charset="0"/>
              </a:rPr>
              <a:t>quaû</a:t>
            </a:r>
            <a:r>
              <a:rPr lang="en-US" sz="2400" b="1" dirty="0">
                <a:solidFill>
                  <a:srgbClr val="002060"/>
                </a:solidFill>
                <a:latin typeface="VN-NTime" pitchFamily="2" charset="0"/>
              </a:rPr>
              <a:t> </a:t>
            </a:r>
            <a:r>
              <a:rPr lang="en-US" sz="2400" b="1" dirty="0" err="1">
                <a:solidFill>
                  <a:srgbClr val="002060"/>
                </a:solidFill>
                <a:latin typeface="VN-NTime" pitchFamily="2" charset="0"/>
              </a:rPr>
              <a:t>Ñoâminoâ</a:t>
            </a:r>
            <a:endParaRPr lang="en-US" sz="2400" b="1" dirty="0">
              <a:solidFill>
                <a:srgbClr val="002060"/>
              </a:solidFill>
              <a:latin typeface="VN-NTime" pitchFamily="2" charset="0"/>
            </a:endParaRPr>
          </a:p>
        </p:txBody>
      </p:sp>
      <p:cxnSp>
        <p:nvCxnSpPr>
          <p:cNvPr id="146" name="Straight Connector 145"/>
          <p:cNvCxnSpPr>
            <a:stCxn id="26" idx="2"/>
            <a:endCxn id="64" idx="0"/>
          </p:cNvCxnSpPr>
          <p:nvPr/>
        </p:nvCxnSpPr>
        <p:spPr>
          <a:xfrm>
            <a:off x="7086443" y="2847109"/>
            <a:ext cx="1519075" cy="387928"/>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9670" y="-17317"/>
            <a:ext cx="2661873" cy="2045062"/>
          </a:xfrm>
          <a:prstGeom prst="rect">
            <a:avLst/>
          </a:prstGeom>
          <a:solidFill>
            <a:srgbClr val="FF0000"/>
          </a:solidFill>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75279"/>
            <a:ext cx="3055937" cy="1996788"/>
          </a:xfrm>
          <a:prstGeom prst="rect">
            <a:avLst/>
          </a:prstGeom>
        </p:spPr>
      </p:pic>
    </p:spTree>
    <p:extLst>
      <p:ext uri="{BB962C8B-B14F-4D97-AF65-F5344CB8AC3E}">
        <p14:creationId xmlns:p14="http://schemas.microsoft.com/office/powerpoint/2010/main" val="2463272274"/>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ntr" presetSubtype="16" fill="hold" grpId="0" nodeType="clickEffect">
                                  <p:stCondLst>
                                    <p:cond delay="0"/>
                                  </p:stCondLst>
                                  <p:childTnLst>
                                    <p:set>
                                      <p:cBhvr>
                                        <p:cTn id="97" dur="1" fill="hold">
                                          <p:stCondLst>
                                            <p:cond delay="0"/>
                                          </p:stCondLst>
                                        </p:cTn>
                                        <p:tgtEl>
                                          <p:spTgt spid="94"/>
                                        </p:tgtEl>
                                        <p:attrNameLst>
                                          <p:attrName>style.visibility</p:attrName>
                                        </p:attrNameLst>
                                      </p:cBhvr>
                                      <p:to>
                                        <p:strVal val="visible"/>
                                      </p:to>
                                    </p:set>
                                    <p:animEffect transition="in" filter="circle(in)">
                                      <p:cBhvr>
                                        <p:cTn id="98" dur="2000"/>
                                        <p:tgtEl>
                                          <p:spTgt spid="94"/>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95"/>
                                        </p:tgtEl>
                                        <p:attrNameLst>
                                          <p:attrName>style.visibility</p:attrName>
                                        </p:attrNameLst>
                                      </p:cBhvr>
                                      <p:to>
                                        <p:strVal val="visible"/>
                                      </p:to>
                                    </p:set>
                                    <p:animEffect transition="in" filter="fade">
                                      <p:cBhvr>
                                        <p:cTn id="103" dur="500"/>
                                        <p:tgtEl>
                                          <p:spTgt spid="9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00"/>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99"/>
                                        </p:tgtEl>
                                        <p:attrNameLst>
                                          <p:attrName>style.visibility</p:attrName>
                                        </p:attrNameLst>
                                      </p:cBhvr>
                                      <p:to>
                                        <p:strVal val="visible"/>
                                      </p:to>
                                    </p:set>
                                    <p:animEffect transition="in" filter="fade">
                                      <p:cBhvr>
                                        <p:cTn id="117" dur="500"/>
                                        <p:tgtEl>
                                          <p:spTgt spid="9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fade">
                                      <p:cBhvr>
                                        <p:cTn id="122" dur="500"/>
                                        <p:tgtEl>
                                          <p:spTgt spid="12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fade">
                                      <p:cBhvr>
                                        <p:cTn id="127" dur="500"/>
                                        <p:tgtEl>
                                          <p:spTgt spid="10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01"/>
                                        </p:tgtEl>
                                        <p:attrNameLst>
                                          <p:attrName>style.visibility</p:attrName>
                                        </p:attrNameLst>
                                      </p:cBhvr>
                                      <p:to>
                                        <p:strVal val="visible"/>
                                      </p:to>
                                    </p:set>
                                    <p:animEffect transition="in" filter="fade">
                                      <p:cBhvr>
                                        <p:cTn id="137" dur="500"/>
                                        <p:tgtEl>
                                          <p:spTgt spid="10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27"/>
                                        </p:tgtEl>
                                        <p:attrNameLst>
                                          <p:attrName>style.visibility</p:attrName>
                                        </p:attrNameLst>
                                      </p:cBhvr>
                                      <p:to>
                                        <p:strVal val="visible"/>
                                      </p:to>
                                    </p:set>
                                    <p:animEffect transition="in" filter="fade">
                                      <p:cBhvr>
                                        <p:cTn id="142" dur="500"/>
                                        <p:tgtEl>
                                          <p:spTgt spid="12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104"/>
                                        </p:tgtEl>
                                        <p:attrNameLst>
                                          <p:attrName>style.visibility</p:attrName>
                                        </p:attrNameLst>
                                      </p:cBhvr>
                                      <p:to>
                                        <p:strVal val="visible"/>
                                      </p:to>
                                    </p:set>
                                    <p:animEffect transition="in" filter="fade">
                                      <p:cBhvr>
                                        <p:cTn id="147" dur="500"/>
                                        <p:tgtEl>
                                          <p:spTgt spid="104"/>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31"/>
                                        </p:tgtEl>
                                        <p:attrNameLst>
                                          <p:attrName>style.visibility</p:attrName>
                                        </p:attrNameLst>
                                      </p:cBhvr>
                                      <p:to>
                                        <p:strVal val="visible"/>
                                      </p:to>
                                    </p:set>
                                    <p:animEffect transition="in" filter="fade">
                                      <p:cBhvr>
                                        <p:cTn id="152" dur="500"/>
                                        <p:tgtEl>
                                          <p:spTgt spid="13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03"/>
                                        </p:tgtEl>
                                        <p:attrNameLst>
                                          <p:attrName>style.visibility</p:attrName>
                                        </p:attrNameLst>
                                      </p:cBhvr>
                                      <p:to>
                                        <p:strVal val="visible"/>
                                      </p:to>
                                    </p:set>
                                    <p:animEffect transition="in" filter="fade">
                                      <p:cBhvr>
                                        <p:cTn id="157" dur="500"/>
                                        <p:tgtEl>
                                          <p:spTgt spid="10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35"/>
                                        </p:tgtEl>
                                        <p:attrNameLst>
                                          <p:attrName>style.visibility</p:attrName>
                                        </p:attrNameLst>
                                      </p:cBhvr>
                                      <p:to>
                                        <p:strVal val="visible"/>
                                      </p:to>
                                    </p:set>
                                    <p:animEffect transition="in" filter="fade">
                                      <p:cBhvr>
                                        <p:cTn id="162" dur="500"/>
                                        <p:tgtEl>
                                          <p:spTgt spid="135"/>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06"/>
                                        </p:tgtEl>
                                        <p:attrNameLst>
                                          <p:attrName>style.visibility</p:attrName>
                                        </p:attrNameLst>
                                      </p:cBhvr>
                                      <p:to>
                                        <p:strVal val="visible"/>
                                      </p:to>
                                    </p:set>
                                    <p:animEffect transition="in" filter="fade">
                                      <p:cBhvr>
                                        <p:cTn id="167" dur="500"/>
                                        <p:tgtEl>
                                          <p:spTgt spid="10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140"/>
                                        </p:tgtEl>
                                        <p:attrNameLst>
                                          <p:attrName>style.visibility</p:attrName>
                                        </p:attrNameLst>
                                      </p:cBhvr>
                                      <p:to>
                                        <p:strVal val="visible"/>
                                      </p:to>
                                    </p:set>
                                    <p:animEffect transition="in" filter="fade">
                                      <p:cBhvr>
                                        <p:cTn id="172" dur="500"/>
                                        <p:tgtEl>
                                          <p:spTgt spid="140"/>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05"/>
                                        </p:tgtEl>
                                        <p:attrNameLst>
                                          <p:attrName>style.visibility</p:attrName>
                                        </p:attrNameLst>
                                      </p:cBhvr>
                                      <p:to>
                                        <p:strVal val="visible"/>
                                      </p:to>
                                    </p:set>
                                    <p:animEffect transition="in" filter="fade">
                                      <p:cBhvr>
                                        <p:cTn id="17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P spid="10" grpId="0" animBg="1"/>
      <p:bldP spid="18" grpId="0" animBg="1"/>
      <p:bldP spid="19" grpId="0" animBg="1"/>
      <p:bldP spid="26" grpId="0" animBg="1"/>
      <p:bldP spid="27" grpId="0" animBg="1"/>
      <p:bldP spid="42" grpId="0" animBg="1"/>
      <p:bldP spid="43" grpId="0" animBg="1"/>
      <p:bldP spid="50" grpId="0" animBg="1"/>
      <p:bldP spid="51" grpId="0" animBg="1"/>
      <p:bldP spid="60" grpId="0" animBg="1"/>
      <p:bldP spid="61" grpId="0" animBg="1"/>
      <p:bldP spid="64" grpId="0" animBg="1"/>
      <p:bldP spid="65" grpId="0" animBg="1"/>
      <p:bldP spid="94" grpId="0" animBg="1"/>
      <p:bldP spid="99" grpId="0" animBg="1"/>
      <p:bldP spid="100" grpId="0" animBg="1"/>
      <p:bldP spid="101" grpId="0" animBg="1"/>
      <p:bldP spid="102" grpId="0" animBg="1"/>
      <p:bldP spid="103" grpId="0" animBg="1"/>
      <p:bldP spid="104" grpId="0" animBg="1"/>
      <p:bldP spid="105" grpId="0" animBg="1"/>
      <p:bldP spid="106" grpId="0" animBg="1"/>
      <p:bldP spid="1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7" y="463650"/>
            <a:ext cx="3810000"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d)</a:t>
            </a:r>
            <a:r>
              <a:rPr lang="en-US" sz="2400" b="1" dirty="0">
                <a:solidFill>
                  <a:srgbClr val="FFFFFF"/>
                </a:solidFill>
                <a:latin typeface="VN-NTime" pitchFamily="2" charset="0"/>
              </a:rPr>
              <a:t> </a:t>
            </a:r>
            <a:r>
              <a:rPr lang="en-US" sz="2400" b="1" dirty="0" err="1">
                <a:solidFill>
                  <a:srgbClr val="FFFFFF"/>
                </a:solidFill>
                <a:latin typeface="VN-NTime" pitchFamily="2" charset="0"/>
              </a:rPr>
              <a:t>Taát</a:t>
            </a:r>
            <a:r>
              <a:rPr lang="en-US" sz="2400" b="1" dirty="0">
                <a:solidFill>
                  <a:srgbClr val="FFFFFF"/>
                </a:solidFill>
                <a:latin typeface="VN-NTime" pitchFamily="2" charset="0"/>
              </a:rPr>
              <a:t> </a:t>
            </a:r>
            <a:r>
              <a:rPr lang="en-US" sz="2400" b="1" dirty="0" err="1">
                <a:solidFill>
                  <a:srgbClr val="FFFFFF"/>
                </a:solidFill>
                <a:latin typeface="VN-NTime" pitchFamily="2" charset="0"/>
              </a:rPr>
              <a:t>nhieân</a:t>
            </a:r>
            <a:r>
              <a:rPr lang="en-US" sz="2400" b="1" dirty="0">
                <a:solidFill>
                  <a:srgbClr val="FFFFFF"/>
                </a:solidFill>
                <a:latin typeface="VN-NTime" pitchFamily="2" charset="0"/>
              </a:rPr>
              <a:t> &amp; </a:t>
            </a:r>
            <a:r>
              <a:rPr lang="en-US" sz="2400" b="1" dirty="0" err="1">
                <a:solidFill>
                  <a:srgbClr val="FFFFFF"/>
                </a:solidFill>
                <a:latin typeface="VN-NTime" pitchFamily="2" charset="0"/>
              </a:rPr>
              <a:t>ngaãu</a:t>
            </a:r>
            <a:r>
              <a:rPr lang="en-US" sz="2400" b="1" dirty="0">
                <a:solidFill>
                  <a:srgbClr val="FFFFFF"/>
                </a:solidFill>
                <a:latin typeface="VN-NTime" pitchFamily="2" charset="0"/>
              </a:rPr>
              <a:t> </a:t>
            </a:r>
            <a:r>
              <a:rPr lang="en-US" sz="2400" b="1" dirty="0" err="1">
                <a:solidFill>
                  <a:srgbClr val="FFFFFF"/>
                </a:solidFill>
                <a:latin typeface="VN-NTime" pitchFamily="2" charset="0"/>
              </a:rPr>
              <a:t>nhieân</a:t>
            </a:r>
            <a:endParaRPr lang="en-US" sz="2400" b="1" dirty="0">
              <a:solidFill>
                <a:srgbClr val="FFFFFF"/>
              </a:solidFill>
              <a:latin typeface="VN-NTime" pitchFamily="2" charset="0"/>
            </a:endParaRPr>
          </a:p>
        </p:txBody>
      </p:sp>
      <p:sp>
        <p:nvSpPr>
          <p:cNvPr id="24" name="Rounded Rectangle 23"/>
          <p:cNvSpPr/>
          <p:nvPr/>
        </p:nvSpPr>
        <p:spPr bwMode="auto">
          <a:xfrm>
            <a:off x="1000816" y="915386"/>
            <a:ext cx="8877871" cy="1563958"/>
          </a:xfrm>
          <a:prstGeom prst="roundRect">
            <a:avLst>
              <a:gd name="adj" fmla="val 265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300"/>
              </a:spcBef>
              <a:spcAft>
                <a:spcPts val="0"/>
              </a:spcAft>
              <a:defRPr/>
            </a:pPr>
            <a:r>
              <a:rPr lang="en-US" sz="2400" b="1" dirty="0" err="1">
                <a:solidFill>
                  <a:srgbClr val="800000"/>
                </a:solidFill>
                <a:latin typeface="VN-NTime" pitchFamily="2" charset="0"/>
              </a:rPr>
              <a:t>Taát</a:t>
            </a:r>
            <a:r>
              <a:rPr lang="en-US" sz="2400" b="1" dirty="0">
                <a:solidFill>
                  <a:srgbClr val="800000"/>
                </a:solidFill>
                <a:latin typeface="VN-NTime" pitchFamily="2" charset="0"/>
              </a:rPr>
              <a:t> </a:t>
            </a:r>
            <a:r>
              <a:rPr lang="en-US" sz="2400" b="1" dirty="0" err="1">
                <a:solidFill>
                  <a:srgbClr val="800000"/>
                </a:solidFill>
                <a:latin typeface="VN-NTime" pitchFamily="2" charset="0"/>
              </a:rPr>
              <a:t>nhieân</a:t>
            </a:r>
            <a:r>
              <a:rPr lang="en-US" sz="2400" b="1" dirty="0">
                <a:solidFill>
                  <a:srgbClr val="800000"/>
                </a:solidFill>
                <a:latin typeface="VN-NTime" pitchFamily="2" charset="0"/>
              </a:rPr>
              <a:t> </a:t>
            </a:r>
            <a:r>
              <a:rPr lang="en-US" sz="2400" b="1" dirty="0">
                <a:solidFill>
                  <a:srgbClr val="002060"/>
                </a:solidFill>
                <a:latin typeface="VN-NTime" pitchFamily="2"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söï</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vaät</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chöù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khoâng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ñöôïc</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do </a:t>
            </a:r>
            <a:r>
              <a:rPr lang="en-US" sz="2400" dirty="0" err="1">
                <a:solidFill>
                  <a:srgbClr val="002060"/>
                </a:solidFill>
                <a:latin typeface="VN-NTime" pitchFamily="2" charset="0"/>
                <a:cs typeface="Arial" charset="0"/>
              </a:rPr>
              <a:t>nhöõng</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ng.nhaân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cô</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baûn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beân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trong</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quy</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ñònh</a:t>
            </a:r>
            <a:r>
              <a:rPr lang="en-US" sz="2400" dirty="0">
                <a:solidFill>
                  <a:srgbClr val="002060"/>
                </a:solidFill>
                <a:latin typeface="VN-NTime" pitchFamily="2" charset="0"/>
                <a:cs typeface="Arial" charset="0"/>
              </a:rPr>
              <a:t>.</a:t>
            </a:r>
            <a:r>
              <a:rPr lang="en-US" sz="2400" dirty="0">
                <a:solidFill>
                  <a:srgbClr val="002060"/>
                </a:solidFill>
                <a:latin typeface="VN-NTime" pitchFamily="2" charset="0"/>
              </a:rPr>
              <a:t> </a:t>
            </a:r>
          </a:p>
          <a:p>
            <a:pPr>
              <a:spcBef>
                <a:spcPts val="300"/>
              </a:spcBef>
              <a:spcAft>
                <a:spcPts val="0"/>
              </a:spcAft>
              <a:defRPr/>
            </a:pPr>
            <a:r>
              <a:rPr lang="en-US" sz="2400" b="1" dirty="0" err="1">
                <a:solidFill>
                  <a:srgbClr val="800000"/>
                </a:solidFill>
                <a:latin typeface="VN-NTime" pitchFamily="2" charset="0"/>
              </a:rPr>
              <a:t>Ngaãu</a:t>
            </a:r>
            <a:r>
              <a:rPr lang="en-US" sz="2400" b="1" dirty="0">
                <a:solidFill>
                  <a:srgbClr val="800000"/>
                </a:solidFill>
                <a:latin typeface="VN-NTime" pitchFamily="2" charset="0"/>
              </a:rPr>
              <a:t> </a:t>
            </a:r>
            <a:r>
              <a:rPr lang="en-US" sz="2400" b="1" dirty="0" err="1">
                <a:solidFill>
                  <a:srgbClr val="800000"/>
                </a:solidFill>
                <a:latin typeface="VN-NTime" pitchFamily="2" charset="0"/>
              </a:rPr>
              <a:t>nhieân</a:t>
            </a:r>
            <a:r>
              <a:rPr lang="en-US" sz="2400" b="1" dirty="0">
                <a:solidFill>
                  <a:srgbClr val="800000"/>
                </a:solidFill>
                <a:latin typeface="VN-NTime" pitchFamily="2" charset="0"/>
              </a:rPr>
              <a:t> </a:t>
            </a:r>
            <a:r>
              <a:rPr lang="en-US" sz="2400" b="1" dirty="0">
                <a:solidFill>
                  <a:srgbClr val="002060"/>
                </a:solidFill>
                <a:latin typeface="VN-NTime" pitchFamily="2" charset="0"/>
              </a:rPr>
              <a:t>-</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naøy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do </a:t>
            </a:r>
            <a:r>
              <a:rPr lang="en-US" sz="2400" dirty="0" err="1">
                <a:solidFill>
                  <a:srgbClr val="002060"/>
                </a:solidFill>
                <a:latin typeface="VN-NTime" pitchFamily="2" charset="0"/>
                <a:cs typeface="Arial" charset="0"/>
              </a:rPr>
              <a:t>n.nhaân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beân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ngoaøi</a:t>
            </a:r>
            <a:r>
              <a:rPr lang="en-US" sz="2400" dirty="0">
                <a:solidFill>
                  <a:srgbClr val="002060"/>
                </a:solidFill>
                <a:latin typeface="VN-NTime" pitchFamily="2" charset="0"/>
                <a:cs typeface="Arial" charset="0"/>
              </a:rPr>
              <a:t> hay </a:t>
            </a:r>
            <a:r>
              <a:rPr lang="en-US" sz="2400" dirty="0" err="1">
                <a:solidFill>
                  <a:srgbClr val="002060"/>
                </a:solidFill>
                <a:latin typeface="VN-NTime" pitchFamily="2" charset="0"/>
                <a:cs typeface="Arial" charset="0"/>
              </a:rPr>
              <a:t>söï</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ngaãu</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hôïp</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hoaøn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caûnh</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quy</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ñònh</a:t>
            </a:r>
            <a:r>
              <a:rPr lang="en-US" sz="2400" dirty="0">
                <a:solidFill>
                  <a:srgbClr val="002060"/>
                </a:solidFill>
                <a:latin typeface="VN-NTime" pitchFamily="2" charset="0"/>
                <a:cs typeface="Arial" charset="0"/>
              </a:rPr>
              <a:t>.</a:t>
            </a:r>
            <a:endParaRPr lang="en-US" sz="2400" dirty="0">
              <a:solidFill>
                <a:srgbClr val="002060"/>
              </a:solidFill>
              <a:latin typeface="VN-NTime" pitchFamily="2" charset="0"/>
            </a:endParaRPr>
          </a:p>
          <a:p>
            <a:pPr>
              <a:spcBef>
                <a:spcPts val="600"/>
              </a:spcBef>
              <a:spcAft>
                <a:spcPts val="600"/>
              </a:spcAft>
              <a:defRPr/>
            </a:pPr>
            <a:endParaRPr lang="en-US" sz="2400" b="1" dirty="0">
              <a:solidFill>
                <a:srgbClr val="002060"/>
              </a:solidFill>
              <a:latin typeface="VN-NTime" pitchFamily="2" charset="0"/>
              <a:cs typeface="Arial" charset="0"/>
            </a:endParaRPr>
          </a:p>
        </p:txBody>
      </p:sp>
      <p:sp>
        <p:nvSpPr>
          <p:cNvPr id="26" name="Rounded Rectangle 25"/>
          <p:cNvSpPr/>
          <p:nvPr/>
        </p:nvSpPr>
        <p:spPr bwMode="auto">
          <a:xfrm>
            <a:off x="1000813" y="2581480"/>
            <a:ext cx="8877870" cy="2488664"/>
          </a:xfrm>
          <a:prstGeom prst="roundRect">
            <a:avLst>
              <a:gd name="adj" fmla="val 3691"/>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6213" indent="-176213">
              <a:spcBef>
                <a:spcPts val="0"/>
              </a:spcBef>
              <a:spcAft>
                <a:spcPts val="600"/>
              </a:spcAft>
              <a:buFont typeface="Arial" pitchFamily="34" charset="0"/>
              <a:buChar char="•"/>
              <a:tabLst>
                <a:tab pos="1371600" algn="l"/>
              </a:tabLst>
              <a:defRPr/>
            </a:pPr>
            <a:r>
              <a:rPr lang="en-US" sz="2400" b="1" dirty="0" err="1">
                <a:solidFill>
                  <a:srgbClr val="002060"/>
                </a:solidFill>
                <a:latin typeface="VN-NTime" pitchFamily="2" charset="0"/>
                <a:cs typeface="Arial" charset="0"/>
              </a:rPr>
              <a:t>Quùa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bò</a:t>
            </a:r>
            <a:r>
              <a:rPr lang="en-US" sz="2400" b="1" dirty="0">
                <a:solidFill>
                  <a:srgbClr val="002060"/>
                </a:solidFill>
                <a:latin typeface="VN-NTime" pitchFamily="2" charset="0"/>
                <a:cs typeface="Arial" charset="0"/>
              </a:rPr>
              <a:t> chi </a:t>
            </a:r>
            <a:r>
              <a:rPr lang="en-US" sz="2400" b="1" dirty="0" err="1">
                <a:solidFill>
                  <a:srgbClr val="002060"/>
                </a:solidFill>
                <a:latin typeface="VN-NTime" pitchFamily="2" charset="0"/>
                <a:cs typeface="Arial" charset="0"/>
              </a:rPr>
              <a:t>phoái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bôûi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TN </a:t>
            </a:r>
            <a:r>
              <a:rPr lang="en-US" sz="2400" b="1" dirty="0" err="1">
                <a:solidFill>
                  <a:srgbClr val="002060"/>
                </a:solidFill>
                <a:latin typeface="VN-NTime" pitchFamily="2" charset="0"/>
                <a:cs typeface="Arial" charset="0"/>
              </a:rPr>
              <a:t>nhöng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aûnh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höôûng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aáy</a:t>
            </a:r>
            <a:r>
              <a:rPr lang="en-US" sz="2400" dirty="0">
                <a:solidFill>
                  <a:srgbClr val="002060"/>
                </a:solidFill>
                <a:latin typeface="VN-NTime" pitchFamily="2" charset="0"/>
                <a:cs typeface="Arial" charset="0"/>
              </a:rPr>
              <a:t>.</a:t>
            </a:r>
          </a:p>
          <a:p>
            <a:pPr marL="176213" indent="-176213">
              <a:spcBef>
                <a:spcPts val="0"/>
              </a:spcBef>
              <a:spcAft>
                <a:spcPts val="600"/>
              </a:spcAft>
              <a:buFont typeface="Arial" pitchFamily="34" charset="0"/>
              <a:buChar char="•"/>
              <a:tabLst>
                <a:tab pos="1371600" algn="l"/>
              </a:tabLst>
              <a:defRPr/>
            </a:pP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TN </a:t>
            </a:r>
            <a:r>
              <a:rPr lang="en-US" sz="2400" b="1" dirty="0" err="1">
                <a:solidFill>
                  <a:srgbClr val="002060"/>
                </a:solidFill>
                <a:latin typeface="VN-NTime" pitchFamily="2" charset="0"/>
                <a:cs typeface="Arial" charset="0"/>
              </a:rPr>
              <a:t>bao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giôø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vaïch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ñöôøng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xuyeân</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voâ</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bieåu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TN.</a:t>
            </a:r>
          </a:p>
          <a:p>
            <a:pPr marL="176213" indent="-176213">
              <a:spcBef>
                <a:spcPts val="0"/>
              </a:spcBef>
              <a:spcAft>
                <a:spcPts val="0"/>
              </a:spcAft>
              <a:buFont typeface="Arial" pitchFamily="34" charset="0"/>
              <a:buChar char="•"/>
              <a:tabLst>
                <a:tab pos="1371600" algn="l"/>
              </a:tabLst>
              <a:defRPr/>
            </a:pP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TN &amp;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chuyeån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hoùa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laãn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nhau</a:t>
            </a:r>
            <a:r>
              <a:rPr lang="en-US" sz="2400" b="1" dirty="0">
                <a:solidFill>
                  <a:srgbClr val="002060"/>
                </a:solidFill>
                <a:latin typeface="VN-NTime" pitchFamily="2" charset="0"/>
                <a:cs typeface="Arial" charset="0"/>
              </a:rPr>
              <a:t>.</a:t>
            </a:r>
            <a:endParaRPr lang="en-US" sz="2400" dirty="0">
              <a:solidFill>
                <a:srgbClr val="002060"/>
              </a:solidFill>
              <a:latin typeface="VN-NTime" pitchFamily="2" charset="0"/>
              <a:cs typeface="Arial" charset="0"/>
            </a:endParaRPr>
          </a:p>
        </p:txBody>
      </p:sp>
      <p:sp>
        <p:nvSpPr>
          <p:cNvPr id="28" name="Rounded Rectangle 27"/>
          <p:cNvSpPr/>
          <p:nvPr/>
        </p:nvSpPr>
        <p:spPr bwMode="auto">
          <a:xfrm>
            <a:off x="51723" y="1228154"/>
            <a:ext cx="875731" cy="938956"/>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800000"/>
                </a:solidFill>
                <a:latin typeface="VNI-Swiss-Condense"/>
              </a:rPr>
              <a:t>Khaùi nieäm</a:t>
            </a:r>
          </a:p>
        </p:txBody>
      </p:sp>
      <p:sp>
        <p:nvSpPr>
          <p:cNvPr id="31" name="Rounded Rectangle 30"/>
          <p:cNvSpPr/>
          <p:nvPr/>
        </p:nvSpPr>
        <p:spPr bwMode="auto">
          <a:xfrm>
            <a:off x="56848" y="2860344"/>
            <a:ext cx="875731" cy="1870364"/>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Moái quan heä bieän chöùng</a:t>
            </a:r>
          </a:p>
        </p:txBody>
      </p:sp>
      <p:sp>
        <p:nvSpPr>
          <p:cNvPr id="32" name="Rounded Rectangle 31"/>
          <p:cNvSpPr/>
          <p:nvPr/>
        </p:nvSpPr>
        <p:spPr bwMode="auto">
          <a:xfrm>
            <a:off x="56848" y="5418215"/>
            <a:ext cx="875731" cy="1161349"/>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YÙù nghóa PPL</a:t>
            </a:r>
          </a:p>
        </p:txBody>
      </p:sp>
      <p:sp>
        <p:nvSpPr>
          <p:cNvPr id="33" name="Rounded Rectangle 32"/>
          <p:cNvSpPr/>
          <p:nvPr/>
        </p:nvSpPr>
        <p:spPr bwMode="auto">
          <a:xfrm>
            <a:off x="998540" y="5147587"/>
            <a:ext cx="8877870" cy="1634233"/>
          </a:xfrm>
          <a:prstGeom prst="roundRect">
            <a:avLst>
              <a:gd name="adj" fmla="val 562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4625" lvl="1" indent="-174625">
              <a:spcBef>
                <a:spcPts val="0"/>
              </a:spcBef>
              <a:spcAft>
                <a:spcPts val="600"/>
              </a:spcAft>
              <a:buFont typeface="Arial" panose="020B0604020202020204" pitchFamily="34" charset="0"/>
              <a:buChar char="•"/>
              <a:tabLst>
                <a:tab pos="3489325" algn="l"/>
              </a:tabLst>
              <a:defRPr/>
            </a:pP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hieåu</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höôùng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chung</a:t>
            </a:r>
            <a:r>
              <a:rPr lang="en-US" sz="2400" b="1" dirty="0">
                <a:solidFill>
                  <a:srgbClr val="002060"/>
                </a:solidFill>
                <a:latin typeface="VN-NTime" pitchFamily="2" charset="0"/>
                <a:cs typeface="Arial" charset="0"/>
              </a:rPr>
              <a:t> (TN)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tích</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khoâng</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ñöôïc</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boû</a:t>
            </a:r>
            <a:r>
              <a:rPr lang="en-US" sz="2400"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NN.</a:t>
            </a:r>
          </a:p>
          <a:p>
            <a:pPr marL="174625" lvl="1" indent="-174625">
              <a:spcBef>
                <a:spcPts val="0"/>
              </a:spcBef>
              <a:spcAft>
                <a:spcPts val="0"/>
              </a:spcAft>
              <a:buFont typeface="Arial" panose="020B0604020202020204" pitchFamily="34" charset="0"/>
              <a:buChar char="•"/>
              <a:tabLst>
                <a:tab pos="231775" algn="l"/>
                <a:tab pos="3489325" algn="l"/>
              </a:tabLst>
              <a:defRPr/>
            </a:pP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naém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chuyeån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hoùa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giöõa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TN </a:t>
            </a:r>
            <a:r>
              <a:rPr lang="en-US" sz="2400" b="1" dirty="0" err="1">
                <a:solidFill>
                  <a:srgbClr val="002060"/>
                </a:solidFill>
                <a:latin typeface="VN-NTime" pitchFamily="2" charset="0"/>
                <a:cs typeface="Arial" charset="0"/>
              </a:rPr>
              <a:t>vaø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NN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vaïch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thích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hôïp</a:t>
            </a:r>
            <a:r>
              <a:rPr lang="en-US" sz="2400" b="1" dirty="0">
                <a:solidFill>
                  <a:srgbClr val="002060"/>
                </a:solidFill>
                <a:latin typeface="VN-NTime" pitchFamily="2" charset="0"/>
                <a:cs typeface="Arial" charset="0"/>
              </a:rPr>
              <a:t>.</a:t>
            </a: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653390010"/>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8" grpId="0" animBg="1"/>
      <p:bldP spid="31"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7" y="477718"/>
            <a:ext cx="3276600"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e)</a:t>
            </a:r>
            <a:r>
              <a:rPr lang="en-US" sz="2400" b="1" dirty="0">
                <a:solidFill>
                  <a:srgbClr val="FFFFFF"/>
                </a:solidFill>
                <a:latin typeface="VN-NTime" pitchFamily="2" charset="0"/>
              </a:rPr>
              <a:t> </a:t>
            </a:r>
            <a:r>
              <a:rPr lang="en-US" sz="2400" b="1" dirty="0" err="1">
                <a:solidFill>
                  <a:srgbClr val="FFFFFF"/>
                </a:solidFill>
                <a:latin typeface="VN-NTime" pitchFamily="2" charset="0"/>
              </a:rPr>
              <a:t>Noäi</a:t>
            </a:r>
            <a:r>
              <a:rPr lang="en-US" sz="2400" b="1" dirty="0">
                <a:solidFill>
                  <a:srgbClr val="FFFFFF"/>
                </a:solidFill>
                <a:latin typeface="VN-NTime" pitchFamily="2" charset="0"/>
              </a:rPr>
              <a:t> dung &amp; </a:t>
            </a:r>
            <a:r>
              <a:rPr lang="en-US" sz="2400" b="1" dirty="0" err="1">
                <a:solidFill>
                  <a:srgbClr val="FFFFFF"/>
                </a:solidFill>
                <a:latin typeface="VN-NTime" pitchFamily="2" charset="0"/>
              </a:rPr>
              <a:t>hình</a:t>
            </a:r>
            <a:r>
              <a:rPr lang="en-US" sz="2400" b="1" dirty="0">
                <a:solidFill>
                  <a:srgbClr val="FFFFFF"/>
                </a:solidFill>
                <a:latin typeface="VN-NTime" pitchFamily="2" charset="0"/>
              </a:rPr>
              <a:t> </a:t>
            </a:r>
            <a:r>
              <a:rPr lang="en-US" sz="2400" b="1" dirty="0" err="1">
                <a:solidFill>
                  <a:srgbClr val="FFFFFF"/>
                </a:solidFill>
                <a:latin typeface="VN-NTime" pitchFamily="2" charset="0"/>
              </a:rPr>
              <a:t>thöùc</a:t>
            </a:r>
            <a:endParaRPr lang="en-US" sz="2400" b="1" dirty="0">
              <a:solidFill>
                <a:srgbClr val="FFFFFF"/>
              </a:solidFill>
              <a:latin typeface="VN-NTime" pitchFamily="2" charset="0"/>
            </a:endParaRPr>
          </a:p>
        </p:txBody>
      </p:sp>
      <p:sp>
        <p:nvSpPr>
          <p:cNvPr id="24" name="Rounded Rectangle 23"/>
          <p:cNvSpPr/>
          <p:nvPr/>
        </p:nvSpPr>
        <p:spPr bwMode="auto">
          <a:xfrm>
            <a:off x="1000816" y="915386"/>
            <a:ext cx="8877871" cy="1563958"/>
          </a:xfrm>
          <a:prstGeom prst="roundRect">
            <a:avLst>
              <a:gd name="adj" fmla="val 265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spcBef>
                <a:spcPts val="400"/>
              </a:spcBef>
              <a:spcAft>
                <a:spcPts val="0"/>
              </a:spcAft>
              <a:defRPr/>
            </a:pPr>
            <a:r>
              <a:rPr lang="en-US" sz="2400" b="1" dirty="0" err="1">
                <a:solidFill>
                  <a:srgbClr val="800000"/>
                </a:solidFill>
                <a:latin typeface="VN-NTime" pitchFamily="2" charset="0"/>
                <a:cs typeface="Arial" charset="0"/>
              </a:rPr>
              <a:t>Noäi</a:t>
            </a:r>
            <a:r>
              <a:rPr lang="en-US" sz="2400" b="1" dirty="0">
                <a:solidFill>
                  <a:srgbClr val="800000"/>
                </a:solidFill>
                <a:latin typeface="VN-NTime" pitchFamily="2" charset="0"/>
                <a:cs typeface="Arial" charset="0"/>
              </a:rPr>
              <a:t> dung </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toaøn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boä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maët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taïo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800000"/>
                </a:solidFill>
                <a:latin typeface="VN-NTime" pitchFamily="2" charset="0"/>
                <a:cs typeface="Arial" charset="0"/>
              </a:rPr>
              <a:t>Hình</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thöùc</a:t>
            </a:r>
            <a:r>
              <a:rPr lang="en-US" sz="2400" b="1" dirty="0">
                <a:solidFill>
                  <a:srgbClr val="800000"/>
                </a:solidFill>
                <a:latin typeface="VN-NTime" pitchFamily="2" charset="0"/>
                <a:cs typeface="Arial" charset="0"/>
              </a:rPr>
              <a:t> </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heä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beàn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oån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giöõa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maët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taïo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toàn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bieät</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beân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beân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ngoaøi</a:t>
            </a:r>
            <a:r>
              <a:rPr lang="en-US" sz="2400" b="1" dirty="0">
                <a:solidFill>
                  <a:srgbClr val="002060"/>
                </a:solidFill>
                <a:latin typeface="VN-NTime" pitchFamily="2" charset="0"/>
                <a:cs typeface="Arial" charset="0"/>
              </a:rPr>
              <a:t>). </a:t>
            </a:r>
          </a:p>
        </p:txBody>
      </p:sp>
      <p:sp>
        <p:nvSpPr>
          <p:cNvPr id="26" name="Rounded Rectangle 25"/>
          <p:cNvSpPr/>
          <p:nvPr/>
        </p:nvSpPr>
        <p:spPr bwMode="auto">
          <a:xfrm>
            <a:off x="1000813" y="2581480"/>
            <a:ext cx="8877870" cy="2488664"/>
          </a:xfrm>
          <a:prstGeom prst="roundRect">
            <a:avLst>
              <a:gd name="adj" fmla="val 3691"/>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6213" indent="-176213">
              <a:spcBef>
                <a:spcPts val="400"/>
              </a:spcBef>
              <a:spcAft>
                <a:spcPts val="0"/>
              </a:spcAft>
              <a:buFont typeface="Arial" pitchFamily="34" charset="0"/>
              <a:buChar char="•"/>
              <a:tabLst>
                <a:tab pos="1371600" algn="l"/>
              </a:tabLst>
            </a:pPr>
            <a:r>
              <a:rPr lang="en-US" sz="2400" b="1" spc="-60" dirty="0">
                <a:solidFill>
                  <a:srgbClr val="800000"/>
                </a:solidFill>
                <a:latin typeface="VN-NTime" pitchFamily="2" charset="0"/>
              </a:rPr>
              <a:t>ND </a:t>
            </a:r>
            <a:r>
              <a:rPr lang="en-US" sz="2400" spc="-60" dirty="0">
                <a:solidFill>
                  <a:srgbClr val="800000"/>
                </a:solidFill>
                <a:latin typeface="VN-NTime" pitchFamily="2" charset="0"/>
              </a:rPr>
              <a:t>&amp;</a:t>
            </a:r>
            <a:r>
              <a:rPr lang="en-US" sz="2400" b="1" spc="-60" dirty="0">
                <a:solidFill>
                  <a:srgbClr val="800000"/>
                </a:solidFill>
                <a:latin typeface="VN-NTime" pitchFamily="2" charset="0"/>
              </a:rPr>
              <a:t> HT </a:t>
            </a:r>
            <a:r>
              <a:rPr lang="en-US" sz="2400" b="1" spc="-60" dirty="0" err="1">
                <a:solidFill>
                  <a:srgbClr val="800000"/>
                </a:solidFill>
                <a:latin typeface="VN-NTime" pitchFamily="2" charset="0"/>
              </a:rPr>
              <a:t>thoáng</a:t>
            </a:r>
            <a:r>
              <a:rPr lang="en-US" sz="2400" b="1" spc="-60" dirty="0">
                <a:solidFill>
                  <a:srgbClr val="800000"/>
                </a:solidFill>
                <a:latin typeface="VN-NTime" pitchFamily="2" charset="0"/>
              </a:rPr>
              <a:t> </a:t>
            </a:r>
            <a:r>
              <a:rPr lang="en-US" sz="2400" b="1" spc="-60" dirty="0" err="1">
                <a:solidFill>
                  <a:srgbClr val="800000"/>
                </a:solidFill>
                <a:latin typeface="VN-NTime" pitchFamily="2" charset="0"/>
              </a:rPr>
              <a:t>nhaát</a:t>
            </a:r>
            <a:r>
              <a:rPr lang="en-US" sz="2400" b="1" spc="-60" dirty="0">
                <a:solidFill>
                  <a:srgbClr val="002060"/>
                </a:solidFill>
                <a:latin typeface="VN-NTime" pitchFamily="2" charset="0"/>
              </a:rPr>
              <a:t>: </a:t>
            </a:r>
            <a:r>
              <a:rPr lang="en-US" sz="2400" b="1" spc="-60" dirty="0" err="1">
                <a:solidFill>
                  <a:srgbClr val="002060"/>
                </a:solidFill>
                <a:latin typeface="VN-NTime" pitchFamily="2" charset="0"/>
              </a:rPr>
              <a:t>Khoâng</a:t>
            </a:r>
            <a:r>
              <a:rPr lang="en-US" sz="2400" b="1" spc="-60" dirty="0">
                <a:solidFill>
                  <a:srgbClr val="002060"/>
                </a:solidFill>
                <a:latin typeface="VN-NTime" pitchFamily="2" charset="0"/>
              </a:rPr>
              <a:t> </a:t>
            </a:r>
            <a:r>
              <a:rPr lang="en-US" sz="2400" b="1" spc="-60" dirty="0" err="1">
                <a:solidFill>
                  <a:srgbClr val="002060"/>
                </a:solidFill>
                <a:latin typeface="VN-NTime" pitchFamily="2" charset="0"/>
              </a:rPr>
              <a:t>coù</a:t>
            </a:r>
            <a:r>
              <a:rPr lang="en-US" sz="2400" b="1" spc="-60" dirty="0">
                <a:solidFill>
                  <a:srgbClr val="002060"/>
                </a:solidFill>
                <a:latin typeface="VN-NTime" pitchFamily="2" charset="0"/>
              </a:rPr>
              <a:t> HT </a:t>
            </a:r>
            <a:r>
              <a:rPr lang="en-US" sz="2400" b="1" spc="-60" dirty="0" err="1">
                <a:solidFill>
                  <a:srgbClr val="002060"/>
                </a:solidFill>
                <a:latin typeface="VN-NTime" pitchFamily="2" charset="0"/>
              </a:rPr>
              <a:t>naøo</a:t>
            </a:r>
            <a:r>
              <a:rPr lang="en-US" sz="2400" b="1" spc="-60" dirty="0">
                <a:solidFill>
                  <a:srgbClr val="002060"/>
                </a:solidFill>
                <a:latin typeface="VN-NTime" pitchFamily="2" charset="0"/>
              </a:rPr>
              <a:t> </a:t>
            </a:r>
            <a:r>
              <a:rPr lang="en-US" sz="2400" b="1" spc="-60" dirty="0" err="1">
                <a:solidFill>
                  <a:srgbClr val="002060"/>
                </a:solidFill>
                <a:latin typeface="VN-NTime" pitchFamily="2" charset="0"/>
              </a:rPr>
              <a:t>khoâng</a:t>
            </a:r>
            <a:r>
              <a:rPr lang="en-US" sz="2400" b="1" spc="-60" dirty="0">
                <a:solidFill>
                  <a:srgbClr val="002060"/>
                </a:solidFill>
                <a:latin typeface="VN-NTime" pitchFamily="2" charset="0"/>
              </a:rPr>
              <a:t> </a:t>
            </a:r>
            <a:r>
              <a:rPr lang="en-US" sz="2400" b="1" spc="-60" dirty="0" err="1">
                <a:solidFill>
                  <a:srgbClr val="002060"/>
                </a:solidFill>
                <a:latin typeface="VN-NTime" pitchFamily="2" charset="0"/>
              </a:rPr>
              <a:t>chöùa</a:t>
            </a:r>
            <a:r>
              <a:rPr lang="en-US" sz="2400" b="1" spc="-60" dirty="0">
                <a:solidFill>
                  <a:srgbClr val="002060"/>
                </a:solidFill>
                <a:latin typeface="VN-NTime" pitchFamily="2" charset="0"/>
              </a:rPr>
              <a:t> ND; </a:t>
            </a:r>
            <a:r>
              <a:rPr lang="en-US" sz="2400" b="1" spc="-60" dirty="0" err="1">
                <a:solidFill>
                  <a:srgbClr val="002060"/>
                </a:solidFill>
                <a:latin typeface="VN-NTime" pitchFamily="2" charset="0"/>
              </a:rPr>
              <a:t>vaø</a:t>
            </a:r>
            <a:r>
              <a:rPr lang="en-US" sz="2400" b="1" spc="-60" dirty="0">
                <a:solidFill>
                  <a:srgbClr val="002060"/>
                </a:solidFill>
                <a:latin typeface="VN-NTime" pitchFamily="2" charset="0"/>
              </a:rPr>
              <a:t> </a:t>
            </a:r>
            <a:r>
              <a:rPr lang="en-US" sz="2400" b="1" spc="-60" dirty="0" err="1">
                <a:solidFill>
                  <a:srgbClr val="002060"/>
                </a:solidFill>
                <a:latin typeface="VN-NTime" pitchFamily="2" charset="0"/>
              </a:rPr>
              <a:t>ngöôïc</a:t>
            </a:r>
            <a:r>
              <a:rPr lang="en-US" sz="2400" b="1" spc="-60" dirty="0">
                <a:solidFill>
                  <a:srgbClr val="002060"/>
                </a:solidFill>
                <a:latin typeface="VN-NTime" pitchFamily="2" charset="0"/>
              </a:rPr>
              <a:t> </a:t>
            </a:r>
            <a:r>
              <a:rPr lang="en-US" sz="2400" b="1" spc="-60" dirty="0" err="1">
                <a:solidFill>
                  <a:srgbClr val="002060"/>
                </a:solidFill>
                <a:latin typeface="VN-NTime" pitchFamily="2" charset="0"/>
              </a:rPr>
              <a:t>laïi</a:t>
            </a:r>
            <a:r>
              <a:rPr lang="en-US" sz="2400" b="1" spc="-60" dirty="0">
                <a:solidFill>
                  <a:srgbClr val="002060"/>
                </a:solidFill>
                <a:latin typeface="VN-NTime" pitchFamily="2" charset="0"/>
              </a:rPr>
              <a:t>. </a:t>
            </a:r>
          </a:p>
          <a:p>
            <a:pPr marL="176213" indent="-176213">
              <a:spcBef>
                <a:spcPts val="400"/>
              </a:spcBef>
              <a:spcAft>
                <a:spcPts val="0"/>
              </a:spcAft>
              <a:buFont typeface="Arial" pitchFamily="34" charset="0"/>
              <a:buChar char="•"/>
              <a:tabLst>
                <a:tab pos="1371600" algn="l"/>
              </a:tabLst>
            </a:pPr>
            <a:r>
              <a:rPr lang="en-US" sz="2400" b="1" dirty="0">
                <a:solidFill>
                  <a:srgbClr val="800000"/>
                </a:solidFill>
                <a:latin typeface="VN-NTime" pitchFamily="2" charset="0"/>
              </a:rPr>
              <a:t>ND </a:t>
            </a:r>
            <a:r>
              <a:rPr lang="en-US" sz="2400" b="1" dirty="0" err="1">
                <a:solidFill>
                  <a:srgbClr val="800000"/>
                </a:solidFill>
                <a:latin typeface="VN-NTime" pitchFamily="2" charset="0"/>
              </a:rPr>
              <a:t>quyeát</a:t>
            </a:r>
            <a:r>
              <a:rPr lang="en-US" sz="2400" b="1" dirty="0">
                <a:solidFill>
                  <a:srgbClr val="800000"/>
                </a:solidFill>
                <a:latin typeface="VN-NTime" pitchFamily="2" charset="0"/>
              </a:rPr>
              <a:t> </a:t>
            </a:r>
            <a:r>
              <a:rPr lang="en-US" sz="2400" b="1" dirty="0" err="1">
                <a:solidFill>
                  <a:srgbClr val="800000"/>
                </a:solidFill>
                <a:latin typeface="VN-NTime" pitchFamily="2" charset="0"/>
              </a:rPr>
              <a:t>ñònh</a:t>
            </a:r>
            <a:r>
              <a:rPr lang="en-US" sz="2400" b="1" dirty="0">
                <a:solidFill>
                  <a:srgbClr val="800000"/>
                </a:solidFill>
                <a:latin typeface="VN-NTime" pitchFamily="2" charset="0"/>
              </a:rPr>
              <a:t> HT: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vaät</a:t>
            </a:r>
            <a:r>
              <a:rPr lang="en-US" sz="2400" b="1" dirty="0">
                <a:solidFill>
                  <a:srgbClr val="002060"/>
                </a:solidFill>
                <a:latin typeface="VN-NTime" pitchFamily="2" charset="0"/>
              </a:rPr>
              <a:t> </a:t>
            </a:r>
            <a:r>
              <a:rPr lang="en-US" sz="2400" b="1" dirty="0" err="1">
                <a:solidFill>
                  <a:srgbClr val="002060"/>
                </a:solidFill>
                <a:latin typeface="VN-NTime" pitchFamily="2" charset="0"/>
              </a:rPr>
              <a:t>baét</a:t>
            </a:r>
            <a:r>
              <a:rPr lang="en-US" sz="2400" b="1" dirty="0">
                <a:solidFill>
                  <a:srgbClr val="002060"/>
                </a:solidFill>
                <a:latin typeface="VN-NTime" pitchFamily="2" charset="0"/>
              </a:rPr>
              <a:t> </a:t>
            </a:r>
            <a:r>
              <a:rPr lang="en-US" sz="2400" b="1" dirty="0" err="1">
                <a:solidFill>
                  <a:srgbClr val="002060"/>
                </a:solidFill>
                <a:latin typeface="VN-NTime" pitchFamily="2" charset="0"/>
              </a:rPr>
              <a:t>ñaàu</a:t>
            </a:r>
            <a:r>
              <a:rPr lang="en-US" sz="2400" b="1" dirty="0">
                <a:solidFill>
                  <a:srgbClr val="002060"/>
                </a:solidFill>
                <a:latin typeface="VN-NTime" pitchFamily="2" charset="0"/>
              </a:rPr>
              <a:t> </a:t>
            </a:r>
            <a:r>
              <a:rPr lang="en-US" sz="2400" b="1" dirty="0" err="1">
                <a:solidFill>
                  <a:srgbClr val="002060"/>
                </a:solidFill>
                <a:latin typeface="VN-NTime" pitchFamily="2" charset="0"/>
              </a:rPr>
              <a:t>vaän</a:t>
            </a:r>
            <a:r>
              <a:rPr lang="en-US" sz="2400" b="1" dirty="0">
                <a:solidFill>
                  <a:srgbClr val="002060"/>
                </a:solidFill>
                <a:latin typeface="VN-NTime" pitchFamily="2" charset="0"/>
              </a:rPr>
              <a:t> </a:t>
            </a:r>
            <a:r>
              <a:rPr lang="en-US" sz="2400" b="1" dirty="0" err="1">
                <a:solidFill>
                  <a:srgbClr val="002060"/>
                </a:solidFill>
                <a:latin typeface="VN-NTime" pitchFamily="2" charset="0"/>
              </a:rPr>
              <a:t>ñoäng</a:t>
            </a:r>
            <a:r>
              <a:rPr lang="en-US" sz="2400" b="1" dirty="0">
                <a:solidFill>
                  <a:srgbClr val="002060"/>
                </a:solidFill>
                <a:latin typeface="VN-NTime" pitchFamily="2" charset="0"/>
              </a:rPr>
              <a:t> </a:t>
            </a:r>
            <a:r>
              <a:rPr lang="en-US" sz="2400" b="1" dirty="0" err="1">
                <a:solidFill>
                  <a:srgbClr val="002060"/>
                </a:solidFill>
                <a:latin typeface="VN-NTime" pitchFamily="2" charset="0"/>
              </a:rPr>
              <a:t>baèng</a:t>
            </a:r>
            <a:r>
              <a:rPr lang="en-US" sz="2400" b="1"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thay</a:t>
            </a:r>
            <a:r>
              <a:rPr lang="en-US" sz="2400" b="1" dirty="0">
                <a:solidFill>
                  <a:srgbClr val="002060"/>
                </a:solidFill>
                <a:latin typeface="VN-NTime" pitchFamily="2" charset="0"/>
              </a:rPr>
              <a:t> </a:t>
            </a:r>
            <a:r>
              <a:rPr lang="en-US" sz="2400" b="1" dirty="0" err="1">
                <a:solidFill>
                  <a:srgbClr val="002060"/>
                </a:solidFill>
                <a:latin typeface="VN-NTime" pitchFamily="2" charset="0"/>
              </a:rPr>
              <a:t>ñoåi</a:t>
            </a:r>
            <a:r>
              <a:rPr lang="en-US" sz="2400" b="1" dirty="0">
                <a:solidFill>
                  <a:srgbClr val="002060"/>
                </a:solidFill>
                <a:latin typeface="VN-NTime" pitchFamily="2" charset="0"/>
              </a:rPr>
              <a:t> </a:t>
            </a:r>
            <a:r>
              <a:rPr lang="en-US" sz="2400" b="1" dirty="0" err="1">
                <a:solidFill>
                  <a:srgbClr val="002060"/>
                </a:solidFill>
                <a:latin typeface="VN-NTime" pitchFamily="2" charset="0"/>
              </a:rPr>
              <a:t>khaù</a:t>
            </a:r>
            <a:r>
              <a:rPr lang="en-US" sz="2400" b="1" dirty="0">
                <a:solidFill>
                  <a:srgbClr val="002060"/>
                </a:solidFill>
                <a:latin typeface="VN-NTime" pitchFamily="2" charset="0"/>
              </a:rPr>
              <a:t> </a:t>
            </a:r>
            <a:r>
              <a:rPr lang="en-US" sz="2400" b="1" dirty="0" err="1">
                <a:solidFill>
                  <a:srgbClr val="002060"/>
                </a:solidFill>
                <a:latin typeface="VN-NTime" pitchFamily="2" charset="0"/>
              </a:rPr>
              <a:t>nhanh</a:t>
            </a:r>
            <a:r>
              <a:rPr lang="en-US" sz="2400" b="1" dirty="0">
                <a:solidFill>
                  <a:srgbClr val="002060"/>
                </a:solidFill>
                <a:latin typeface="VN-NTime" pitchFamily="2" charset="0"/>
              </a:rPr>
              <a:t> </a:t>
            </a:r>
            <a:r>
              <a:rPr lang="en-US" sz="2400" b="1" dirty="0" err="1">
                <a:solidFill>
                  <a:srgbClr val="002060"/>
                </a:solidFill>
                <a:latin typeface="VN-NTime" pitchFamily="2" charset="0"/>
              </a:rPr>
              <a:t>cuûa</a:t>
            </a:r>
            <a:r>
              <a:rPr lang="en-US" sz="2400" b="1" dirty="0">
                <a:solidFill>
                  <a:srgbClr val="002060"/>
                </a:solidFill>
                <a:latin typeface="VN-NTime" pitchFamily="2" charset="0"/>
              </a:rPr>
              <a:t> ND so </a:t>
            </a:r>
            <a:r>
              <a:rPr lang="en-US" sz="2400" b="1" dirty="0" err="1">
                <a:solidFill>
                  <a:srgbClr val="002060"/>
                </a:solidFill>
                <a:latin typeface="VN-NTime" pitchFamily="2" charset="0"/>
              </a:rPr>
              <a:t>vôùi</a:t>
            </a:r>
            <a:r>
              <a:rPr lang="en-US" sz="2400" b="1"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bieán</a:t>
            </a:r>
            <a:r>
              <a:rPr lang="en-US" sz="2400" b="1" dirty="0">
                <a:solidFill>
                  <a:srgbClr val="002060"/>
                </a:solidFill>
                <a:latin typeface="VN-NTime" pitchFamily="2" charset="0"/>
              </a:rPr>
              <a:t> </a:t>
            </a:r>
            <a:r>
              <a:rPr lang="en-US" sz="2400" b="1" dirty="0" err="1">
                <a:solidFill>
                  <a:srgbClr val="002060"/>
                </a:solidFill>
                <a:latin typeface="VN-NTime" pitchFamily="2" charset="0"/>
              </a:rPr>
              <a:t>ñoåi</a:t>
            </a:r>
            <a:r>
              <a:rPr lang="en-US" sz="2400" b="1" dirty="0">
                <a:solidFill>
                  <a:srgbClr val="002060"/>
                </a:solidFill>
                <a:latin typeface="VN-NTime" pitchFamily="2" charset="0"/>
              </a:rPr>
              <a:t> </a:t>
            </a:r>
            <a:r>
              <a:rPr lang="en-US" sz="2400" b="1" dirty="0" err="1">
                <a:solidFill>
                  <a:srgbClr val="002060"/>
                </a:solidFill>
                <a:latin typeface="VN-NTime" pitchFamily="2" charset="0"/>
              </a:rPr>
              <a:t>chaäm</a:t>
            </a:r>
            <a:r>
              <a:rPr lang="en-US" sz="2400" b="1" dirty="0">
                <a:solidFill>
                  <a:srgbClr val="002060"/>
                </a:solidFill>
                <a:latin typeface="VN-NTime" pitchFamily="2" charset="0"/>
              </a:rPr>
              <a:t> </a:t>
            </a:r>
            <a:r>
              <a:rPr lang="en-US" sz="2400" b="1" dirty="0" err="1">
                <a:solidFill>
                  <a:srgbClr val="002060"/>
                </a:solidFill>
                <a:latin typeface="VN-NTime" pitchFamily="2" charset="0"/>
              </a:rPr>
              <a:t>cuûa</a:t>
            </a:r>
            <a:r>
              <a:rPr lang="en-US" sz="2400" b="1" dirty="0">
                <a:solidFill>
                  <a:srgbClr val="002060"/>
                </a:solidFill>
                <a:latin typeface="VN-NTime" pitchFamily="2" charset="0"/>
              </a:rPr>
              <a:t> HT </a:t>
            </a:r>
            <a:r>
              <a:rPr lang="en-US" sz="2400" b="1" dirty="0">
                <a:solidFill>
                  <a:srgbClr val="002060"/>
                </a:solidFill>
                <a:latin typeface="VN-NTime" pitchFamily="2" charset="0"/>
                <a:sym typeface="Symbol"/>
              </a:rPr>
              <a:t></a:t>
            </a:r>
            <a:r>
              <a:rPr lang="en-US" sz="2400" b="1" dirty="0">
                <a:solidFill>
                  <a:srgbClr val="002060"/>
                </a:solidFill>
                <a:latin typeface="VN-NTime" pitchFamily="2" charset="0"/>
                <a:sym typeface="Wingdings" pitchFamily="2" charset="2"/>
              </a:rPr>
              <a:t> </a:t>
            </a:r>
            <a:r>
              <a:rPr lang="en-US" sz="2400" b="1" dirty="0" err="1">
                <a:solidFill>
                  <a:srgbClr val="002060"/>
                </a:solidFill>
                <a:latin typeface="VN-NTime" pitchFamily="2" charset="0"/>
              </a:rPr>
              <a:t>Xung</a:t>
            </a:r>
            <a:r>
              <a:rPr lang="en-US" sz="2400" b="1" dirty="0">
                <a:solidFill>
                  <a:srgbClr val="002060"/>
                </a:solidFill>
                <a:latin typeface="VN-NTime" pitchFamily="2" charset="0"/>
              </a:rPr>
              <a:t> </a:t>
            </a:r>
            <a:r>
              <a:rPr lang="en-US" sz="2400" b="1" dirty="0" err="1">
                <a:solidFill>
                  <a:srgbClr val="002060"/>
                </a:solidFill>
                <a:latin typeface="VN-NTime" pitchFamily="2" charset="0"/>
              </a:rPr>
              <a:t>ñoät</a:t>
            </a:r>
            <a:r>
              <a:rPr lang="en-US" sz="2400" b="1" dirty="0">
                <a:solidFill>
                  <a:srgbClr val="002060"/>
                </a:solidFill>
                <a:latin typeface="VN-NTime" pitchFamily="2" charset="0"/>
              </a:rPr>
              <a:t> &amp; </a:t>
            </a:r>
            <a:r>
              <a:rPr lang="en-US" sz="2400" b="1" dirty="0" err="1">
                <a:solidFill>
                  <a:srgbClr val="002060"/>
                </a:solidFill>
                <a:latin typeface="VN-NTime" pitchFamily="2" charset="0"/>
              </a:rPr>
              <a:t>giaûi</a:t>
            </a:r>
            <a:r>
              <a:rPr lang="en-US" sz="2400" b="1" dirty="0">
                <a:solidFill>
                  <a:srgbClr val="002060"/>
                </a:solidFill>
                <a:latin typeface="VN-NTime" pitchFamily="2" charset="0"/>
              </a:rPr>
              <a:t> </a:t>
            </a:r>
            <a:r>
              <a:rPr lang="en-US" sz="2400" b="1" dirty="0" err="1">
                <a:solidFill>
                  <a:srgbClr val="002060"/>
                </a:solidFill>
                <a:latin typeface="VN-NTime" pitchFamily="2" charset="0"/>
              </a:rPr>
              <a:t>quyeát</a:t>
            </a:r>
            <a:r>
              <a:rPr lang="en-US" sz="2400" b="1" dirty="0">
                <a:solidFill>
                  <a:srgbClr val="002060"/>
                </a:solidFill>
                <a:latin typeface="VN-NTime" pitchFamily="2" charset="0"/>
              </a:rPr>
              <a:t> </a:t>
            </a:r>
            <a:r>
              <a:rPr lang="en-US" sz="2400" b="1" dirty="0" err="1">
                <a:solidFill>
                  <a:srgbClr val="002060"/>
                </a:solidFill>
                <a:latin typeface="VN-NTime" pitchFamily="2" charset="0"/>
              </a:rPr>
              <a:t>xung</a:t>
            </a:r>
            <a:r>
              <a:rPr lang="en-US" sz="2400" b="1" dirty="0">
                <a:solidFill>
                  <a:srgbClr val="002060"/>
                </a:solidFill>
                <a:latin typeface="VN-NTime" pitchFamily="2" charset="0"/>
              </a:rPr>
              <a:t> </a:t>
            </a:r>
            <a:r>
              <a:rPr lang="en-US" sz="2400" b="1" dirty="0" err="1">
                <a:solidFill>
                  <a:srgbClr val="002060"/>
                </a:solidFill>
                <a:latin typeface="VN-NTime" pitchFamily="2" charset="0"/>
              </a:rPr>
              <a:t>ñoät</a:t>
            </a:r>
            <a:r>
              <a:rPr lang="en-US" sz="2400" b="1" dirty="0">
                <a:solidFill>
                  <a:srgbClr val="002060"/>
                </a:solidFill>
                <a:latin typeface="VN-NTime" pitchFamily="2" charset="0"/>
              </a:rPr>
              <a:t> </a:t>
            </a:r>
            <a:r>
              <a:rPr lang="en-US" sz="2400" b="1" dirty="0" err="1">
                <a:solidFill>
                  <a:srgbClr val="002060"/>
                </a:solidFill>
                <a:latin typeface="VN-NTime" pitchFamily="2" charset="0"/>
              </a:rPr>
              <a:t>giöõa</a:t>
            </a:r>
            <a:r>
              <a:rPr lang="en-US" sz="2400" b="1" dirty="0">
                <a:solidFill>
                  <a:srgbClr val="002060"/>
                </a:solidFill>
                <a:latin typeface="VN-NTime" pitchFamily="2" charset="0"/>
              </a:rPr>
              <a:t> ND&amp;HT </a:t>
            </a:r>
            <a:r>
              <a:rPr lang="en-US" sz="2400" b="1" dirty="0">
                <a:solidFill>
                  <a:srgbClr val="002060"/>
                </a:solidFill>
                <a:latin typeface="VN-NTime" pitchFamily="2" charset="0"/>
                <a:sym typeface="Symbol"/>
              </a:rPr>
              <a:t> </a:t>
            </a:r>
            <a:r>
              <a:rPr lang="en-US" sz="2400" b="1" dirty="0" err="1">
                <a:solidFill>
                  <a:srgbClr val="002060"/>
                </a:solidFill>
                <a:latin typeface="VN-NTime" pitchFamily="2" charset="0"/>
              </a:rPr>
              <a:t>Phaù</a:t>
            </a:r>
            <a:r>
              <a:rPr lang="en-US" sz="2400" b="1" dirty="0">
                <a:solidFill>
                  <a:srgbClr val="002060"/>
                </a:solidFill>
                <a:latin typeface="VN-NTime" pitchFamily="2" charset="0"/>
              </a:rPr>
              <a:t> </a:t>
            </a:r>
            <a:r>
              <a:rPr lang="en-US" sz="2400" b="1" dirty="0" err="1">
                <a:solidFill>
                  <a:srgbClr val="002060"/>
                </a:solidFill>
                <a:latin typeface="VN-NTime" pitchFamily="2" charset="0"/>
              </a:rPr>
              <a:t>boû</a:t>
            </a:r>
            <a:r>
              <a:rPr lang="en-US" sz="2400" b="1" dirty="0">
                <a:solidFill>
                  <a:srgbClr val="002060"/>
                </a:solidFill>
                <a:latin typeface="VN-NTime" pitchFamily="2" charset="0"/>
              </a:rPr>
              <a:t> HT </a:t>
            </a:r>
            <a:r>
              <a:rPr lang="en-US" sz="2400" b="1" dirty="0" err="1">
                <a:solidFill>
                  <a:srgbClr val="002060"/>
                </a:solidFill>
                <a:latin typeface="VN-NTime" pitchFamily="2" charset="0"/>
              </a:rPr>
              <a:t>cuõ</a:t>
            </a:r>
            <a:r>
              <a:rPr lang="en-US" sz="2400" b="1" dirty="0">
                <a:solidFill>
                  <a:srgbClr val="002060"/>
                </a:solidFill>
                <a:latin typeface="VN-NTime" pitchFamily="2" charset="0"/>
              </a:rPr>
              <a:t>, </a:t>
            </a:r>
            <a:r>
              <a:rPr lang="en-US" sz="2400" b="1" dirty="0" err="1">
                <a:solidFill>
                  <a:srgbClr val="002060"/>
                </a:solidFill>
                <a:latin typeface="VN-NTime" pitchFamily="2" charset="0"/>
              </a:rPr>
              <a:t>xaùc</a:t>
            </a:r>
            <a:r>
              <a:rPr lang="en-US" sz="2400" b="1" dirty="0">
                <a:solidFill>
                  <a:srgbClr val="002060"/>
                </a:solidFill>
                <a:latin typeface="VN-NTime" pitchFamily="2" charset="0"/>
              </a:rPr>
              <a:t> </a:t>
            </a:r>
            <a:r>
              <a:rPr lang="en-US" sz="2400" b="1" dirty="0" err="1">
                <a:solidFill>
                  <a:srgbClr val="002060"/>
                </a:solidFill>
                <a:latin typeface="VN-NTime" pitchFamily="2" charset="0"/>
              </a:rPr>
              <a:t>laäp</a:t>
            </a:r>
            <a:r>
              <a:rPr lang="en-US" sz="2400" b="1" dirty="0">
                <a:solidFill>
                  <a:srgbClr val="002060"/>
                </a:solidFill>
                <a:latin typeface="VN-NTime" pitchFamily="2" charset="0"/>
              </a:rPr>
              <a:t> HT </a:t>
            </a:r>
            <a:r>
              <a:rPr lang="en-US" sz="2400" b="1" dirty="0" err="1">
                <a:solidFill>
                  <a:srgbClr val="002060"/>
                </a:solidFill>
                <a:latin typeface="VN-NTime" pitchFamily="2" charset="0"/>
              </a:rPr>
              <a:t>môùi</a:t>
            </a:r>
            <a:r>
              <a:rPr lang="en-US" sz="2400" b="1" dirty="0">
                <a:solidFill>
                  <a:srgbClr val="002060"/>
                </a:solidFill>
                <a:latin typeface="VN-NTime" pitchFamily="2" charset="0"/>
              </a:rPr>
              <a:t>…</a:t>
            </a:r>
          </a:p>
          <a:p>
            <a:pPr marL="176213" indent="-176213">
              <a:spcBef>
                <a:spcPts val="400"/>
              </a:spcBef>
              <a:spcAft>
                <a:spcPts val="0"/>
              </a:spcAft>
              <a:buFont typeface="Arial" pitchFamily="34" charset="0"/>
              <a:buChar char="•"/>
              <a:tabLst>
                <a:tab pos="1371600" algn="l"/>
              </a:tabLst>
            </a:pPr>
            <a:r>
              <a:rPr lang="en-US" sz="2400" b="1" dirty="0">
                <a:solidFill>
                  <a:srgbClr val="800000"/>
                </a:solidFill>
                <a:latin typeface="VN-NTime" pitchFamily="2" charset="0"/>
              </a:rPr>
              <a:t>HT </a:t>
            </a:r>
            <a:r>
              <a:rPr lang="en-US" sz="2400" b="1" dirty="0" err="1">
                <a:solidFill>
                  <a:srgbClr val="800000"/>
                </a:solidFill>
                <a:latin typeface="VN-NTime" pitchFamily="2" charset="0"/>
              </a:rPr>
              <a:t>taùc</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r>
              <a:rPr lang="en-US" sz="2400" b="1" dirty="0">
                <a:solidFill>
                  <a:srgbClr val="800000"/>
                </a:solidFill>
                <a:latin typeface="VN-NTime" pitchFamily="2" charset="0"/>
              </a:rPr>
              <a:t> </a:t>
            </a:r>
            <a:r>
              <a:rPr lang="en-US" sz="2400" b="1" dirty="0" err="1">
                <a:solidFill>
                  <a:srgbClr val="800000"/>
                </a:solidFill>
                <a:latin typeface="VN-NTime" pitchFamily="2" charset="0"/>
              </a:rPr>
              <a:t>laïi</a:t>
            </a:r>
            <a:r>
              <a:rPr lang="en-US" sz="2400" b="1" dirty="0">
                <a:solidFill>
                  <a:srgbClr val="800000"/>
                </a:solidFill>
                <a:latin typeface="VN-NTime" pitchFamily="2" charset="0"/>
              </a:rPr>
              <a:t> ND</a:t>
            </a:r>
            <a:r>
              <a:rPr lang="en-US" sz="2400" b="1" dirty="0">
                <a:solidFill>
                  <a:srgbClr val="002060"/>
                </a:solidFill>
                <a:latin typeface="VN-NTime" pitchFamily="2" charset="0"/>
              </a:rPr>
              <a:t>: HT </a:t>
            </a:r>
            <a:r>
              <a:rPr lang="en-US" sz="2400" b="1" dirty="0" err="1">
                <a:solidFill>
                  <a:srgbClr val="002060"/>
                </a:solidFill>
                <a:latin typeface="VN-NTime" pitchFamily="2" charset="0"/>
              </a:rPr>
              <a:t>phuø</a:t>
            </a:r>
            <a:r>
              <a:rPr lang="en-US" sz="2400" b="1" dirty="0">
                <a:solidFill>
                  <a:srgbClr val="002060"/>
                </a:solidFill>
                <a:latin typeface="VN-NTime" pitchFamily="2" charset="0"/>
              </a:rPr>
              <a:t> </a:t>
            </a:r>
            <a:r>
              <a:rPr lang="en-US" sz="2400" b="1" dirty="0" err="1">
                <a:solidFill>
                  <a:srgbClr val="002060"/>
                </a:solidFill>
                <a:latin typeface="VN-NTime" pitchFamily="2" charset="0"/>
              </a:rPr>
              <a:t>hôïp</a:t>
            </a:r>
            <a:r>
              <a:rPr lang="en-US" sz="2400" b="1" dirty="0">
                <a:solidFill>
                  <a:srgbClr val="002060"/>
                </a:solidFill>
                <a:latin typeface="VN-NTime" pitchFamily="2" charset="0"/>
              </a:rPr>
              <a:t> </a:t>
            </a:r>
            <a:r>
              <a:rPr lang="en-US" sz="2400" dirty="0">
                <a:solidFill>
                  <a:srgbClr val="002060"/>
                </a:solidFill>
                <a:latin typeface="VN-NTime" pitchFamily="2" charset="0"/>
              </a:rPr>
              <a:t>(/</a:t>
            </a:r>
            <a:r>
              <a:rPr lang="en-US" sz="2400" dirty="0" err="1">
                <a:solidFill>
                  <a:srgbClr val="002060"/>
                </a:solidFill>
                <a:latin typeface="VN-NTime" pitchFamily="2" charset="0"/>
              </a:rPr>
              <a:t>khoâng</a:t>
            </a:r>
            <a:r>
              <a:rPr lang="en-US" sz="2400" dirty="0">
                <a:solidFill>
                  <a:srgbClr val="002060"/>
                </a:solidFill>
                <a:latin typeface="VN-NTime" pitchFamily="2" charset="0"/>
              </a:rPr>
              <a:t> </a:t>
            </a:r>
            <a:r>
              <a:rPr lang="en-US" sz="2400" dirty="0" err="1">
                <a:solidFill>
                  <a:srgbClr val="002060"/>
                </a:solidFill>
                <a:latin typeface="VN-NTime" pitchFamily="2" charset="0"/>
              </a:rPr>
              <a:t>phuø</a:t>
            </a:r>
            <a:r>
              <a:rPr lang="en-US" sz="2400" dirty="0">
                <a:solidFill>
                  <a:srgbClr val="002060"/>
                </a:solidFill>
                <a:latin typeface="VN-NTime" pitchFamily="2" charset="0"/>
              </a:rPr>
              <a:t> </a:t>
            </a:r>
            <a:r>
              <a:rPr lang="en-US" sz="2400" dirty="0" err="1">
                <a:solidFill>
                  <a:srgbClr val="002060"/>
                </a:solidFill>
                <a:latin typeface="VN-NTime" pitchFamily="2" charset="0"/>
              </a:rPr>
              <a:t>hôïp</a:t>
            </a:r>
            <a:r>
              <a:rPr lang="en-US" sz="2400" dirty="0">
                <a:solidFill>
                  <a:srgbClr val="002060"/>
                </a:solidFill>
                <a:latin typeface="VN-NTime" pitchFamily="2" charset="0"/>
              </a:rPr>
              <a:t>) </a:t>
            </a:r>
            <a:r>
              <a:rPr lang="en-US" sz="2400" b="1" dirty="0" err="1">
                <a:solidFill>
                  <a:srgbClr val="002060"/>
                </a:solidFill>
                <a:latin typeface="VN-NTime" pitchFamily="2" charset="0"/>
              </a:rPr>
              <a:t>vôùi</a:t>
            </a:r>
            <a:r>
              <a:rPr lang="en-US" sz="2400" b="1" dirty="0">
                <a:solidFill>
                  <a:srgbClr val="002060"/>
                </a:solidFill>
                <a:latin typeface="VN-NTime" pitchFamily="2" charset="0"/>
              </a:rPr>
              <a:t> ND </a:t>
            </a:r>
            <a:r>
              <a:rPr lang="en-US" sz="2400" b="1" dirty="0" err="1">
                <a:solidFill>
                  <a:srgbClr val="002060"/>
                </a:solidFill>
                <a:latin typeface="VN-NTime" pitchFamily="2" charset="0"/>
              </a:rPr>
              <a:t>seõ</a:t>
            </a:r>
            <a:r>
              <a:rPr lang="en-US" sz="2400" b="1" dirty="0">
                <a:solidFill>
                  <a:srgbClr val="002060"/>
                </a:solidFill>
                <a:latin typeface="VN-NTime" pitchFamily="2" charset="0"/>
              </a:rPr>
              <a:t> </a:t>
            </a:r>
            <a:r>
              <a:rPr lang="en-US" sz="2400" b="1" dirty="0" err="1">
                <a:solidFill>
                  <a:srgbClr val="002060"/>
                </a:solidFill>
                <a:latin typeface="VN-NTime" pitchFamily="2" charset="0"/>
              </a:rPr>
              <a:t>thuùc</a:t>
            </a:r>
            <a:r>
              <a:rPr lang="en-US" sz="2400" b="1" dirty="0">
                <a:solidFill>
                  <a:srgbClr val="002060"/>
                </a:solidFill>
                <a:latin typeface="VN-NTime" pitchFamily="2" charset="0"/>
              </a:rPr>
              <a:t> </a:t>
            </a:r>
            <a:r>
              <a:rPr lang="en-US" sz="2400" b="1" dirty="0" err="1">
                <a:solidFill>
                  <a:srgbClr val="002060"/>
                </a:solidFill>
                <a:latin typeface="VN-NTime" pitchFamily="2" charset="0"/>
              </a:rPr>
              <a:t>ñaåy</a:t>
            </a:r>
            <a:r>
              <a:rPr lang="en-US" sz="2400" b="1" dirty="0">
                <a:solidFill>
                  <a:srgbClr val="002060"/>
                </a:solidFill>
                <a:latin typeface="VN-NTime" pitchFamily="2" charset="0"/>
              </a:rPr>
              <a:t> </a:t>
            </a:r>
            <a:r>
              <a:rPr lang="en-US" sz="2400" dirty="0">
                <a:solidFill>
                  <a:srgbClr val="002060"/>
                </a:solidFill>
                <a:latin typeface="VN-NTime" pitchFamily="2" charset="0"/>
              </a:rPr>
              <a:t>(/</a:t>
            </a:r>
            <a:r>
              <a:rPr lang="en-US" sz="2400" dirty="0" err="1">
                <a:solidFill>
                  <a:srgbClr val="002060"/>
                </a:solidFill>
                <a:latin typeface="VN-NTime" pitchFamily="2" charset="0"/>
              </a:rPr>
              <a:t>kìm</a:t>
            </a:r>
            <a:r>
              <a:rPr lang="en-US" sz="2400" dirty="0">
                <a:solidFill>
                  <a:srgbClr val="002060"/>
                </a:solidFill>
                <a:latin typeface="VN-NTime" pitchFamily="2" charset="0"/>
              </a:rPr>
              <a:t> </a:t>
            </a:r>
            <a:r>
              <a:rPr lang="en-US" sz="2400" dirty="0" err="1">
                <a:solidFill>
                  <a:srgbClr val="002060"/>
                </a:solidFill>
                <a:latin typeface="VN-NTime" pitchFamily="2" charset="0"/>
              </a:rPr>
              <a:t>haõm</a:t>
            </a:r>
            <a:r>
              <a:rPr lang="en-US" sz="2400"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phaùt</a:t>
            </a:r>
            <a:r>
              <a:rPr lang="en-US" sz="2400" b="1" dirty="0">
                <a:solidFill>
                  <a:srgbClr val="002060"/>
                </a:solidFill>
                <a:latin typeface="VN-NTime" pitchFamily="2" charset="0"/>
              </a:rPr>
              <a:t> </a:t>
            </a:r>
            <a:r>
              <a:rPr lang="en-US" sz="2400" b="1" dirty="0" err="1">
                <a:solidFill>
                  <a:srgbClr val="002060"/>
                </a:solidFill>
                <a:latin typeface="VN-NTime" pitchFamily="2" charset="0"/>
              </a:rPr>
              <a:t>trieån</a:t>
            </a:r>
            <a:r>
              <a:rPr lang="en-US" sz="2400" b="1" dirty="0">
                <a:solidFill>
                  <a:srgbClr val="002060"/>
                </a:solidFill>
                <a:latin typeface="VN-NTime" pitchFamily="2" charset="0"/>
              </a:rPr>
              <a:t> </a:t>
            </a:r>
            <a:r>
              <a:rPr lang="en-US" sz="2400" b="1" dirty="0" err="1">
                <a:solidFill>
                  <a:srgbClr val="002060"/>
                </a:solidFill>
                <a:latin typeface="VN-NTime" pitchFamily="2" charset="0"/>
              </a:rPr>
              <a:t>cuûa</a:t>
            </a:r>
            <a:r>
              <a:rPr lang="en-US" sz="2400" b="1" dirty="0">
                <a:solidFill>
                  <a:srgbClr val="002060"/>
                </a:solidFill>
                <a:latin typeface="VN-NTime" pitchFamily="2" charset="0"/>
              </a:rPr>
              <a:t> ND.</a:t>
            </a:r>
          </a:p>
        </p:txBody>
      </p:sp>
      <p:sp>
        <p:nvSpPr>
          <p:cNvPr id="28" name="Rounded Rectangle 27"/>
          <p:cNvSpPr/>
          <p:nvPr/>
        </p:nvSpPr>
        <p:spPr bwMode="auto">
          <a:xfrm>
            <a:off x="51723" y="1228154"/>
            <a:ext cx="875731" cy="938956"/>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800000"/>
                </a:solidFill>
                <a:latin typeface="VNI-Swiss-Condense"/>
              </a:rPr>
              <a:t>Khaùi nieäm</a:t>
            </a:r>
          </a:p>
        </p:txBody>
      </p:sp>
      <p:sp>
        <p:nvSpPr>
          <p:cNvPr id="31" name="Rounded Rectangle 30"/>
          <p:cNvSpPr/>
          <p:nvPr/>
        </p:nvSpPr>
        <p:spPr bwMode="auto">
          <a:xfrm>
            <a:off x="56848" y="2860344"/>
            <a:ext cx="875731" cy="1870364"/>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Moái quan heä bieän chöùng</a:t>
            </a:r>
          </a:p>
        </p:txBody>
      </p:sp>
      <p:sp>
        <p:nvSpPr>
          <p:cNvPr id="32" name="Rounded Rectangle 31"/>
          <p:cNvSpPr/>
          <p:nvPr/>
        </p:nvSpPr>
        <p:spPr bwMode="auto">
          <a:xfrm>
            <a:off x="56848" y="5418215"/>
            <a:ext cx="875731" cy="1161349"/>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YÙù nghóa PPL</a:t>
            </a:r>
          </a:p>
        </p:txBody>
      </p:sp>
      <p:sp>
        <p:nvSpPr>
          <p:cNvPr id="33" name="Rounded Rectangle 32"/>
          <p:cNvSpPr/>
          <p:nvPr/>
        </p:nvSpPr>
        <p:spPr bwMode="auto">
          <a:xfrm>
            <a:off x="998540" y="5147587"/>
            <a:ext cx="8877870" cy="1634233"/>
          </a:xfrm>
          <a:prstGeom prst="roundRect">
            <a:avLst>
              <a:gd name="adj" fmla="val 562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lvl="1" indent="-168275">
              <a:spcBef>
                <a:spcPts val="400"/>
              </a:spcBef>
              <a:spcAft>
                <a:spcPts val="0"/>
              </a:spcAft>
              <a:buFont typeface="Arial" pitchFamily="34" charset="0"/>
              <a:buChar char="•"/>
              <a:tabLst>
                <a:tab pos="3489325" algn="l"/>
              </a:tabLst>
              <a:defRPr/>
            </a:pP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hieåu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tìm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hieåu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caû</a:t>
            </a:r>
            <a:r>
              <a:rPr lang="en-US" sz="2400" b="1" dirty="0">
                <a:solidFill>
                  <a:srgbClr val="002060"/>
                </a:solidFill>
                <a:latin typeface="VN-NTime" pitchFamily="2" charset="0"/>
                <a:cs typeface="Arial" charset="0"/>
              </a:rPr>
              <a:t> ND </a:t>
            </a:r>
            <a:r>
              <a:rPr lang="en-US" sz="2400" b="1" dirty="0" err="1">
                <a:solidFill>
                  <a:srgbClr val="002060"/>
                </a:solidFill>
                <a:latin typeface="VN-NTime" pitchFamily="2" charset="0"/>
                <a:cs typeface="Arial" charset="0"/>
              </a:rPr>
              <a:t>laãn</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a:t>
            </a:r>
          </a:p>
          <a:p>
            <a:pPr marL="168275" lvl="1" indent="-168275">
              <a:spcBef>
                <a:spcPts val="400"/>
              </a:spcBef>
              <a:spcAft>
                <a:spcPts val="0"/>
              </a:spcAft>
              <a:buFont typeface="Arial" pitchFamily="34" charset="0"/>
              <a:buChar char="•"/>
              <a:tabLst>
                <a:tab pos="3489325" algn="l"/>
              </a:tabLst>
              <a:defRPr/>
            </a:pPr>
            <a:r>
              <a:rPr lang="en-US" sz="2400" b="1" dirty="0" err="1">
                <a:solidFill>
                  <a:srgbClr val="002060"/>
                </a:solidFill>
                <a:latin typeface="VN-NTime" pitchFamily="2" charset="0"/>
                <a:cs typeface="Arial" charset="0"/>
              </a:rPr>
              <a:t>Bieát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ñeán</a:t>
            </a:r>
            <a:r>
              <a:rPr lang="en-US" sz="2400" b="1" dirty="0">
                <a:solidFill>
                  <a:srgbClr val="002060"/>
                </a:solidFill>
                <a:latin typeface="VN-NTime" pitchFamily="2" charset="0"/>
                <a:cs typeface="Arial" charset="0"/>
              </a:rPr>
              <a:t> ND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thaáy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ñeán</a:t>
            </a:r>
            <a:r>
              <a:rPr lang="en-US" sz="2400" b="1" dirty="0">
                <a:solidFill>
                  <a:srgbClr val="002060"/>
                </a:solidFill>
                <a:latin typeface="VN-NTime" pitchFamily="2" charset="0"/>
                <a:cs typeface="Arial" charset="0"/>
              </a:rPr>
              <a:t> ND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thích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hôïp</a:t>
            </a:r>
            <a:r>
              <a:rPr lang="en-US" sz="2400" b="1" dirty="0">
                <a:solidFill>
                  <a:srgbClr val="002060"/>
                </a:solidFill>
                <a:latin typeface="VN-NTime" pitchFamily="2" charset="0"/>
                <a:cs typeface="Arial" charset="0"/>
              </a:rPr>
              <a:t>.</a:t>
            </a:r>
          </a:p>
          <a:p>
            <a:pPr marL="168275" lvl="2" indent="-168275">
              <a:spcBef>
                <a:spcPts val="400"/>
              </a:spcBef>
              <a:spcAft>
                <a:spcPts val="0"/>
              </a:spcAft>
              <a:buFont typeface="Arial" pitchFamily="34" charset="0"/>
              <a:buChar char="•"/>
              <a:tabLst>
                <a:tab pos="1371600" algn="l"/>
              </a:tabLst>
              <a:defRPr/>
            </a:pPr>
            <a:r>
              <a:rPr lang="en-US" sz="2400" b="1" dirty="0" err="1">
                <a:solidFill>
                  <a:srgbClr val="002060"/>
                </a:solidFill>
                <a:latin typeface="VN-NTime" pitchFamily="2" charset="0"/>
                <a:cs typeface="Arial" charset="0"/>
              </a:rPr>
              <a:t>Bieát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duïng</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nhieäm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vuï</a:t>
            </a:r>
            <a:r>
              <a:rPr lang="en-US" sz="2400" b="1" dirty="0">
                <a:solidFill>
                  <a:srgbClr val="002060"/>
                </a:solidFill>
                <a:latin typeface="VN-NTime" pitchFamily="2" charset="0"/>
                <a:cs typeface="Arial" charset="0"/>
              </a:rPr>
              <a:t> (ND) </a:t>
            </a:r>
            <a:r>
              <a:rPr lang="en-US" sz="2400" b="1" dirty="0" err="1">
                <a:solidFill>
                  <a:srgbClr val="002060"/>
                </a:solidFill>
                <a:latin typeface="VN-NTime" pitchFamily="2" charset="0"/>
                <a:cs typeface="Arial" charset="0"/>
              </a:rPr>
              <a:t>ñaët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endParaRPr lang="en-US" sz="2400" b="1" dirty="0">
              <a:solidFill>
                <a:srgbClr val="002060"/>
              </a:solidFill>
              <a:latin typeface="VN-NTime" pitchFamily="2" charset="0"/>
              <a:cs typeface="Arial" charset="0"/>
            </a:endParaRP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743748721"/>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8" grpId="0" animBg="1"/>
      <p:bldP spid="31"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7" y="477718"/>
            <a:ext cx="3429000"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f)</a:t>
            </a:r>
            <a:r>
              <a:rPr lang="en-US" sz="2400" b="1" dirty="0">
                <a:solidFill>
                  <a:srgbClr val="FFFFFF"/>
                </a:solidFill>
                <a:latin typeface="VN-NTime" pitchFamily="2" charset="0"/>
              </a:rPr>
              <a:t> </a:t>
            </a:r>
            <a:r>
              <a:rPr lang="en-US" sz="2400" b="1" dirty="0" err="1">
                <a:solidFill>
                  <a:srgbClr val="FFFFFF"/>
                </a:solidFill>
                <a:latin typeface="VN-NTime" pitchFamily="2" charset="0"/>
              </a:rPr>
              <a:t>Baûn</a:t>
            </a:r>
            <a:r>
              <a:rPr lang="en-US" sz="2400" b="1" dirty="0">
                <a:solidFill>
                  <a:srgbClr val="FFFFFF"/>
                </a:solidFill>
                <a:latin typeface="VN-NTime" pitchFamily="2" charset="0"/>
              </a:rPr>
              <a:t> </a:t>
            </a:r>
            <a:r>
              <a:rPr lang="en-US" sz="2400" b="1" dirty="0" err="1">
                <a:solidFill>
                  <a:srgbClr val="FFFFFF"/>
                </a:solidFill>
                <a:latin typeface="VN-NTime" pitchFamily="2" charset="0"/>
              </a:rPr>
              <a:t>chaát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hieän</a:t>
            </a:r>
            <a:r>
              <a:rPr lang="en-US" sz="2400" b="1" dirty="0">
                <a:solidFill>
                  <a:srgbClr val="FFFFFF"/>
                </a:solidFill>
                <a:latin typeface="VN-NTime" pitchFamily="2" charset="0"/>
              </a:rPr>
              <a:t> </a:t>
            </a:r>
            <a:r>
              <a:rPr lang="en-US" sz="2400" b="1" dirty="0" err="1">
                <a:solidFill>
                  <a:srgbClr val="FFFFFF"/>
                </a:solidFill>
                <a:latin typeface="VN-NTime" pitchFamily="2" charset="0"/>
              </a:rPr>
              <a:t>töôïng</a:t>
            </a:r>
            <a:endParaRPr lang="en-US" sz="2400" b="1" dirty="0">
              <a:solidFill>
                <a:srgbClr val="FFFFFF"/>
              </a:solidFill>
              <a:latin typeface="VN-NTime" pitchFamily="2" charset="0"/>
            </a:endParaRPr>
          </a:p>
        </p:txBody>
      </p:sp>
      <p:sp>
        <p:nvSpPr>
          <p:cNvPr id="24" name="Rounded Rectangle 23"/>
          <p:cNvSpPr/>
          <p:nvPr/>
        </p:nvSpPr>
        <p:spPr bwMode="auto">
          <a:xfrm>
            <a:off x="1000816" y="915386"/>
            <a:ext cx="8877871" cy="1563958"/>
          </a:xfrm>
          <a:prstGeom prst="roundRect">
            <a:avLst>
              <a:gd name="adj" fmla="val 265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spcAft>
                <a:spcPts val="600"/>
              </a:spcAft>
              <a:defRPr/>
            </a:pPr>
            <a:r>
              <a:rPr lang="en-US" sz="2400" b="1" dirty="0" err="1">
                <a:solidFill>
                  <a:srgbClr val="800000"/>
                </a:solidFill>
                <a:latin typeface="VN-NTime" pitchFamily="2" charset="0"/>
              </a:rPr>
              <a:t>Baûn</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r>
              <a:rPr lang="en-US" sz="2400" b="1" dirty="0">
                <a:solidFill>
                  <a:srgbClr val="800000"/>
                </a:solidFill>
                <a:latin typeface="VN-NTime" pitchFamily="2" charset="0"/>
              </a:rPr>
              <a:t> </a:t>
            </a:r>
            <a:r>
              <a:rPr lang="en-US" sz="2400" b="1" dirty="0">
                <a:solidFill>
                  <a:srgbClr val="002060"/>
                </a:solidFill>
                <a:latin typeface="VN-NTime" pitchFamily="2" charset="0"/>
              </a:rPr>
              <a:t>- </a:t>
            </a:r>
            <a:r>
              <a:rPr lang="en-US" sz="2400" dirty="0" err="1">
                <a:solidFill>
                  <a:srgbClr val="002060"/>
                </a:solidFill>
                <a:latin typeface="VN-NTime" pitchFamily="2" charset="0"/>
              </a:rPr>
              <a:t>chæ</a:t>
            </a:r>
            <a:r>
              <a:rPr lang="en-US" sz="2400" dirty="0">
                <a:solidFill>
                  <a:srgbClr val="002060"/>
                </a:solidFill>
                <a:latin typeface="VN-NTime" pitchFamily="2"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toång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hôïp</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maët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heä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cô</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oån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&amp; chi </a:t>
            </a:r>
            <a:r>
              <a:rPr lang="en-US" sz="2400" b="1" dirty="0" err="1">
                <a:solidFill>
                  <a:srgbClr val="002060"/>
                </a:solidFill>
                <a:latin typeface="VN-NTime" pitchFamily="2" charset="0"/>
                <a:cs typeface="Arial" charset="0"/>
              </a:rPr>
              <a:t>phoái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luaät</a:t>
            </a:r>
            <a:r>
              <a:rPr lang="en-US" sz="2400" b="1" dirty="0">
                <a:solidFill>
                  <a:srgbClr val="002060"/>
                </a:solidFill>
                <a:latin typeface="VN-NTime" pitchFamily="2" charset="0"/>
              </a:rPr>
              <a:t>; </a:t>
            </a:r>
            <a:r>
              <a:rPr lang="en-US" sz="2400" b="1" dirty="0" err="1">
                <a:solidFill>
                  <a:srgbClr val="800000"/>
                </a:solidFill>
                <a:latin typeface="VN-NTime" pitchFamily="2" charset="0"/>
              </a:rPr>
              <a:t>Hieän</a:t>
            </a:r>
            <a:r>
              <a:rPr lang="en-US" sz="2400" b="1" dirty="0">
                <a:solidFill>
                  <a:srgbClr val="800000"/>
                </a:solidFill>
                <a:latin typeface="VN-NTime" pitchFamily="2" charset="0"/>
              </a:rPr>
              <a:t> </a:t>
            </a:r>
            <a:r>
              <a:rPr lang="en-US" sz="2400" b="1" dirty="0" err="1">
                <a:solidFill>
                  <a:srgbClr val="800000"/>
                </a:solidFill>
                <a:latin typeface="VN-NTime" pitchFamily="2" charset="0"/>
              </a:rPr>
              <a:t>töôïng</a:t>
            </a:r>
            <a:r>
              <a:rPr lang="en-US" sz="2400" b="1" dirty="0">
                <a:solidFill>
                  <a:srgbClr val="800000"/>
                </a:solidFill>
                <a:latin typeface="VN-NTime" pitchFamily="2" charset="0"/>
              </a:rPr>
              <a:t> </a:t>
            </a:r>
            <a:r>
              <a:rPr lang="en-US" sz="2400" b="1" dirty="0">
                <a:solidFill>
                  <a:srgbClr val="002060"/>
                </a:solidFill>
                <a:latin typeface="VN-NTime" pitchFamily="2" charset="0"/>
              </a:rPr>
              <a:t>- </a:t>
            </a:r>
            <a:r>
              <a:rPr lang="en-US" sz="2400" dirty="0" err="1">
                <a:solidFill>
                  <a:srgbClr val="002060"/>
                </a:solidFill>
                <a:latin typeface="VN-NTime" pitchFamily="2" charset="0"/>
              </a:rPr>
              <a:t>chæ</a:t>
            </a:r>
            <a:r>
              <a:rPr lang="en-US" sz="2400"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theå</a:t>
            </a:r>
            <a:r>
              <a:rPr lang="en-US" sz="2400" b="1" dirty="0">
                <a:solidFill>
                  <a:srgbClr val="002060"/>
                </a:solidFill>
                <a:latin typeface="VN-NTime" pitchFamily="2" charset="0"/>
              </a:rPr>
              <a:t> </a:t>
            </a:r>
            <a:r>
              <a:rPr lang="en-US" sz="2400" b="1" dirty="0" err="1">
                <a:solidFill>
                  <a:srgbClr val="002060"/>
                </a:solidFill>
                <a:latin typeface="VN-NTime" pitchFamily="2" charset="0"/>
              </a:rPr>
              <a:t>hieän</a:t>
            </a:r>
            <a:r>
              <a:rPr lang="en-US" sz="2400" b="1" dirty="0">
                <a:solidFill>
                  <a:srgbClr val="002060"/>
                </a:solidFill>
                <a:latin typeface="VN-NTime" pitchFamily="2" charset="0"/>
              </a:rPr>
              <a:t> </a:t>
            </a:r>
            <a:r>
              <a:rPr lang="en-US" sz="2400" b="1" dirty="0" err="1">
                <a:solidFill>
                  <a:srgbClr val="002060"/>
                </a:solidFill>
                <a:latin typeface="VN-NTime" pitchFamily="2" charset="0"/>
              </a:rPr>
              <a:t>baûn</a:t>
            </a:r>
            <a:r>
              <a:rPr lang="en-US" sz="2400" b="1" dirty="0">
                <a:solidFill>
                  <a:srgbClr val="002060"/>
                </a:solidFill>
                <a:latin typeface="VN-NTime" pitchFamily="2" charset="0"/>
              </a:rPr>
              <a:t> </a:t>
            </a:r>
            <a:r>
              <a:rPr lang="en-US" sz="2400" b="1" dirty="0" err="1">
                <a:solidFill>
                  <a:srgbClr val="002060"/>
                </a:solidFill>
                <a:latin typeface="VN-NTime" pitchFamily="2" charset="0"/>
              </a:rPr>
              <a:t>chaát</a:t>
            </a:r>
            <a:r>
              <a:rPr lang="en-US" sz="2400" b="1" dirty="0">
                <a:solidFill>
                  <a:srgbClr val="002060"/>
                </a:solidFill>
                <a:latin typeface="VN-NTime" pitchFamily="2" charset="0"/>
              </a:rPr>
              <a:t> </a:t>
            </a:r>
            <a:r>
              <a:rPr lang="en-US" sz="2400" b="1" dirty="0" err="1">
                <a:solidFill>
                  <a:srgbClr val="002060"/>
                </a:solidFill>
                <a:latin typeface="VN-NTime" pitchFamily="2" charset="0"/>
              </a:rPr>
              <a:t>ra</a:t>
            </a:r>
            <a:r>
              <a:rPr lang="en-US" sz="2400" b="1" dirty="0">
                <a:solidFill>
                  <a:srgbClr val="002060"/>
                </a:solidFill>
                <a:latin typeface="VN-NTime" pitchFamily="2" charset="0"/>
              </a:rPr>
              <a:t> </a:t>
            </a:r>
            <a:r>
              <a:rPr lang="en-US" sz="2400" b="1" dirty="0" err="1">
                <a:solidFill>
                  <a:srgbClr val="002060"/>
                </a:solidFill>
                <a:latin typeface="VN-NTime" pitchFamily="2" charset="0"/>
              </a:rPr>
              <a:t>beân</a:t>
            </a:r>
            <a:r>
              <a:rPr lang="en-US" sz="2400" b="1" dirty="0">
                <a:solidFill>
                  <a:srgbClr val="002060"/>
                </a:solidFill>
                <a:latin typeface="VN-NTime" pitchFamily="2" charset="0"/>
              </a:rPr>
              <a:t> </a:t>
            </a:r>
            <a:r>
              <a:rPr lang="en-US" sz="2400" b="1" dirty="0" err="1">
                <a:solidFill>
                  <a:srgbClr val="002060"/>
                </a:solidFill>
                <a:latin typeface="VN-NTime" pitchFamily="2" charset="0"/>
              </a:rPr>
              <a:t>ngoaøi</a:t>
            </a:r>
            <a:r>
              <a:rPr lang="en-US" sz="2400" b="1" dirty="0">
                <a:solidFill>
                  <a:srgbClr val="002060"/>
                </a:solidFill>
                <a:latin typeface="VN-NTime" pitchFamily="2" charset="0"/>
              </a:rPr>
              <a:t> </a:t>
            </a:r>
            <a:r>
              <a:rPr lang="en-US" sz="2400" b="1" dirty="0" err="1">
                <a:solidFill>
                  <a:srgbClr val="002060"/>
                </a:solidFill>
                <a:latin typeface="VN-NTime" pitchFamily="2" charset="0"/>
              </a:rPr>
              <a:t>trong</a:t>
            </a:r>
            <a:r>
              <a:rPr lang="en-US" sz="2400" b="1" dirty="0">
                <a:solidFill>
                  <a:srgbClr val="002060"/>
                </a:solidFill>
                <a:latin typeface="VN-NTime" pitchFamily="2" charset="0"/>
              </a:rPr>
              <a:t> </a:t>
            </a:r>
            <a:r>
              <a:rPr lang="en-US" sz="2400" b="1" dirty="0" err="1">
                <a:solidFill>
                  <a:srgbClr val="002060"/>
                </a:solidFill>
                <a:latin typeface="VN-NTime" pitchFamily="2" charset="0"/>
              </a:rPr>
              <a:t>ñieàu</a:t>
            </a:r>
            <a:r>
              <a:rPr lang="en-US" sz="2400" b="1" dirty="0">
                <a:solidFill>
                  <a:srgbClr val="002060"/>
                </a:solidFill>
                <a:latin typeface="VN-NTime" pitchFamily="2" charset="0"/>
              </a:rPr>
              <a:t> </a:t>
            </a:r>
            <a:r>
              <a:rPr lang="en-US" sz="2400" b="1" dirty="0" err="1">
                <a:solidFill>
                  <a:srgbClr val="002060"/>
                </a:solidFill>
                <a:latin typeface="VN-NTime" pitchFamily="2" charset="0"/>
              </a:rPr>
              <a:t>kieän</a:t>
            </a:r>
            <a:r>
              <a:rPr lang="en-US" sz="2400" b="1" dirty="0">
                <a:solidFill>
                  <a:srgbClr val="002060"/>
                </a:solidFill>
                <a:latin typeface="VN-NTime" pitchFamily="2" charset="0"/>
              </a:rPr>
              <a:t> </a:t>
            </a:r>
            <a:r>
              <a:rPr lang="en-US" sz="2400" b="1" dirty="0" err="1">
                <a:solidFill>
                  <a:srgbClr val="002060"/>
                </a:solidFill>
                <a:latin typeface="VN-NTime" pitchFamily="2" charset="0"/>
              </a:rPr>
              <a:t>nhaát</a:t>
            </a:r>
            <a:r>
              <a:rPr lang="en-US" sz="2400" b="1" dirty="0">
                <a:solidFill>
                  <a:srgbClr val="002060"/>
                </a:solidFill>
                <a:latin typeface="VN-NTime" pitchFamily="2" charset="0"/>
              </a:rPr>
              <a:t> </a:t>
            </a:r>
            <a:r>
              <a:rPr lang="en-US" sz="2400" b="1" dirty="0" err="1">
                <a:solidFill>
                  <a:srgbClr val="002060"/>
                </a:solidFill>
                <a:latin typeface="VN-NTime" pitchFamily="2" charset="0"/>
              </a:rPr>
              <a:t>ñònh</a:t>
            </a:r>
            <a:r>
              <a:rPr lang="en-US" sz="2400" b="1" dirty="0">
                <a:solidFill>
                  <a:srgbClr val="002060"/>
                </a:solidFill>
                <a:latin typeface="VN-NTime" pitchFamily="2" charset="0"/>
              </a:rPr>
              <a:t>. </a:t>
            </a:r>
          </a:p>
        </p:txBody>
      </p:sp>
      <p:sp>
        <p:nvSpPr>
          <p:cNvPr id="26" name="Rounded Rectangle 25"/>
          <p:cNvSpPr/>
          <p:nvPr/>
        </p:nvSpPr>
        <p:spPr bwMode="auto">
          <a:xfrm>
            <a:off x="1000813" y="2590800"/>
            <a:ext cx="8877870" cy="2852110"/>
          </a:xfrm>
          <a:prstGeom prst="roundRect">
            <a:avLst>
              <a:gd name="adj" fmla="val 3691"/>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6213" indent="-176213">
              <a:spcBef>
                <a:spcPts val="600"/>
              </a:spcBef>
              <a:spcAft>
                <a:spcPts val="0"/>
              </a:spcAft>
              <a:buFont typeface="Arial" pitchFamily="34" charset="0"/>
              <a:buChar char="•"/>
              <a:tabLst>
                <a:tab pos="1371600" algn="l"/>
              </a:tabLst>
            </a:pPr>
            <a:r>
              <a:rPr lang="en-US" sz="2400" b="1">
                <a:solidFill>
                  <a:srgbClr val="800000"/>
                </a:solidFill>
                <a:latin typeface="VN-NTime" pitchFamily="2" charset="0"/>
              </a:rPr>
              <a:t>BC &amp; HT thoáng nhaát nhau</a:t>
            </a:r>
            <a:r>
              <a:rPr lang="en-US" sz="2400" b="1">
                <a:solidFill>
                  <a:srgbClr val="002060"/>
                </a:solidFill>
                <a:latin typeface="VN-NTime" pitchFamily="2" charset="0"/>
              </a:rPr>
              <a:t>: BC ñöôïc boäc loä qua HT; HT bieåu hieän ít nhieàu veà BC; veà caên baûn, chuùng phuø hôïp nhau, nhöng ñoù laø phuø hôïp khoâng hoaøn toaøn. </a:t>
            </a:r>
          </a:p>
          <a:p>
            <a:pPr marL="176213" indent="-176213">
              <a:spcBef>
                <a:spcPts val="600"/>
              </a:spcBef>
              <a:spcAft>
                <a:spcPts val="0"/>
              </a:spcAft>
              <a:buFont typeface="Arial" pitchFamily="34" charset="0"/>
              <a:buChar char="•"/>
              <a:tabLst>
                <a:tab pos="1371600" algn="l"/>
              </a:tabLst>
            </a:pPr>
            <a:r>
              <a:rPr lang="en-US" sz="2400" b="1">
                <a:solidFill>
                  <a:srgbClr val="800000"/>
                </a:solidFill>
                <a:latin typeface="VN-NTime" pitchFamily="2" charset="0"/>
              </a:rPr>
              <a:t>BC &amp; HT ñoái laäp nhau: </a:t>
            </a:r>
            <a:r>
              <a:rPr lang="en-US" sz="2400" b="1">
                <a:solidFill>
                  <a:srgbClr val="002060"/>
                </a:solidFill>
                <a:latin typeface="VN-NTime" pitchFamily="2" charset="0"/>
              </a:rPr>
              <a:t>BC - caùi chung, taát nhieân, saâu saéc, beân trong, oån ñònh, quy ñònh xu höôùng vaän ñoäng, phaùt trieån cuûa söï vaät; HT - caùi caù bieät, ngaãu nhieân, phong phuù, beân ngoaøi, baát oån, bieåu thò söï toàn taïi cuï theå cuûa söï vaät trong ñieàu kieän xaùc ñònh.</a:t>
            </a:r>
            <a:endParaRPr lang="en-US" sz="2400" b="1" dirty="0">
              <a:solidFill>
                <a:srgbClr val="002060"/>
              </a:solidFill>
              <a:latin typeface="VN-NTime" pitchFamily="2" charset="0"/>
            </a:endParaRPr>
          </a:p>
        </p:txBody>
      </p:sp>
      <p:sp>
        <p:nvSpPr>
          <p:cNvPr id="28" name="Rounded Rectangle 27"/>
          <p:cNvSpPr/>
          <p:nvPr/>
        </p:nvSpPr>
        <p:spPr bwMode="auto">
          <a:xfrm>
            <a:off x="51723" y="1228154"/>
            <a:ext cx="875731" cy="938956"/>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800000"/>
                </a:solidFill>
                <a:latin typeface="VNI-Swiss-Condense"/>
              </a:rPr>
              <a:t>Khaùi nieäm</a:t>
            </a:r>
          </a:p>
        </p:txBody>
      </p:sp>
      <p:sp>
        <p:nvSpPr>
          <p:cNvPr id="31" name="Rounded Rectangle 30"/>
          <p:cNvSpPr/>
          <p:nvPr/>
        </p:nvSpPr>
        <p:spPr bwMode="auto">
          <a:xfrm>
            <a:off x="56848" y="3068988"/>
            <a:ext cx="875731" cy="1870364"/>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Moái quan heä bieän chöùng</a:t>
            </a:r>
          </a:p>
        </p:txBody>
      </p:sp>
      <p:sp>
        <p:nvSpPr>
          <p:cNvPr id="32" name="Rounded Rectangle 31"/>
          <p:cNvSpPr/>
          <p:nvPr/>
        </p:nvSpPr>
        <p:spPr bwMode="auto">
          <a:xfrm>
            <a:off x="56848" y="5577934"/>
            <a:ext cx="875731" cy="1251930"/>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YÙù nghóa PPL</a:t>
            </a:r>
          </a:p>
        </p:txBody>
      </p:sp>
      <p:sp>
        <p:nvSpPr>
          <p:cNvPr id="33" name="Rounded Rectangle 32"/>
          <p:cNvSpPr/>
          <p:nvPr/>
        </p:nvSpPr>
        <p:spPr bwMode="auto">
          <a:xfrm>
            <a:off x="998540" y="5562600"/>
            <a:ext cx="8877870" cy="1267264"/>
          </a:xfrm>
          <a:prstGeom prst="roundRect">
            <a:avLst>
              <a:gd name="adj" fmla="val 562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lvl="1" indent="-168275">
              <a:spcBef>
                <a:spcPts val="0"/>
              </a:spcBef>
              <a:spcAft>
                <a:spcPts val="300"/>
              </a:spcAft>
              <a:buFont typeface="Arial" pitchFamily="34" charset="0"/>
              <a:buChar char="•"/>
              <a:tabLst>
                <a:tab pos="3489325" algn="l"/>
              </a:tabLst>
              <a:defRPr/>
            </a:pP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bieát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loaïi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boû</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xuyeân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ñöôïc</a:t>
            </a:r>
            <a:r>
              <a:rPr lang="en-US" sz="2400" b="1" dirty="0">
                <a:solidFill>
                  <a:srgbClr val="002060"/>
                </a:solidFill>
                <a:latin typeface="VN-NTime" pitchFamily="2" charset="0"/>
                <a:cs typeface="Arial" charset="0"/>
              </a:rPr>
              <a:t> HT </a:t>
            </a:r>
            <a:r>
              <a:rPr lang="en-US" sz="2400" b="1" dirty="0" err="1">
                <a:solidFill>
                  <a:srgbClr val="002060"/>
                </a:solidFill>
                <a:latin typeface="VN-NTime" pitchFamily="2" charset="0"/>
                <a:cs typeface="Arial" charset="0"/>
              </a:rPr>
              <a:t>ñieån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BC; </a:t>
            </a:r>
            <a:r>
              <a:rPr lang="en-US" sz="2400" b="1" dirty="0" err="1">
                <a:solidFill>
                  <a:srgbClr val="002060"/>
                </a:solidFill>
                <a:latin typeface="VN-NTime" pitchFamily="2" charset="0"/>
                <a:cs typeface="Arial" charset="0"/>
              </a:rPr>
              <a:t>tieáp</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tuïc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ñaøo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saâu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caáp</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BC. </a:t>
            </a:r>
          </a:p>
          <a:p>
            <a:pPr marL="168275" lvl="1" indent="-168275">
              <a:spcBef>
                <a:spcPts val="0"/>
              </a:spcBef>
              <a:spcAft>
                <a:spcPts val="300"/>
              </a:spcAft>
              <a:buFont typeface="Arial" pitchFamily="34" charset="0"/>
              <a:buChar char="•"/>
              <a:tabLst>
                <a:tab pos="3489325" algn="l"/>
              </a:tabLst>
              <a:defRPr/>
            </a:pPr>
            <a:r>
              <a:rPr lang="en-US" sz="2400" b="1" spc="-30" dirty="0" err="1">
                <a:solidFill>
                  <a:srgbClr val="002060"/>
                </a:solidFill>
                <a:latin typeface="VN-NTime" pitchFamily="2" charset="0"/>
                <a:cs typeface="Arial" charset="0"/>
              </a:rPr>
              <a:t>Phaûi</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döïa</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vaøo</a:t>
            </a:r>
            <a:r>
              <a:rPr lang="en-US" sz="2400" b="1" spc="-30" dirty="0">
                <a:solidFill>
                  <a:srgbClr val="002060"/>
                </a:solidFill>
                <a:latin typeface="VN-NTime" pitchFamily="2" charset="0"/>
                <a:cs typeface="Arial" charset="0"/>
              </a:rPr>
              <a:t> BC, </a:t>
            </a:r>
            <a:r>
              <a:rPr lang="en-US" sz="2400" b="1" spc="-30" dirty="0" err="1">
                <a:solidFill>
                  <a:srgbClr val="002060"/>
                </a:solidFill>
                <a:latin typeface="VN-NTime" pitchFamily="2" charset="0"/>
                <a:cs typeface="Arial" charset="0"/>
              </a:rPr>
              <a:t>chöù</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khoâng</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phaûi</a:t>
            </a:r>
            <a:r>
              <a:rPr lang="en-US" sz="2400" b="1" spc="-30" dirty="0">
                <a:solidFill>
                  <a:srgbClr val="002060"/>
                </a:solidFill>
                <a:latin typeface="VN-NTime" pitchFamily="2" charset="0"/>
                <a:cs typeface="Arial" charset="0"/>
              </a:rPr>
              <a:t> HT, </a:t>
            </a:r>
            <a:r>
              <a:rPr lang="en-US" sz="2400" b="1" spc="-30" dirty="0" err="1">
                <a:solidFill>
                  <a:srgbClr val="002060"/>
                </a:solidFill>
                <a:latin typeface="VN-NTime" pitchFamily="2" charset="0"/>
                <a:cs typeface="Arial" charset="0"/>
              </a:rPr>
              <a:t>ñeå</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vaïch</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ra</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ñoái</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saùch</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thích</a:t>
            </a:r>
            <a:r>
              <a:rPr lang="en-US" sz="2400" b="1" spc="-30" dirty="0">
                <a:solidFill>
                  <a:srgbClr val="002060"/>
                </a:solidFill>
                <a:latin typeface="VN-NTime" pitchFamily="2" charset="0"/>
                <a:cs typeface="Arial" charset="0"/>
              </a:rPr>
              <a:t> </a:t>
            </a:r>
            <a:r>
              <a:rPr lang="en-US" sz="2400" b="1" spc="-30" dirty="0" err="1">
                <a:solidFill>
                  <a:srgbClr val="002060"/>
                </a:solidFill>
                <a:latin typeface="VN-NTime" pitchFamily="2" charset="0"/>
                <a:cs typeface="Arial" charset="0"/>
              </a:rPr>
              <a:t>hôïp</a:t>
            </a:r>
            <a:r>
              <a:rPr lang="en-US" sz="2400" b="1" spc="-30" dirty="0">
                <a:solidFill>
                  <a:srgbClr val="002060"/>
                </a:solidFill>
                <a:latin typeface="VN-NTime" pitchFamily="2" charset="0"/>
                <a:cs typeface="Arial" charset="0"/>
              </a:rPr>
              <a:t>.</a:t>
            </a: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25129944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8"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7" y="477718"/>
            <a:ext cx="3276600"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g)</a:t>
            </a:r>
            <a:r>
              <a:rPr lang="en-US" sz="2400" b="1" dirty="0">
                <a:solidFill>
                  <a:srgbClr val="FFFFFF"/>
                </a:solidFill>
                <a:latin typeface="VN-NTime" pitchFamily="2" charset="0"/>
              </a:rPr>
              <a:t> </a:t>
            </a:r>
            <a:r>
              <a:rPr lang="en-US" sz="2400" b="1" dirty="0" err="1">
                <a:solidFill>
                  <a:srgbClr val="FFFFFF"/>
                </a:solidFill>
                <a:latin typeface="VN-NTime" pitchFamily="2" charset="0"/>
              </a:rPr>
              <a:t>Khaû</a:t>
            </a:r>
            <a:r>
              <a:rPr lang="en-US" sz="2400" b="1" dirty="0">
                <a:solidFill>
                  <a:srgbClr val="FFFFFF"/>
                </a:solidFill>
                <a:latin typeface="VN-NTime" pitchFamily="2" charset="0"/>
              </a:rPr>
              <a:t> </a:t>
            </a:r>
            <a:r>
              <a:rPr lang="en-US" sz="2400" b="1" dirty="0" err="1">
                <a:solidFill>
                  <a:srgbClr val="FFFFFF"/>
                </a:solidFill>
                <a:latin typeface="VN-NTime" pitchFamily="2" charset="0"/>
              </a:rPr>
              <a:t>naêng</a:t>
            </a:r>
            <a:r>
              <a:rPr lang="en-US" sz="2400" b="1" dirty="0">
                <a:solidFill>
                  <a:srgbClr val="FFFFFF"/>
                </a:solidFill>
                <a:latin typeface="VN-NTime" pitchFamily="2" charset="0"/>
              </a:rPr>
              <a:t> &amp; </a:t>
            </a:r>
            <a:r>
              <a:rPr lang="en-US" sz="2400" b="1" dirty="0" err="1">
                <a:solidFill>
                  <a:srgbClr val="FFFFFF"/>
                </a:solidFill>
                <a:latin typeface="VN-NTime" pitchFamily="2" charset="0"/>
              </a:rPr>
              <a:t>hieän</a:t>
            </a:r>
            <a:r>
              <a:rPr lang="en-US" sz="2400" b="1" dirty="0">
                <a:solidFill>
                  <a:srgbClr val="FFFFFF"/>
                </a:solidFill>
                <a:latin typeface="VN-NTime" pitchFamily="2" charset="0"/>
              </a:rPr>
              <a:t> </a:t>
            </a:r>
            <a:r>
              <a:rPr lang="en-US" sz="2400" b="1" dirty="0" err="1">
                <a:solidFill>
                  <a:srgbClr val="FFFFFF"/>
                </a:solidFill>
                <a:latin typeface="VN-NTime" pitchFamily="2" charset="0"/>
              </a:rPr>
              <a:t>thöïc</a:t>
            </a:r>
            <a:endParaRPr lang="en-US" sz="2400" b="1" dirty="0">
              <a:solidFill>
                <a:srgbClr val="FFFFFF"/>
              </a:solidFill>
              <a:latin typeface="VN-NTime" pitchFamily="2" charset="0"/>
            </a:endParaRPr>
          </a:p>
        </p:txBody>
      </p:sp>
      <p:sp>
        <p:nvSpPr>
          <p:cNvPr id="24" name="Rounded Rectangle 23"/>
          <p:cNvSpPr/>
          <p:nvPr/>
        </p:nvSpPr>
        <p:spPr bwMode="auto">
          <a:xfrm>
            <a:off x="1000817" y="928048"/>
            <a:ext cx="8836934" cy="802558"/>
          </a:xfrm>
          <a:prstGeom prst="roundRect">
            <a:avLst>
              <a:gd name="adj" fmla="val 6161"/>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Aft>
                <a:spcPts val="600"/>
              </a:spcAft>
              <a:defRPr/>
            </a:pPr>
            <a:r>
              <a:rPr lang="en-US" sz="2400" b="1" dirty="0" err="1">
                <a:solidFill>
                  <a:srgbClr val="800000"/>
                </a:solidFill>
                <a:latin typeface="VN-NTime" pitchFamily="2" charset="0"/>
                <a:cs typeface="Arial" charset="0"/>
              </a:rPr>
              <a:t>Khaû</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naêng</a:t>
            </a:r>
            <a:r>
              <a:rPr lang="en-US" sz="2400" b="1" dirty="0">
                <a:solidFill>
                  <a:srgbClr val="800000"/>
                </a:solidFill>
                <a:latin typeface="VN-NTime" pitchFamily="2" charset="0"/>
                <a:cs typeface="Arial" charset="0"/>
              </a:rPr>
              <a:t> -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chöa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chöa</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tôùi</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seõ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seõ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öùng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hoäi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ñuû</a:t>
            </a:r>
            <a:r>
              <a:rPr lang="en-US" sz="2400" b="1" dirty="0">
                <a:solidFill>
                  <a:srgbClr val="002060"/>
                </a:solidFill>
                <a:latin typeface="VN-NTime" pitchFamily="2" charset="0"/>
                <a:cs typeface="Arial" charset="0"/>
              </a:rPr>
              <a:t>; </a:t>
            </a:r>
            <a:r>
              <a:rPr lang="en-US" sz="2400" b="1" dirty="0" err="1">
                <a:solidFill>
                  <a:srgbClr val="800000"/>
                </a:solidFill>
                <a:latin typeface="VN-NTime" pitchFamily="2" charset="0"/>
              </a:rPr>
              <a:t>Hieän</a:t>
            </a:r>
            <a:r>
              <a:rPr lang="en-US" sz="2400" b="1" dirty="0">
                <a:solidFill>
                  <a:srgbClr val="800000"/>
                </a:solidFill>
                <a:latin typeface="VN-NTime" pitchFamily="2" charset="0"/>
              </a:rPr>
              <a:t> </a:t>
            </a:r>
            <a:r>
              <a:rPr lang="en-US" sz="2400" b="1" dirty="0" err="1">
                <a:solidFill>
                  <a:srgbClr val="800000"/>
                </a:solidFill>
                <a:latin typeface="VN-NTime" pitchFamily="2" charset="0"/>
              </a:rPr>
              <a:t>thöïc</a:t>
            </a:r>
            <a:r>
              <a:rPr lang="en-US" sz="2400" b="1" dirty="0">
                <a:solidFill>
                  <a:srgbClr val="800000"/>
                </a:solidFill>
                <a:latin typeface="VN-NTime" pitchFamily="2" charset="0"/>
              </a:rPr>
              <a:t> </a:t>
            </a:r>
            <a:r>
              <a:rPr lang="en-US" sz="2400" b="1" dirty="0">
                <a:solidFill>
                  <a:srgbClr val="002060"/>
                </a:solidFill>
                <a:latin typeface="VN-NTime" pitchFamily="2" charset="0"/>
              </a:rPr>
              <a:t>- </a:t>
            </a:r>
            <a:r>
              <a:rPr lang="en-US" sz="2400" b="1" dirty="0" err="1">
                <a:solidFill>
                  <a:srgbClr val="002060"/>
                </a:solidFill>
                <a:latin typeface="VN-NTime" pitchFamily="2" charset="0"/>
              </a:rPr>
              <a:t>chæ</a:t>
            </a:r>
            <a:r>
              <a:rPr lang="en-US" sz="2400" b="1" dirty="0">
                <a:solidFill>
                  <a:srgbClr val="002060"/>
                </a:solidFill>
                <a:latin typeface="VN-NTime" pitchFamily="2" charset="0"/>
              </a:rPr>
              <a:t> </a:t>
            </a:r>
            <a:r>
              <a:rPr lang="en-US" sz="2400" b="1" dirty="0" err="1">
                <a:solidFill>
                  <a:srgbClr val="002060"/>
                </a:solidFill>
                <a:latin typeface="VN-NTime" pitchFamily="2" charset="0"/>
              </a:rPr>
              <a:t>caùi</a:t>
            </a:r>
            <a:r>
              <a:rPr lang="en-US" sz="2400" b="1" dirty="0">
                <a:solidFill>
                  <a:srgbClr val="002060"/>
                </a:solidFill>
                <a:latin typeface="VN-NTime" pitchFamily="2" charset="0"/>
              </a:rPr>
              <a:t> </a:t>
            </a:r>
            <a:r>
              <a:rPr lang="en-US" sz="2400" b="1" dirty="0" err="1">
                <a:solidFill>
                  <a:srgbClr val="002060"/>
                </a:solidFill>
                <a:latin typeface="VN-NTime" pitchFamily="2" charset="0"/>
              </a:rPr>
              <a:t>hieän</a:t>
            </a:r>
            <a:r>
              <a:rPr lang="en-US" sz="2400" b="1" dirty="0">
                <a:solidFill>
                  <a:srgbClr val="002060"/>
                </a:solidFill>
                <a:latin typeface="VN-NTime" pitchFamily="2" charset="0"/>
              </a:rPr>
              <a:t> </a:t>
            </a:r>
            <a:r>
              <a:rPr lang="en-US" sz="2400" b="1" dirty="0" err="1">
                <a:solidFill>
                  <a:srgbClr val="002060"/>
                </a:solidFill>
                <a:latin typeface="VN-NTime" pitchFamily="2" charset="0"/>
              </a:rPr>
              <a:t>coù</a:t>
            </a:r>
            <a:r>
              <a:rPr lang="en-US" sz="2400" b="1" dirty="0">
                <a:solidFill>
                  <a:srgbClr val="002060"/>
                </a:solidFill>
                <a:latin typeface="VN-NTime" pitchFamily="2" charset="0"/>
              </a:rPr>
              <a:t>, </a:t>
            </a:r>
            <a:r>
              <a:rPr lang="en-US" sz="2400" b="1" dirty="0" err="1">
                <a:solidFill>
                  <a:srgbClr val="002060"/>
                </a:solidFill>
                <a:latin typeface="VN-NTime" pitchFamily="2" charset="0"/>
              </a:rPr>
              <a:t>ñang</a:t>
            </a:r>
            <a:r>
              <a:rPr lang="en-US" sz="2400" b="1" dirty="0">
                <a:solidFill>
                  <a:srgbClr val="002060"/>
                </a:solidFill>
                <a:latin typeface="VN-NTime" pitchFamily="2" charset="0"/>
              </a:rPr>
              <a:t> </a:t>
            </a:r>
            <a:r>
              <a:rPr lang="en-US" sz="2400" b="1" dirty="0" err="1">
                <a:solidFill>
                  <a:srgbClr val="002060"/>
                </a:solidFill>
                <a:latin typeface="VN-NTime" pitchFamily="2" charset="0"/>
              </a:rPr>
              <a:t>toàn</a:t>
            </a:r>
            <a:r>
              <a:rPr lang="en-US" sz="2400" b="1" dirty="0">
                <a:solidFill>
                  <a:srgbClr val="002060"/>
                </a:solidFill>
                <a:latin typeface="VN-NTime" pitchFamily="2" charset="0"/>
              </a:rPr>
              <a:t> </a:t>
            </a:r>
            <a:r>
              <a:rPr lang="en-US" sz="2400" b="1" dirty="0" err="1">
                <a:solidFill>
                  <a:srgbClr val="002060"/>
                </a:solidFill>
                <a:latin typeface="VN-NTime" pitchFamily="2" charset="0"/>
              </a:rPr>
              <a:t>taïi</a:t>
            </a:r>
            <a:r>
              <a:rPr lang="en-US" sz="2400" b="1" dirty="0">
                <a:solidFill>
                  <a:srgbClr val="002060"/>
                </a:solidFill>
                <a:latin typeface="VN-NTime" pitchFamily="2" charset="0"/>
              </a:rPr>
              <a:t>.</a:t>
            </a:r>
            <a:endParaRPr lang="en-US" sz="2400" b="1" dirty="0">
              <a:solidFill>
                <a:srgbClr val="002060"/>
              </a:solidFill>
              <a:latin typeface="VN-NTime" pitchFamily="2" charset="0"/>
              <a:cs typeface="Arial" charset="0"/>
            </a:endParaRPr>
          </a:p>
        </p:txBody>
      </p:sp>
      <p:sp>
        <p:nvSpPr>
          <p:cNvPr id="28" name="Rounded Rectangle 27"/>
          <p:cNvSpPr/>
          <p:nvPr/>
        </p:nvSpPr>
        <p:spPr bwMode="auto">
          <a:xfrm>
            <a:off x="51723" y="941596"/>
            <a:ext cx="875731" cy="775996"/>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800000"/>
                </a:solidFill>
                <a:latin typeface="VNI-Swiss-Condense"/>
              </a:rPr>
              <a:t>Khaùi nieäm</a:t>
            </a:r>
          </a:p>
        </p:txBody>
      </p:sp>
      <p:sp>
        <p:nvSpPr>
          <p:cNvPr id="31" name="Rounded Rectangle 30"/>
          <p:cNvSpPr/>
          <p:nvPr/>
        </p:nvSpPr>
        <p:spPr bwMode="auto">
          <a:xfrm>
            <a:off x="56848" y="2738872"/>
            <a:ext cx="875731" cy="1870364"/>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Moái quan heä bieän chöùng</a:t>
            </a:r>
          </a:p>
        </p:txBody>
      </p:sp>
      <p:sp>
        <p:nvSpPr>
          <p:cNvPr id="32" name="Rounded Rectangle 31"/>
          <p:cNvSpPr/>
          <p:nvPr/>
        </p:nvSpPr>
        <p:spPr bwMode="auto">
          <a:xfrm>
            <a:off x="56848" y="5620471"/>
            <a:ext cx="875731" cy="1161349"/>
          </a:xfrm>
          <a:prstGeom prst="roundRect">
            <a:avLst>
              <a:gd name="adj" fmla="val 6479"/>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800000"/>
                </a:solidFill>
                <a:latin typeface="VNI-Swiss-Condense"/>
              </a:rPr>
              <a:t>YÙù nghóa PPL</a:t>
            </a:r>
          </a:p>
        </p:txBody>
      </p:sp>
      <p:sp>
        <p:nvSpPr>
          <p:cNvPr id="33" name="Rounded Rectangle 32"/>
          <p:cNvSpPr/>
          <p:nvPr/>
        </p:nvSpPr>
        <p:spPr bwMode="auto">
          <a:xfrm>
            <a:off x="998540" y="5620470"/>
            <a:ext cx="8877870" cy="1161349"/>
          </a:xfrm>
          <a:prstGeom prst="roundRect">
            <a:avLst>
              <a:gd name="adj" fmla="val 562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lvl="1" indent="-168275">
              <a:spcBef>
                <a:spcPts val="0"/>
              </a:spcBef>
              <a:spcAft>
                <a:spcPts val="400"/>
              </a:spcAft>
              <a:buFont typeface="Arial" pitchFamily="34" charset="0"/>
              <a:buChar char="•"/>
              <a:tabLst>
                <a:tab pos="3489325" algn="l"/>
              </a:tabLst>
              <a:defRPr/>
            </a:pP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laáy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thöùc</a:t>
            </a:r>
            <a:r>
              <a:rPr lang="en-US" sz="2400" b="1" dirty="0">
                <a:solidFill>
                  <a:srgbClr val="002060"/>
                </a:solidFill>
                <a:latin typeface="VN-NTime" pitchFamily="2" charset="0"/>
                <a:cs typeface="Arial" charset="0"/>
              </a:rPr>
              <a:t>. </a:t>
            </a:r>
          </a:p>
          <a:p>
            <a:pPr marL="168275" lvl="1" indent="-168275">
              <a:spcBef>
                <a:spcPts val="0"/>
              </a:spcBef>
              <a:spcAft>
                <a:spcPts val="400"/>
              </a:spcAft>
              <a:buFont typeface="Arial" pitchFamily="34" charset="0"/>
              <a:buChar char="•"/>
              <a:tabLst>
                <a:tab pos="3489325" algn="l"/>
              </a:tabLst>
              <a:defRPr/>
            </a:pP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xuaát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naêng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vaïch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thích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hôïp</a:t>
            </a:r>
            <a:r>
              <a:rPr lang="en-US" sz="2400" b="1" dirty="0">
                <a:solidFill>
                  <a:srgbClr val="002060"/>
                </a:solidFill>
                <a:latin typeface="VN-NTime" pitchFamily="2" charset="0"/>
                <a:cs typeface="Arial" charset="0"/>
              </a:rPr>
              <a:t>.</a:t>
            </a:r>
          </a:p>
          <a:p>
            <a:pPr marL="168275" lvl="1" indent="-168275">
              <a:spcBef>
                <a:spcPts val="400"/>
              </a:spcBef>
              <a:spcAft>
                <a:spcPts val="0"/>
              </a:spcAft>
              <a:buFont typeface="Arial" pitchFamily="34" charset="0"/>
              <a:buChar char="•"/>
              <a:tabLst>
                <a:tab pos="3489325" algn="l"/>
              </a:tabLst>
              <a:defRPr/>
            </a:pPr>
            <a:endParaRPr lang="en-US" sz="2400" b="1" dirty="0">
              <a:solidFill>
                <a:srgbClr val="002060"/>
              </a:solidFill>
              <a:latin typeface="VN-NTime" pitchFamily="2" charset="0"/>
              <a:cs typeface="Arial" charset="0"/>
            </a:endParaRPr>
          </a:p>
        </p:txBody>
      </p:sp>
      <p:sp>
        <p:nvSpPr>
          <p:cNvPr id="10" name="Rounded Rectangle 9"/>
          <p:cNvSpPr/>
          <p:nvPr/>
        </p:nvSpPr>
        <p:spPr>
          <a:xfrm>
            <a:off x="998541" y="1845803"/>
            <a:ext cx="8839210" cy="3716797"/>
          </a:xfrm>
          <a:prstGeom prst="roundRect">
            <a:avLst>
              <a:gd name="adj" fmla="val 298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gn="l">
              <a:spcAft>
                <a:spcPts val="600"/>
              </a:spcAft>
              <a:buFont typeface="Arial" pitchFamily="34" charset="0"/>
              <a:buChar char="•"/>
              <a:tabLst>
                <a:tab pos="1371600" algn="l"/>
              </a:tabLst>
            </a:pPr>
            <a:endParaRPr lang="en-US" sz="2400" b="1" dirty="0">
              <a:solidFill>
                <a:srgbClr val="002060"/>
              </a:solidFill>
              <a:latin typeface="VN-NTime" pitchFamily="2" charset="0"/>
            </a:endParaRPr>
          </a:p>
        </p:txBody>
      </p:sp>
      <p:sp>
        <p:nvSpPr>
          <p:cNvPr id="11" name="TextBox 10"/>
          <p:cNvSpPr txBox="1"/>
          <p:nvPr/>
        </p:nvSpPr>
        <p:spPr>
          <a:xfrm>
            <a:off x="1989137" y="2514619"/>
            <a:ext cx="745232" cy="430887"/>
          </a:xfrm>
          <a:prstGeom prst="rect">
            <a:avLst/>
          </a:prstGeom>
          <a:solidFill>
            <a:schemeClr val="bg1">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p>
            <a:pPr algn="ctr">
              <a:defRPr/>
            </a:pPr>
            <a:r>
              <a:rPr lang="en-US" sz="2200" i="0" dirty="0">
                <a:solidFill>
                  <a:srgbClr val="002060"/>
                </a:solidFill>
                <a:latin typeface="+mj-lt"/>
                <a:cs typeface="Arial" charset="0"/>
              </a:rPr>
              <a:t>HT</a:t>
            </a:r>
          </a:p>
        </p:txBody>
      </p:sp>
      <p:sp>
        <p:nvSpPr>
          <p:cNvPr id="12" name="Down Arrow Callout 11"/>
          <p:cNvSpPr/>
          <p:nvPr/>
        </p:nvSpPr>
        <p:spPr>
          <a:xfrm>
            <a:off x="2857148" y="2073363"/>
            <a:ext cx="1642273" cy="443403"/>
          </a:xfrm>
          <a:prstGeom prst="downArrowCallout">
            <a:avLst>
              <a:gd name="adj1" fmla="val 25000"/>
              <a:gd name="adj2" fmla="val 52437"/>
              <a:gd name="adj3" fmla="val 25000"/>
              <a:gd name="adj4" fmla="val 64977"/>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0" dirty="0" err="1">
                <a:solidFill>
                  <a:srgbClr val="002060"/>
                </a:solidFill>
                <a:latin typeface="VN-NTime" pitchFamily="2" charset="0"/>
              </a:rPr>
              <a:t>Ñieàu</a:t>
            </a:r>
            <a:r>
              <a:rPr lang="en-US" sz="2400" b="1" i="0" dirty="0">
                <a:solidFill>
                  <a:srgbClr val="002060"/>
                </a:solidFill>
                <a:latin typeface="VN-NTime" pitchFamily="2" charset="0"/>
              </a:rPr>
              <a:t> </a:t>
            </a:r>
            <a:r>
              <a:rPr lang="en-US" sz="2400" b="1" i="0" dirty="0" err="1">
                <a:solidFill>
                  <a:srgbClr val="002060"/>
                </a:solidFill>
                <a:latin typeface="VN-NTime" pitchFamily="2" charset="0"/>
              </a:rPr>
              <a:t>kieän</a:t>
            </a:r>
            <a:endParaRPr lang="en-US" sz="2400" b="1" i="0" dirty="0">
              <a:solidFill>
                <a:srgbClr val="002060"/>
              </a:solidFill>
              <a:latin typeface="VN-NTime" pitchFamily="2" charset="0"/>
            </a:endParaRPr>
          </a:p>
        </p:txBody>
      </p:sp>
      <p:sp>
        <p:nvSpPr>
          <p:cNvPr id="13" name="TextBox 12"/>
          <p:cNvSpPr txBox="1">
            <a:spLocks noChangeArrowheads="1"/>
          </p:cNvSpPr>
          <p:nvPr/>
        </p:nvSpPr>
        <p:spPr bwMode="auto">
          <a:xfrm>
            <a:off x="4590412" y="2499904"/>
            <a:ext cx="865988" cy="430887"/>
          </a:xfrm>
          <a:prstGeom prst="rect">
            <a:avLst/>
          </a:prstGeom>
          <a:solidFill>
            <a:schemeClr val="accent2">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2200" i="0" dirty="0">
                <a:solidFill>
                  <a:srgbClr val="002060"/>
                </a:solidFill>
                <a:latin typeface="+mj-lt"/>
              </a:rPr>
              <a:t>HT’</a:t>
            </a:r>
          </a:p>
        </p:txBody>
      </p:sp>
      <p:sp>
        <p:nvSpPr>
          <p:cNvPr id="14" name="Down Arrow Callout 13"/>
          <p:cNvSpPr/>
          <p:nvPr/>
        </p:nvSpPr>
        <p:spPr>
          <a:xfrm>
            <a:off x="5349940" y="2071828"/>
            <a:ext cx="1759577" cy="440345"/>
          </a:xfrm>
          <a:prstGeom prst="downArrowCallout">
            <a:avLst>
              <a:gd name="adj1" fmla="val 25000"/>
              <a:gd name="adj2" fmla="val 52437"/>
              <a:gd name="adj3" fmla="val 25000"/>
              <a:gd name="adj4" fmla="val 64977"/>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0" dirty="0" err="1">
                <a:solidFill>
                  <a:srgbClr val="002060"/>
                </a:solidFill>
                <a:latin typeface="VN-NTime" pitchFamily="2" charset="0"/>
              </a:rPr>
              <a:t>Ñieàu</a:t>
            </a:r>
            <a:r>
              <a:rPr lang="en-US" sz="2400" b="1" i="0" dirty="0">
                <a:solidFill>
                  <a:srgbClr val="002060"/>
                </a:solidFill>
                <a:latin typeface="VN-NTime" pitchFamily="2" charset="0"/>
              </a:rPr>
              <a:t> </a:t>
            </a:r>
            <a:r>
              <a:rPr lang="en-US" sz="2400" b="1" i="0" dirty="0" err="1">
                <a:solidFill>
                  <a:srgbClr val="002060"/>
                </a:solidFill>
                <a:latin typeface="VN-NTime" pitchFamily="2" charset="0"/>
              </a:rPr>
              <a:t>kieän</a:t>
            </a:r>
            <a:endParaRPr lang="en-US" sz="2400" b="1" i="0" dirty="0">
              <a:solidFill>
                <a:srgbClr val="002060"/>
              </a:solidFill>
              <a:latin typeface="VN-NTime" pitchFamily="2" charset="0"/>
            </a:endParaRPr>
          </a:p>
        </p:txBody>
      </p:sp>
      <p:sp>
        <p:nvSpPr>
          <p:cNvPr id="15" name="TextBox 14"/>
          <p:cNvSpPr txBox="1">
            <a:spLocks noChangeArrowheads="1"/>
          </p:cNvSpPr>
          <p:nvPr/>
        </p:nvSpPr>
        <p:spPr bwMode="auto">
          <a:xfrm>
            <a:off x="7385647" y="2514619"/>
            <a:ext cx="928090" cy="430887"/>
          </a:xfrm>
          <a:prstGeom prst="rect">
            <a:avLst/>
          </a:prstGeom>
          <a:solidFill>
            <a:schemeClr val="accent2">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2200" i="0" dirty="0">
                <a:solidFill>
                  <a:srgbClr val="002060"/>
                </a:solidFill>
                <a:latin typeface="+mj-lt"/>
              </a:rPr>
              <a:t>HT’’</a:t>
            </a:r>
          </a:p>
        </p:txBody>
      </p:sp>
      <p:sp>
        <p:nvSpPr>
          <p:cNvPr id="16" name="Chevron 15"/>
          <p:cNvSpPr/>
          <p:nvPr/>
        </p:nvSpPr>
        <p:spPr>
          <a:xfrm>
            <a:off x="8430856" y="2529795"/>
            <a:ext cx="721081" cy="288473"/>
          </a:xfrm>
          <a:prstGeom prst="chevron">
            <a:avLst/>
          </a:prstGeom>
          <a:solidFill>
            <a:schemeClr val="accent1">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i="0">
              <a:solidFill>
                <a:srgbClr val="002060"/>
              </a:solidFill>
              <a:latin typeface="VN-NTime" pitchFamily="2" charset="0"/>
            </a:endParaRPr>
          </a:p>
        </p:txBody>
      </p:sp>
      <p:sp>
        <p:nvSpPr>
          <p:cNvPr id="17" name="Chevron 16"/>
          <p:cNvSpPr/>
          <p:nvPr/>
        </p:nvSpPr>
        <p:spPr>
          <a:xfrm>
            <a:off x="1227137" y="2515351"/>
            <a:ext cx="721081" cy="317320"/>
          </a:xfrm>
          <a:prstGeom prst="chevron">
            <a:avLst/>
          </a:prstGeom>
          <a:solidFill>
            <a:schemeClr val="accent1">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b="1" i="0">
              <a:solidFill>
                <a:schemeClr val="tx1"/>
              </a:solidFill>
              <a:latin typeface="VN-NTime" pitchFamily="2" charset="0"/>
            </a:endParaRPr>
          </a:p>
        </p:txBody>
      </p:sp>
      <p:sp>
        <p:nvSpPr>
          <p:cNvPr id="18" name="AutoShape 49"/>
          <p:cNvSpPr>
            <a:spLocks noChangeArrowheads="1"/>
          </p:cNvSpPr>
          <p:nvPr/>
        </p:nvSpPr>
        <p:spPr bwMode="auto">
          <a:xfrm>
            <a:off x="1579561" y="3379028"/>
            <a:ext cx="2440667" cy="399699"/>
          </a:xfrm>
          <a:prstGeom prst="roundRect">
            <a:avLst>
              <a:gd name="adj" fmla="val 25437"/>
            </a:avLst>
          </a:prstGeom>
          <a:solidFill>
            <a:schemeClr val="tx1"/>
          </a:solidFill>
          <a:ln w="12700"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a:spcBef>
                <a:spcPct val="25000"/>
              </a:spcBef>
            </a:pPr>
            <a:r>
              <a:rPr lang="en-US" sz="2400" b="1" i="0" dirty="0" err="1">
                <a:solidFill>
                  <a:srgbClr val="800000"/>
                </a:solidFill>
                <a:latin typeface="VN-NTime" pitchFamily="2" charset="0"/>
              </a:rPr>
              <a:t>Trong</a:t>
            </a:r>
            <a:r>
              <a:rPr lang="en-US" sz="2400" b="1" i="0" dirty="0">
                <a:solidFill>
                  <a:srgbClr val="800000"/>
                </a:solidFill>
                <a:latin typeface="VN-NTime" pitchFamily="2" charset="0"/>
              </a:rPr>
              <a:t> </a:t>
            </a:r>
            <a:r>
              <a:rPr lang="en-US" sz="2400" b="1" i="0" dirty="0" err="1">
                <a:solidFill>
                  <a:srgbClr val="800000"/>
                </a:solidFill>
                <a:latin typeface="VN-NTime" pitchFamily="2" charset="0"/>
              </a:rPr>
              <a:t>töï</a:t>
            </a:r>
            <a:r>
              <a:rPr lang="en-US" sz="2400" b="1" i="0" dirty="0">
                <a:solidFill>
                  <a:srgbClr val="800000"/>
                </a:solidFill>
                <a:latin typeface="VN-NTime" pitchFamily="2" charset="0"/>
              </a:rPr>
              <a:t> </a:t>
            </a:r>
            <a:r>
              <a:rPr lang="en-US" sz="2400" b="1" i="0" dirty="0" err="1">
                <a:solidFill>
                  <a:srgbClr val="800000"/>
                </a:solidFill>
                <a:latin typeface="VN-NTime" pitchFamily="2" charset="0"/>
              </a:rPr>
              <a:t>nhieân</a:t>
            </a:r>
            <a:r>
              <a:rPr lang="en-US" sz="2400" b="1" i="0" dirty="0">
                <a:solidFill>
                  <a:srgbClr val="800000"/>
                </a:solidFill>
                <a:latin typeface="VN-NTime" pitchFamily="2" charset="0"/>
              </a:rPr>
              <a:t> </a:t>
            </a:r>
            <a:endParaRPr lang="pt-BR" sz="2400" b="1" i="0" dirty="0">
              <a:solidFill>
                <a:srgbClr val="800000"/>
              </a:solidFill>
              <a:latin typeface="VN-NTime" pitchFamily="2" charset="0"/>
            </a:endParaRPr>
          </a:p>
        </p:txBody>
      </p:sp>
      <p:sp>
        <p:nvSpPr>
          <p:cNvPr id="19" name="AutoShape 49"/>
          <p:cNvSpPr>
            <a:spLocks noChangeArrowheads="1"/>
          </p:cNvSpPr>
          <p:nvPr/>
        </p:nvSpPr>
        <p:spPr bwMode="auto">
          <a:xfrm>
            <a:off x="5980294" y="3378296"/>
            <a:ext cx="2500195" cy="400355"/>
          </a:xfrm>
          <a:prstGeom prst="roundRect">
            <a:avLst>
              <a:gd name="adj" fmla="val 24879"/>
            </a:avLst>
          </a:prstGeom>
          <a:solidFill>
            <a:schemeClr val="tx1"/>
          </a:solidFill>
          <a:ln w="12700"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a:spcBef>
                <a:spcPct val="25000"/>
              </a:spcBef>
            </a:pPr>
            <a:r>
              <a:rPr lang="en-US" sz="2400" b="1" i="0" dirty="0" err="1">
                <a:solidFill>
                  <a:srgbClr val="800000"/>
                </a:solidFill>
                <a:latin typeface="VN-NTime" pitchFamily="2" charset="0"/>
              </a:rPr>
              <a:t>Trong</a:t>
            </a:r>
            <a:r>
              <a:rPr lang="en-US" sz="2400" b="1" i="0" dirty="0">
                <a:solidFill>
                  <a:srgbClr val="800000"/>
                </a:solidFill>
                <a:latin typeface="VN-NTime" pitchFamily="2" charset="0"/>
              </a:rPr>
              <a:t> </a:t>
            </a:r>
            <a:r>
              <a:rPr lang="en-US" sz="2400" b="1" i="0" dirty="0" err="1">
                <a:solidFill>
                  <a:srgbClr val="800000"/>
                </a:solidFill>
                <a:latin typeface="VN-NTime" pitchFamily="2" charset="0"/>
              </a:rPr>
              <a:t>xaõ</a:t>
            </a:r>
            <a:r>
              <a:rPr lang="en-US" sz="2400" b="1" i="0" dirty="0">
                <a:solidFill>
                  <a:srgbClr val="800000"/>
                </a:solidFill>
                <a:latin typeface="VN-NTime" pitchFamily="2" charset="0"/>
              </a:rPr>
              <a:t> </a:t>
            </a:r>
            <a:r>
              <a:rPr lang="en-US" sz="2400" b="1" i="0" dirty="0" err="1">
                <a:solidFill>
                  <a:srgbClr val="800000"/>
                </a:solidFill>
                <a:latin typeface="VN-NTime" pitchFamily="2" charset="0"/>
              </a:rPr>
              <a:t>hoäi</a:t>
            </a:r>
            <a:endParaRPr lang="pt-BR" sz="2400" b="1" i="0" dirty="0">
              <a:solidFill>
                <a:srgbClr val="800000"/>
              </a:solidFill>
              <a:latin typeface="VN-NTime" pitchFamily="2" charset="0"/>
            </a:endParaRPr>
          </a:p>
        </p:txBody>
      </p:sp>
      <p:sp>
        <p:nvSpPr>
          <p:cNvPr id="21" name="TextBox 20"/>
          <p:cNvSpPr txBox="1"/>
          <p:nvPr/>
        </p:nvSpPr>
        <p:spPr>
          <a:xfrm>
            <a:off x="1227137" y="4495819"/>
            <a:ext cx="756361" cy="430887"/>
          </a:xfrm>
          <a:prstGeom prst="rect">
            <a:avLst/>
          </a:prstGeom>
          <a:solidFill>
            <a:schemeClr val="accent2">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p>
            <a:pPr algn="ctr">
              <a:defRPr/>
            </a:pPr>
            <a:r>
              <a:rPr lang="en-US" sz="2200" i="0" dirty="0">
                <a:solidFill>
                  <a:srgbClr val="002060"/>
                </a:solidFill>
                <a:latin typeface="+mj-lt"/>
                <a:cs typeface="Arial" charset="0"/>
              </a:rPr>
              <a:t>HT</a:t>
            </a:r>
          </a:p>
        </p:txBody>
      </p:sp>
      <p:sp>
        <p:nvSpPr>
          <p:cNvPr id="22" name="Down Arrow Callout 21"/>
          <p:cNvSpPr/>
          <p:nvPr/>
        </p:nvSpPr>
        <p:spPr>
          <a:xfrm>
            <a:off x="1227148" y="3886200"/>
            <a:ext cx="3264419" cy="569400"/>
          </a:xfrm>
          <a:prstGeom prst="downArrowCallout">
            <a:avLst>
              <a:gd name="adj1" fmla="val 27985"/>
              <a:gd name="adj2" fmla="val 49452"/>
              <a:gd name="adj3" fmla="val 25000"/>
              <a:gd name="adj4" fmla="val 63485"/>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0" dirty="0" err="1">
                <a:solidFill>
                  <a:schemeClr val="bg2"/>
                </a:solidFill>
                <a:latin typeface="VN-NTime" pitchFamily="2" charset="0"/>
              </a:rPr>
              <a:t>Ñieàu</a:t>
            </a:r>
            <a:r>
              <a:rPr lang="en-US" sz="2400" b="1" i="0" dirty="0">
                <a:solidFill>
                  <a:schemeClr val="bg2"/>
                </a:solidFill>
                <a:latin typeface="VN-NTime" pitchFamily="2" charset="0"/>
              </a:rPr>
              <a:t> </a:t>
            </a:r>
            <a:r>
              <a:rPr lang="en-US" sz="2400" b="1" i="0" dirty="0" err="1">
                <a:solidFill>
                  <a:schemeClr val="bg2"/>
                </a:solidFill>
                <a:latin typeface="VN-NTime" pitchFamily="2" charset="0"/>
              </a:rPr>
              <a:t>kieän</a:t>
            </a:r>
            <a:r>
              <a:rPr lang="en-US" sz="2400" b="1" i="0" dirty="0">
                <a:solidFill>
                  <a:schemeClr val="bg2"/>
                </a:solidFill>
                <a:latin typeface="VN-NTime" pitchFamily="2" charset="0"/>
              </a:rPr>
              <a:t> </a:t>
            </a:r>
            <a:r>
              <a:rPr lang="en-US" sz="2400" b="1" i="0" dirty="0" err="1">
                <a:solidFill>
                  <a:schemeClr val="bg2"/>
                </a:solidFill>
                <a:latin typeface="VN-NTime" pitchFamily="2" charset="0"/>
              </a:rPr>
              <a:t>khaùch</a:t>
            </a:r>
            <a:r>
              <a:rPr lang="en-US" sz="2400" b="1" i="0" dirty="0">
                <a:solidFill>
                  <a:schemeClr val="bg2"/>
                </a:solidFill>
                <a:latin typeface="VN-NTime" pitchFamily="2" charset="0"/>
              </a:rPr>
              <a:t> </a:t>
            </a:r>
            <a:r>
              <a:rPr lang="en-US" sz="2400" b="1" i="0" dirty="0" err="1">
                <a:solidFill>
                  <a:schemeClr val="bg2"/>
                </a:solidFill>
                <a:latin typeface="VN-NTime" pitchFamily="2" charset="0"/>
              </a:rPr>
              <a:t>quan</a:t>
            </a:r>
            <a:endParaRPr lang="en-US" sz="2400" b="1" i="0" dirty="0">
              <a:solidFill>
                <a:schemeClr val="bg2"/>
              </a:solidFill>
              <a:latin typeface="VN-NTime" pitchFamily="2" charset="0"/>
            </a:endParaRPr>
          </a:p>
        </p:txBody>
      </p:sp>
      <p:sp>
        <p:nvSpPr>
          <p:cNvPr id="25" name="TextBox 24"/>
          <p:cNvSpPr txBox="1">
            <a:spLocks noChangeArrowheads="1"/>
          </p:cNvSpPr>
          <p:nvPr/>
        </p:nvSpPr>
        <p:spPr bwMode="auto">
          <a:xfrm>
            <a:off x="3813514" y="4504415"/>
            <a:ext cx="657360" cy="430887"/>
          </a:xfrm>
          <a:prstGeom prst="rect">
            <a:avLst/>
          </a:prstGeom>
          <a:solidFill>
            <a:schemeClr val="accent2">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2200" i="0" dirty="0">
                <a:solidFill>
                  <a:srgbClr val="002060"/>
                </a:solidFill>
                <a:latin typeface="+mj-lt"/>
              </a:rPr>
              <a:t>HT’</a:t>
            </a:r>
          </a:p>
        </p:txBody>
      </p:sp>
      <p:sp>
        <p:nvSpPr>
          <p:cNvPr id="27" name="Up Arrow Callout 26"/>
          <p:cNvSpPr/>
          <p:nvPr/>
        </p:nvSpPr>
        <p:spPr>
          <a:xfrm>
            <a:off x="1227148" y="4868642"/>
            <a:ext cx="3264419" cy="498474"/>
          </a:xfrm>
          <a:prstGeom prst="upArrowCallout">
            <a:avLst>
              <a:gd name="adj1" fmla="val 25000"/>
              <a:gd name="adj2" fmla="val 88417"/>
              <a:gd name="adj3" fmla="val 25000"/>
              <a:gd name="adj4" fmla="val 64977"/>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err="1">
                <a:solidFill>
                  <a:schemeClr val="bg2"/>
                </a:solidFill>
                <a:latin typeface="VN-NTime" pitchFamily="2" charset="0"/>
              </a:rPr>
              <a:t>Ñieàu</a:t>
            </a:r>
            <a:r>
              <a:rPr lang="en-US" sz="2000" b="1" dirty="0">
                <a:solidFill>
                  <a:schemeClr val="bg2"/>
                </a:solidFill>
                <a:latin typeface="VN-NTime" pitchFamily="2" charset="0"/>
              </a:rPr>
              <a:t> </a:t>
            </a:r>
            <a:r>
              <a:rPr lang="en-US" sz="2000" b="1" dirty="0" err="1">
                <a:solidFill>
                  <a:schemeClr val="bg2"/>
                </a:solidFill>
                <a:latin typeface="VN-NTime" pitchFamily="2" charset="0"/>
              </a:rPr>
              <a:t>kieän</a:t>
            </a:r>
            <a:r>
              <a:rPr lang="en-US" sz="2000" b="1" dirty="0">
                <a:solidFill>
                  <a:schemeClr val="bg2"/>
                </a:solidFill>
                <a:latin typeface="VN-NTime" pitchFamily="2" charset="0"/>
              </a:rPr>
              <a:t> </a:t>
            </a:r>
            <a:r>
              <a:rPr lang="en-US" sz="2000" b="1" dirty="0" err="1">
                <a:solidFill>
                  <a:schemeClr val="bg2"/>
                </a:solidFill>
                <a:latin typeface="VN-NTime" pitchFamily="2" charset="0"/>
              </a:rPr>
              <a:t>chuû</a:t>
            </a:r>
            <a:r>
              <a:rPr lang="en-US" sz="2000" b="1" dirty="0">
                <a:solidFill>
                  <a:schemeClr val="bg2"/>
                </a:solidFill>
                <a:latin typeface="VN-NTime" pitchFamily="2" charset="0"/>
              </a:rPr>
              <a:t> </a:t>
            </a:r>
            <a:r>
              <a:rPr lang="en-US" sz="2000" b="1" dirty="0" err="1">
                <a:solidFill>
                  <a:schemeClr val="bg2"/>
                </a:solidFill>
                <a:latin typeface="VN-NTime" pitchFamily="2" charset="0"/>
              </a:rPr>
              <a:t>quan</a:t>
            </a:r>
            <a:endParaRPr lang="en-US" sz="2000" b="1" dirty="0">
              <a:solidFill>
                <a:schemeClr val="bg2"/>
              </a:solidFill>
              <a:latin typeface="VN-NTime" pitchFamily="2" charset="0"/>
            </a:endParaRPr>
          </a:p>
        </p:txBody>
      </p:sp>
      <p:sp>
        <p:nvSpPr>
          <p:cNvPr id="29" name="TextBox 28"/>
          <p:cNvSpPr txBox="1"/>
          <p:nvPr/>
        </p:nvSpPr>
        <p:spPr>
          <a:xfrm>
            <a:off x="5646737" y="4457011"/>
            <a:ext cx="729010" cy="430887"/>
          </a:xfrm>
          <a:prstGeom prst="rect">
            <a:avLst/>
          </a:prstGeom>
          <a:solidFill>
            <a:schemeClr val="bg1">
              <a:lumMod val="40000"/>
              <a:lumOff val="6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p>
            <a:pPr algn="ctr">
              <a:defRPr/>
            </a:pPr>
            <a:r>
              <a:rPr lang="en-US" sz="2200" i="0" dirty="0">
                <a:solidFill>
                  <a:srgbClr val="002060"/>
                </a:solidFill>
                <a:latin typeface="+mj-lt"/>
                <a:cs typeface="Arial" charset="0"/>
              </a:rPr>
              <a:t>HT</a:t>
            </a:r>
          </a:p>
        </p:txBody>
      </p:sp>
      <p:sp>
        <p:nvSpPr>
          <p:cNvPr id="30" name="Down Arrow Callout 29"/>
          <p:cNvSpPr/>
          <p:nvPr/>
        </p:nvSpPr>
        <p:spPr>
          <a:xfrm>
            <a:off x="5713597" y="3886201"/>
            <a:ext cx="3313459" cy="557385"/>
          </a:xfrm>
          <a:prstGeom prst="downArrowCallout">
            <a:avLst>
              <a:gd name="adj1" fmla="val 25000"/>
              <a:gd name="adj2" fmla="val 69702"/>
              <a:gd name="adj3" fmla="val 25000"/>
              <a:gd name="adj4" fmla="val 64977"/>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err="1">
                <a:solidFill>
                  <a:schemeClr val="bg2"/>
                </a:solidFill>
                <a:latin typeface="VN-NTime" pitchFamily="2" charset="0"/>
              </a:rPr>
              <a:t>Ñieàu</a:t>
            </a:r>
            <a:r>
              <a:rPr lang="en-US" sz="2000" b="1" dirty="0">
                <a:solidFill>
                  <a:schemeClr val="bg2"/>
                </a:solidFill>
                <a:latin typeface="VN-NTime" pitchFamily="2" charset="0"/>
              </a:rPr>
              <a:t> </a:t>
            </a:r>
            <a:r>
              <a:rPr lang="en-US" sz="2000" b="1" dirty="0" err="1">
                <a:solidFill>
                  <a:schemeClr val="bg2"/>
                </a:solidFill>
                <a:latin typeface="VN-NTime" pitchFamily="2" charset="0"/>
              </a:rPr>
              <a:t>kieän</a:t>
            </a:r>
            <a:r>
              <a:rPr lang="en-US" sz="2000" b="1" dirty="0">
                <a:solidFill>
                  <a:schemeClr val="bg2"/>
                </a:solidFill>
                <a:latin typeface="VN-NTime" pitchFamily="2" charset="0"/>
              </a:rPr>
              <a:t> </a:t>
            </a:r>
            <a:r>
              <a:rPr lang="en-US" sz="2000" b="1" dirty="0" err="1">
                <a:solidFill>
                  <a:schemeClr val="bg2"/>
                </a:solidFill>
                <a:latin typeface="VN-NTime" pitchFamily="2" charset="0"/>
              </a:rPr>
              <a:t>khaùch</a:t>
            </a:r>
            <a:r>
              <a:rPr lang="en-US" sz="2000" b="1" dirty="0">
                <a:solidFill>
                  <a:schemeClr val="bg2"/>
                </a:solidFill>
                <a:latin typeface="VN-NTime" pitchFamily="2" charset="0"/>
              </a:rPr>
              <a:t> </a:t>
            </a:r>
            <a:r>
              <a:rPr lang="en-US" sz="2000" b="1" dirty="0" err="1">
                <a:solidFill>
                  <a:schemeClr val="bg2"/>
                </a:solidFill>
                <a:latin typeface="VN-NTime" pitchFamily="2" charset="0"/>
              </a:rPr>
              <a:t>quan</a:t>
            </a:r>
            <a:endParaRPr lang="en-US" sz="2000" b="1" dirty="0">
              <a:solidFill>
                <a:schemeClr val="bg2"/>
              </a:solidFill>
              <a:latin typeface="VN-NTime" pitchFamily="2" charset="0"/>
            </a:endParaRPr>
          </a:p>
        </p:txBody>
      </p:sp>
      <p:sp>
        <p:nvSpPr>
          <p:cNvPr id="34" name="TextBox 33"/>
          <p:cNvSpPr txBox="1">
            <a:spLocks noChangeArrowheads="1"/>
          </p:cNvSpPr>
          <p:nvPr/>
        </p:nvSpPr>
        <p:spPr bwMode="auto">
          <a:xfrm>
            <a:off x="8186285" y="4484307"/>
            <a:ext cx="813263" cy="430887"/>
          </a:xfrm>
          <a:prstGeom prst="rect">
            <a:avLst/>
          </a:prstGeom>
          <a:solidFill>
            <a:schemeClr val="bg1">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2200" i="0" dirty="0">
                <a:solidFill>
                  <a:srgbClr val="002060"/>
                </a:solidFill>
                <a:latin typeface="+mj-lt"/>
              </a:rPr>
              <a:t>HT’</a:t>
            </a:r>
          </a:p>
        </p:txBody>
      </p:sp>
      <p:sp>
        <p:nvSpPr>
          <p:cNvPr id="35" name="Up Arrow Callout 34"/>
          <p:cNvSpPr/>
          <p:nvPr/>
        </p:nvSpPr>
        <p:spPr>
          <a:xfrm>
            <a:off x="5713597" y="4872384"/>
            <a:ext cx="3313459" cy="537816"/>
          </a:xfrm>
          <a:prstGeom prst="upArrowCallout">
            <a:avLst>
              <a:gd name="adj1" fmla="val 25000"/>
              <a:gd name="adj2" fmla="val 70740"/>
              <a:gd name="adj3" fmla="val 25000"/>
              <a:gd name="adj4" fmla="val 64977"/>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0" dirty="0" err="1">
                <a:solidFill>
                  <a:schemeClr val="bg2"/>
                </a:solidFill>
                <a:latin typeface="VN-NTime" pitchFamily="2" charset="0"/>
              </a:rPr>
              <a:t>Ñieàu</a:t>
            </a:r>
            <a:r>
              <a:rPr lang="en-US" sz="2400" b="1" i="0" dirty="0">
                <a:solidFill>
                  <a:schemeClr val="bg2"/>
                </a:solidFill>
                <a:latin typeface="VN-NTime" pitchFamily="2" charset="0"/>
              </a:rPr>
              <a:t> </a:t>
            </a:r>
            <a:r>
              <a:rPr lang="en-US" sz="2400" b="1" i="0" dirty="0" err="1">
                <a:solidFill>
                  <a:schemeClr val="bg2"/>
                </a:solidFill>
                <a:latin typeface="VN-NTime" pitchFamily="2" charset="0"/>
              </a:rPr>
              <a:t>kieän</a:t>
            </a:r>
            <a:r>
              <a:rPr lang="en-US" sz="2400" b="1" i="0" dirty="0">
                <a:solidFill>
                  <a:schemeClr val="bg2"/>
                </a:solidFill>
                <a:latin typeface="VN-NTime" pitchFamily="2" charset="0"/>
              </a:rPr>
              <a:t> </a:t>
            </a:r>
            <a:r>
              <a:rPr lang="en-US" sz="2400" b="1" i="0" dirty="0" err="1">
                <a:solidFill>
                  <a:schemeClr val="bg2"/>
                </a:solidFill>
                <a:latin typeface="VN-NTime" pitchFamily="2" charset="0"/>
              </a:rPr>
              <a:t>chuû</a:t>
            </a:r>
            <a:r>
              <a:rPr lang="en-US" sz="2400" b="1" i="0" dirty="0">
                <a:solidFill>
                  <a:schemeClr val="bg2"/>
                </a:solidFill>
                <a:latin typeface="VN-NTime" pitchFamily="2" charset="0"/>
              </a:rPr>
              <a:t> </a:t>
            </a:r>
            <a:r>
              <a:rPr lang="en-US" sz="2400" b="1" i="0" dirty="0" err="1">
                <a:solidFill>
                  <a:schemeClr val="bg2"/>
                </a:solidFill>
                <a:latin typeface="VN-NTime" pitchFamily="2" charset="0"/>
              </a:rPr>
              <a:t>quan</a:t>
            </a:r>
            <a:endParaRPr lang="en-US" sz="2400" b="1" i="0" dirty="0">
              <a:solidFill>
                <a:schemeClr val="bg2"/>
              </a:solidFill>
              <a:latin typeface="VN-NTime" pitchFamily="2" charset="0"/>
            </a:endParaRPr>
          </a:p>
        </p:txBody>
      </p:sp>
      <p:sp>
        <p:nvSpPr>
          <p:cNvPr id="36" name="Right Arrow 35"/>
          <p:cNvSpPr/>
          <p:nvPr/>
        </p:nvSpPr>
        <p:spPr>
          <a:xfrm>
            <a:off x="2034308" y="4306667"/>
            <a:ext cx="1731578" cy="704850"/>
          </a:xfrm>
          <a:prstGeom prst="rightArrow">
            <a:avLst/>
          </a:prstGeom>
          <a:solidFill>
            <a:schemeClr val="accent1">
              <a:lumMod val="40000"/>
              <a:lumOff val="6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i="0" dirty="0">
                <a:solidFill>
                  <a:srgbClr val="002060"/>
                </a:solidFill>
                <a:latin typeface="+mj-lt"/>
              </a:rPr>
              <a:t>KN</a:t>
            </a:r>
            <a:r>
              <a:rPr lang="en-US" sz="2200" i="0" baseline="-25000" dirty="0">
                <a:solidFill>
                  <a:srgbClr val="002060"/>
                </a:solidFill>
                <a:latin typeface="+mj-lt"/>
              </a:rPr>
              <a:t>1</a:t>
            </a:r>
            <a:r>
              <a:rPr lang="en-US" sz="2200" i="0" dirty="0">
                <a:solidFill>
                  <a:srgbClr val="002060"/>
                </a:solidFill>
                <a:latin typeface="+mj-lt"/>
              </a:rPr>
              <a:t>, KN</a:t>
            </a:r>
            <a:r>
              <a:rPr lang="en-US" sz="2200" i="0" baseline="-25000" dirty="0">
                <a:solidFill>
                  <a:srgbClr val="002060"/>
                </a:solidFill>
                <a:latin typeface="+mj-lt"/>
              </a:rPr>
              <a:t>2</a:t>
            </a:r>
            <a:r>
              <a:rPr lang="en-US" sz="2200" i="0" dirty="0">
                <a:solidFill>
                  <a:srgbClr val="002060"/>
                </a:solidFill>
                <a:latin typeface="+mj-lt"/>
              </a:rPr>
              <a:t>,. .</a:t>
            </a:r>
          </a:p>
        </p:txBody>
      </p:sp>
      <p:sp>
        <p:nvSpPr>
          <p:cNvPr id="37" name="Right Arrow 36"/>
          <p:cNvSpPr/>
          <p:nvPr/>
        </p:nvSpPr>
        <p:spPr>
          <a:xfrm>
            <a:off x="5536264" y="2346280"/>
            <a:ext cx="1759577" cy="661458"/>
          </a:xfrm>
          <a:prstGeom prst="rightArrow">
            <a:avLst/>
          </a:prstGeom>
          <a:solidFill>
            <a:schemeClr val="accent1">
              <a:lumMod val="40000"/>
              <a:lumOff val="6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i="0" dirty="0">
                <a:solidFill>
                  <a:srgbClr val="002060"/>
                </a:solidFill>
                <a:latin typeface="+mj-lt"/>
              </a:rPr>
              <a:t>KN’</a:t>
            </a:r>
            <a:r>
              <a:rPr lang="en-US" sz="2200" i="0" baseline="-25000" dirty="0">
                <a:solidFill>
                  <a:srgbClr val="002060"/>
                </a:solidFill>
                <a:latin typeface="+mj-lt"/>
              </a:rPr>
              <a:t>1</a:t>
            </a:r>
            <a:r>
              <a:rPr lang="en-US" sz="2200" i="0" dirty="0">
                <a:solidFill>
                  <a:srgbClr val="002060"/>
                </a:solidFill>
                <a:latin typeface="+mj-lt"/>
              </a:rPr>
              <a:t>, KN’</a:t>
            </a:r>
            <a:r>
              <a:rPr lang="en-US" sz="2200" i="0" baseline="-25000" dirty="0">
                <a:solidFill>
                  <a:srgbClr val="002060"/>
                </a:solidFill>
                <a:latin typeface="+mj-lt"/>
              </a:rPr>
              <a:t>2</a:t>
            </a:r>
            <a:r>
              <a:rPr lang="en-US" sz="2200" i="0" dirty="0">
                <a:solidFill>
                  <a:srgbClr val="002060"/>
                </a:solidFill>
                <a:latin typeface="+mj-lt"/>
              </a:rPr>
              <a:t>,..</a:t>
            </a:r>
          </a:p>
        </p:txBody>
      </p:sp>
      <p:sp>
        <p:nvSpPr>
          <p:cNvPr id="38" name="Right Arrow 37"/>
          <p:cNvSpPr/>
          <p:nvPr/>
        </p:nvSpPr>
        <p:spPr>
          <a:xfrm>
            <a:off x="2798838" y="2347074"/>
            <a:ext cx="1672041" cy="661458"/>
          </a:xfrm>
          <a:prstGeom prst="rightArrow">
            <a:avLst/>
          </a:prstGeom>
          <a:solidFill>
            <a:schemeClr val="accent1">
              <a:lumMod val="40000"/>
              <a:lumOff val="6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i="0" dirty="0">
                <a:solidFill>
                  <a:srgbClr val="002060"/>
                </a:solidFill>
                <a:latin typeface="+mj-lt"/>
              </a:rPr>
              <a:t>KN</a:t>
            </a:r>
            <a:r>
              <a:rPr lang="en-US" sz="2200" i="0" baseline="-25000" dirty="0">
                <a:solidFill>
                  <a:srgbClr val="002060"/>
                </a:solidFill>
                <a:latin typeface="+mj-lt"/>
              </a:rPr>
              <a:t>1</a:t>
            </a:r>
            <a:r>
              <a:rPr lang="en-US" sz="2200" i="0" dirty="0">
                <a:solidFill>
                  <a:srgbClr val="002060"/>
                </a:solidFill>
                <a:latin typeface="+mj-lt"/>
              </a:rPr>
              <a:t>, KN</a:t>
            </a:r>
            <a:r>
              <a:rPr lang="en-US" sz="2200" i="0" baseline="-25000" dirty="0">
                <a:solidFill>
                  <a:srgbClr val="002060"/>
                </a:solidFill>
                <a:latin typeface="+mj-lt"/>
              </a:rPr>
              <a:t>2</a:t>
            </a:r>
            <a:r>
              <a:rPr lang="en-US" sz="2200" i="0" dirty="0">
                <a:solidFill>
                  <a:srgbClr val="002060"/>
                </a:solidFill>
                <a:latin typeface="+mj-lt"/>
              </a:rPr>
              <a:t>,. .</a:t>
            </a:r>
          </a:p>
        </p:txBody>
      </p:sp>
      <p:sp>
        <p:nvSpPr>
          <p:cNvPr id="39" name="Right Arrow 38"/>
          <p:cNvSpPr/>
          <p:nvPr/>
        </p:nvSpPr>
        <p:spPr>
          <a:xfrm>
            <a:off x="6411796" y="4286030"/>
            <a:ext cx="1725661" cy="704850"/>
          </a:xfrm>
          <a:prstGeom prst="rightArrow">
            <a:avLst/>
          </a:prstGeom>
          <a:solidFill>
            <a:schemeClr val="accent1">
              <a:lumMod val="40000"/>
              <a:lumOff val="60000"/>
            </a:schemeClr>
          </a:solidFill>
          <a:ln w="12700">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i="0" dirty="0">
                <a:solidFill>
                  <a:srgbClr val="0000CC"/>
                </a:solidFill>
                <a:latin typeface="+mj-lt"/>
              </a:rPr>
              <a:t>KN</a:t>
            </a:r>
            <a:r>
              <a:rPr lang="en-US" sz="2200" i="0" baseline="-25000" dirty="0">
                <a:solidFill>
                  <a:srgbClr val="0000CC"/>
                </a:solidFill>
                <a:latin typeface="+mj-lt"/>
              </a:rPr>
              <a:t>1</a:t>
            </a:r>
            <a:r>
              <a:rPr lang="en-US" sz="2200" i="0" dirty="0">
                <a:solidFill>
                  <a:srgbClr val="0000CC"/>
                </a:solidFill>
                <a:latin typeface="+mj-lt"/>
              </a:rPr>
              <a:t>, KN</a:t>
            </a:r>
            <a:r>
              <a:rPr lang="en-US" sz="2200" i="0" baseline="-25000" dirty="0">
                <a:solidFill>
                  <a:srgbClr val="0000CC"/>
                </a:solidFill>
                <a:latin typeface="+mj-lt"/>
              </a:rPr>
              <a:t>2</a:t>
            </a:r>
            <a:r>
              <a:rPr lang="en-US" sz="2200" i="0" dirty="0">
                <a:solidFill>
                  <a:srgbClr val="0000CC"/>
                </a:solidFill>
                <a:latin typeface="+mj-lt"/>
              </a:rPr>
              <a:t>,. .</a:t>
            </a:r>
          </a:p>
        </p:txBody>
      </p:sp>
      <p:sp>
        <p:nvSpPr>
          <p:cNvPr id="40" name="Right Arrow 39"/>
          <p:cNvSpPr/>
          <p:nvPr/>
        </p:nvSpPr>
        <p:spPr>
          <a:xfrm>
            <a:off x="1166367" y="3014015"/>
            <a:ext cx="8085365" cy="224491"/>
          </a:xfrm>
          <a:prstGeom prst="rightArrow">
            <a:avLst/>
          </a:prstGeom>
          <a:solidFill>
            <a:schemeClr val="bg1"/>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i="0" dirty="0">
              <a:solidFill>
                <a:srgbClr val="800000"/>
              </a:solidFill>
              <a:latin typeface="VN-NTime" pitchFamily="2" charset="0"/>
            </a:endParaRPr>
          </a:p>
        </p:txBody>
      </p:sp>
      <p:cxnSp>
        <p:nvCxnSpPr>
          <p:cNvPr id="41" name="Straight Arrow Connector 40"/>
          <p:cNvCxnSpPr>
            <a:endCxn id="18" idx="3"/>
          </p:cNvCxnSpPr>
          <p:nvPr/>
        </p:nvCxnSpPr>
        <p:spPr>
          <a:xfrm flipH="1">
            <a:off x="4020228" y="3126260"/>
            <a:ext cx="1003178" cy="452618"/>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19" idx="1"/>
          </p:cNvCxnSpPr>
          <p:nvPr/>
        </p:nvCxnSpPr>
        <p:spPr>
          <a:xfrm>
            <a:off x="5023406" y="3126260"/>
            <a:ext cx="956888" cy="452214"/>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1019802691"/>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ircle(in)">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 calcmode="lin" valueType="num">
                                      <p:cBhvr>
                                        <p:cTn id="44" dur="500" fill="hold"/>
                                        <p:tgtEl>
                                          <p:spTgt spid="38"/>
                                        </p:tgtEl>
                                        <p:attrNameLst>
                                          <p:attrName>style.rotation</p:attrName>
                                        </p:attrNameLst>
                                      </p:cBhvr>
                                      <p:tavLst>
                                        <p:tav tm="0">
                                          <p:val>
                                            <p:fltVal val="360"/>
                                          </p:val>
                                        </p:tav>
                                        <p:tav tm="100000">
                                          <p:val>
                                            <p:fltVal val="0"/>
                                          </p:val>
                                        </p:tav>
                                      </p:tavLst>
                                    </p:anim>
                                    <p:animEffect transition="in" filter="fad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00"/>
                                        <p:tgtEl>
                                          <p:spTgt spid="13"/>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ppt_w</p:attrName>
                                        </p:attrNameLst>
                                      </p:cBhvr>
                                      <p:tavLst>
                                        <p:tav tm="0">
                                          <p:val>
                                            <p:fltVal val="0"/>
                                          </p:val>
                                        </p:tav>
                                        <p:tav tm="100000">
                                          <p:val>
                                            <p:strVal val="#ppt_w"/>
                                          </p:val>
                                        </p:tav>
                                      </p:tavLst>
                                    </p:anim>
                                    <p:anim calcmode="lin" valueType="num">
                                      <p:cBhvr>
                                        <p:cTn id="54" dur="500" fill="hold"/>
                                        <p:tgtEl>
                                          <p:spTgt spid="12"/>
                                        </p:tgtEl>
                                        <p:attrNameLst>
                                          <p:attrName>ppt_h</p:attrName>
                                        </p:attrNameLst>
                                      </p:cBhvr>
                                      <p:tavLst>
                                        <p:tav tm="0">
                                          <p:val>
                                            <p:fltVal val="0"/>
                                          </p:val>
                                        </p:tav>
                                        <p:tav tm="100000">
                                          <p:val>
                                            <p:strVal val="#ppt_h"/>
                                          </p:val>
                                        </p:tav>
                                      </p:tavLst>
                                    </p:anim>
                                    <p:anim calcmode="lin" valueType="num">
                                      <p:cBhvr>
                                        <p:cTn id="55" dur="500" fill="hold"/>
                                        <p:tgtEl>
                                          <p:spTgt spid="12"/>
                                        </p:tgtEl>
                                        <p:attrNameLst>
                                          <p:attrName>style.rotation</p:attrName>
                                        </p:attrNameLst>
                                      </p:cBhvr>
                                      <p:tavLst>
                                        <p:tav tm="0">
                                          <p:val>
                                            <p:fltVal val="360"/>
                                          </p:val>
                                        </p:tav>
                                        <p:tav tm="100000">
                                          <p:val>
                                            <p:fltVal val="0"/>
                                          </p:val>
                                        </p:tav>
                                      </p:tavLst>
                                    </p:anim>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49" presetClass="entr" presetSubtype="0" decel="10000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 calcmode="lin" valueType="num">
                                      <p:cBhvr>
                                        <p:cTn id="63" dur="500" fill="hold"/>
                                        <p:tgtEl>
                                          <p:spTgt spid="37"/>
                                        </p:tgtEl>
                                        <p:attrNameLst>
                                          <p:attrName>style.rotation</p:attrName>
                                        </p:attrNameLst>
                                      </p:cBhvr>
                                      <p:tavLst>
                                        <p:tav tm="0">
                                          <p:val>
                                            <p:fltVal val="360"/>
                                          </p:val>
                                        </p:tav>
                                        <p:tav tm="100000">
                                          <p:val>
                                            <p:fltVal val="0"/>
                                          </p:val>
                                        </p:tav>
                                      </p:tavLst>
                                    </p:anim>
                                    <p:animEffect transition="in" filter="fade">
                                      <p:cBhvr>
                                        <p:cTn id="64" dur="500"/>
                                        <p:tgtEl>
                                          <p:spTgt spid="37"/>
                                        </p:tgtEl>
                                      </p:cBhvr>
                                    </p:animEffect>
                                  </p:childTnLst>
                                </p:cTn>
                              </p:par>
                              <p:par>
                                <p:cTn id="65" presetID="49" presetClass="entr" presetSubtype="0" decel="10000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down)">
                                      <p:cBhvr>
                                        <p:cTn id="75" dur="500"/>
                                        <p:tgtEl>
                                          <p:spTgt spid="15"/>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randombar(horizontal)">
                                      <p:cBhvr>
                                        <p:cTn id="89" dur="500"/>
                                        <p:tgtEl>
                                          <p:spTgt spid="41"/>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randombar(horizontal)">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circle(in)">
                                      <p:cBhvr>
                                        <p:cTn id="97" dur="20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49" presetClass="entr" presetSubtype="0" decel="100000"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500" fill="hold"/>
                                        <p:tgtEl>
                                          <p:spTgt spid="36"/>
                                        </p:tgtEl>
                                        <p:attrNameLst>
                                          <p:attrName>ppt_w</p:attrName>
                                        </p:attrNameLst>
                                      </p:cBhvr>
                                      <p:tavLst>
                                        <p:tav tm="0">
                                          <p:val>
                                            <p:fltVal val="0"/>
                                          </p:val>
                                        </p:tav>
                                        <p:tav tm="100000">
                                          <p:val>
                                            <p:strVal val="#ppt_w"/>
                                          </p:val>
                                        </p:tav>
                                      </p:tavLst>
                                    </p:anim>
                                    <p:anim calcmode="lin" valueType="num">
                                      <p:cBhvr>
                                        <p:cTn id="103" dur="500" fill="hold"/>
                                        <p:tgtEl>
                                          <p:spTgt spid="36"/>
                                        </p:tgtEl>
                                        <p:attrNameLst>
                                          <p:attrName>ppt_h</p:attrName>
                                        </p:attrNameLst>
                                      </p:cBhvr>
                                      <p:tavLst>
                                        <p:tav tm="0">
                                          <p:val>
                                            <p:fltVal val="0"/>
                                          </p:val>
                                        </p:tav>
                                        <p:tav tm="100000">
                                          <p:val>
                                            <p:strVal val="#ppt_h"/>
                                          </p:val>
                                        </p:tav>
                                      </p:tavLst>
                                    </p:anim>
                                    <p:anim calcmode="lin" valueType="num">
                                      <p:cBhvr>
                                        <p:cTn id="104" dur="500" fill="hold"/>
                                        <p:tgtEl>
                                          <p:spTgt spid="36"/>
                                        </p:tgtEl>
                                        <p:attrNameLst>
                                          <p:attrName>style.rotation</p:attrName>
                                        </p:attrNameLst>
                                      </p:cBhvr>
                                      <p:tavLst>
                                        <p:tav tm="0">
                                          <p:val>
                                            <p:fltVal val="360"/>
                                          </p:val>
                                        </p:tav>
                                        <p:tav tm="100000">
                                          <p:val>
                                            <p:fltVal val="0"/>
                                          </p:val>
                                        </p:tav>
                                      </p:tavLst>
                                    </p:anim>
                                    <p:animEffect transition="in" filter="fade">
                                      <p:cBhvr>
                                        <p:cTn id="105" dur="500"/>
                                        <p:tgtEl>
                                          <p:spTgt spid="36"/>
                                        </p:tgtEl>
                                      </p:cBhvr>
                                    </p:animEffect>
                                  </p:childTnLst>
                                </p:cTn>
                              </p:par>
                              <p:par>
                                <p:cTn id="106" presetID="49" presetClass="entr" presetSubtype="0" decel="10000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p:cTn id="108" dur="500" fill="hold"/>
                                        <p:tgtEl>
                                          <p:spTgt spid="27"/>
                                        </p:tgtEl>
                                        <p:attrNameLst>
                                          <p:attrName>ppt_w</p:attrName>
                                        </p:attrNameLst>
                                      </p:cBhvr>
                                      <p:tavLst>
                                        <p:tav tm="0">
                                          <p:val>
                                            <p:fltVal val="0"/>
                                          </p:val>
                                        </p:tav>
                                        <p:tav tm="100000">
                                          <p:val>
                                            <p:strVal val="#ppt_w"/>
                                          </p:val>
                                        </p:tav>
                                      </p:tavLst>
                                    </p:anim>
                                    <p:anim calcmode="lin" valueType="num">
                                      <p:cBhvr>
                                        <p:cTn id="109" dur="500" fill="hold"/>
                                        <p:tgtEl>
                                          <p:spTgt spid="27"/>
                                        </p:tgtEl>
                                        <p:attrNameLst>
                                          <p:attrName>ppt_h</p:attrName>
                                        </p:attrNameLst>
                                      </p:cBhvr>
                                      <p:tavLst>
                                        <p:tav tm="0">
                                          <p:val>
                                            <p:fltVal val="0"/>
                                          </p:val>
                                        </p:tav>
                                        <p:tav tm="100000">
                                          <p:val>
                                            <p:strVal val="#ppt_h"/>
                                          </p:val>
                                        </p:tav>
                                      </p:tavLst>
                                    </p:anim>
                                    <p:anim calcmode="lin" valueType="num">
                                      <p:cBhvr>
                                        <p:cTn id="110" dur="500" fill="hold"/>
                                        <p:tgtEl>
                                          <p:spTgt spid="27"/>
                                        </p:tgtEl>
                                        <p:attrNameLst>
                                          <p:attrName>style.rotation</p:attrName>
                                        </p:attrNameLst>
                                      </p:cBhvr>
                                      <p:tavLst>
                                        <p:tav tm="0">
                                          <p:val>
                                            <p:fltVal val="360"/>
                                          </p:val>
                                        </p:tav>
                                        <p:tav tm="100000">
                                          <p:val>
                                            <p:fltVal val="0"/>
                                          </p:val>
                                        </p:tav>
                                      </p:tavLst>
                                    </p:anim>
                                    <p:animEffect transition="in" filter="fade">
                                      <p:cBhvr>
                                        <p:cTn id="111" dur="500"/>
                                        <p:tgtEl>
                                          <p:spTgt spid="27"/>
                                        </p:tgtEl>
                                      </p:cBhvr>
                                    </p:animEffect>
                                  </p:childTnLst>
                                </p:cTn>
                              </p:par>
                              <p:par>
                                <p:cTn id="112" presetID="49" presetClass="entr" presetSubtype="0" decel="100000"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500" fill="hold"/>
                                        <p:tgtEl>
                                          <p:spTgt spid="22"/>
                                        </p:tgtEl>
                                        <p:attrNameLst>
                                          <p:attrName>ppt_w</p:attrName>
                                        </p:attrNameLst>
                                      </p:cBhvr>
                                      <p:tavLst>
                                        <p:tav tm="0">
                                          <p:val>
                                            <p:fltVal val="0"/>
                                          </p:val>
                                        </p:tav>
                                        <p:tav tm="100000">
                                          <p:val>
                                            <p:strVal val="#ppt_w"/>
                                          </p:val>
                                        </p:tav>
                                      </p:tavLst>
                                    </p:anim>
                                    <p:anim calcmode="lin" valueType="num">
                                      <p:cBhvr>
                                        <p:cTn id="115" dur="500" fill="hold"/>
                                        <p:tgtEl>
                                          <p:spTgt spid="22"/>
                                        </p:tgtEl>
                                        <p:attrNameLst>
                                          <p:attrName>ppt_h</p:attrName>
                                        </p:attrNameLst>
                                      </p:cBhvr>
                                      <p:tavLst>
                                        <p:tav tm="0">
                                          <p:val>
                                            <p:fltVal val="0"/>
                                          </p:val>
                                        </p:tav>
                                        <p:tav tm="100000">
                                          <p:val>
                                            <p:strVal val="#ppt_h"/>
                                          </p:val>
                                        </p:tav>
                                      </p:tavLst>
                                    </p:anim>
                                    <p:anim calcmode="lin" valueType="num">
                                      <p:cBhvr>
                                        <p:cTn id="116" dur="500" fill="hold"/>
                                        <p:tgtEl>
                                          <p:spTgt spid="22"/>
                                        </p:tgtEl>
                                        <p:attrNameLst>
                                          <p:attrName>style.rotation</p:attrName>
                                        </p:attrNameLst>
                                      </p:cBhvr>
                                      <p:tavLst>
                                        <p:tav tm="0">
                                          <p:val>
                                            <p:fltVal val="360"/>
                                          </p:val>
                                        </p:tav>
                                        <p:tav tm="100000">
                                          <p:val>
                                            <p:fltVal val="0"/>
                                          </p:val>
                                        </p:tav>
                                      </p:tavLst>
                                    </p:anim>
                                    <p:animEffect transition="in" filter="fade">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wipe(down)">
                                      <p:cBhvr>
                                        <p:cTn id="122" dur="500"/>
                                        <p:tgtEl>
                                          <p:spTgt spid="25"/>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nodeType="click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randombar(horizontal)">
                                      <p:cBhvr>
                                        <p:cTn id="127" dur="500"/>
                                        <p:tgtEl>
                                          <p:spTgt spid="42"/>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randombar(horizontal)">
                                      <p:cBhvr>
                                        <p:cTn id="130" dur="500"/>
                                        <p:tgtEl>
                                          <p:spTgt spid="19"/>
                                        </p:tgtEl>
                                      </p:cBhvr>
                                    </p:animEffect>
                                  </p:childTnLst>
                                </p:cTn>
                              </p:par>
                            </p:childTnLst>
                          </p:cTn>
                        </p:par>
                      </p:childTnLst>
                    </p:cTn>
                  </p:par>
                  <p:par>
                    <p:cTn id="131" fill="hold">
                      <p:stCondLst>
                        <p:cond delay="indefinite"/>
                      </p:stCondLst>
                      <p:childTnLst>
                        <p:par>
                          <p:cTn id="132" fill="hold">
                            <p:stCondLst>
                              <p:cond delay="0"/>
                            </p:stCondLst>
                            <p:childTnLst>
                              <p:par>
                                <p:cTn id="133" presetID="6" presetClass="entr" presetSubtype="16"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circle(in)">
                                      <p:cBhvr>
                                        <p:cTn id="135" dur="20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39"/>
                                        </p:tgtEl>
                                        <p:attrNameLst>
                                          <p:attrName>style.visibility</p:attrName>
                                        </p:attrNameLst>
                                      </p:cBhvr>
                                      <p:to>
                                        <p:strVal val="visible"/>
                                      </p:to>
                                    </p:set>
                                    <p:animEffect transition="in" filter="wipe(down)">
                                      <p:cBhvr>
                                        <p:cTn id="140" dur="500"/>
                                        <p:tgtEl>
                                          <p:spTgt spid="39"/>
                                        </p:tgtEl>
                                      </p:cBhvr>
                                    </p:animEffect>
                                  </p:childTnLst>
                                </p:cTn>
                              </p:par>
                            </p:childTnLst>
                          </p:cTn>
                        </p:par>
                      </p:childTnLst>
                    </p:cTn>
                  </p:par>
                  <p:par>
                    <p:cTn id="141" fill="hold">
                      <p:stCondLst>
                        <p:cond delay="indefinite"/>
                      </p:stCondLst>
                      <p:childTnLst>
                        <p:par>
                          <p:cTn id="142" fill="hold">
                            <p:stCondLst>
                              <p:cond delay="0"/>
                            </p:stCondLst>
                            <p:childTnLst>
                              <p:par>
                                <p:cTn id="143" presetID="49" presetClass="entr" presetSubtype="0" decel="100000" fill="hold" grpId="0" nodeType="clickEffect">
                                  <p:stCondLst>
                                    <p:cond delay="0"/>
                                  </p:stCondLst>
                                  <p:childTnLst>
                                    <p:set>
                                      <p:cBhvr>
                                        <p:cTn id="144" dur="1" fill="hold">
                                          <p:stCondLst>
                                            <p:cond delay="0"/>
                                          </p:stCondLst>
                                        </p:cTn>
                                        <p:tgtEl>
                                          <p:spTgt spid="30"/>
                                        </p:tgtEl>
                                        <p:attrNameLst>
                                          <p:attrName>style.visibility</p:attrName>
                                        </p:attrNameLst>
                                      </p:cBhvr>
                                      <p:to>
                                        <p:strVal val="visible"/>
                                      </p:to>
                                    </p:set>
                                    <p:anim calcmode="lin" valueType="num">
                                      <p:cBhvr>
                                        <p:cTn id="145" dur="500" fill="hold"/>
                                        <p:tgtEl>
                                          <p:spTgt spid="30"/>
                                        </p:tgtEl>
                                        <p:attrNameLst>
                                          <p:attrName>ppt_w</p:attrName>
                                        </p:attrNameLst>
                                      </p:cBhvr>
                                      <p:tavLst>
                                        <p:tav tm="0">
                                          <p:val>
                                            <p:fltVal val="0"/>
                                          </p:val>
                                        </p:tav>
                                        <p:tav tm="100000">
                                          <p:val>
                                            <p:strVal val="#ppt_w"/>
                                          </p:val>
                                        </p:tav>
                                      </p:tavLst>
                                    </p:anim>
                                    <p:anim calcmode="lin" valueType="num">
                                      <p:cBhvr>
                                        <p:cTn id="146" dur="500" fill="hold"/>
                                        <p:tgtEl>
                                          <p:spTgt spid="30"/>
                                        </p:tgtEl>
                                        <p:attrNameLst>
                                          <p:attrName>ppt_h</p:attrName>
                                        </p:attrNameLst>
                                      </p:cBhvr>
                                      <p:tavLst>
                                        <p:tav tm="0">
                                          <p:val>
                                            <p:fltVal val="0"/>
                                          </p:val>
                                        </p:tav>
                                        <p:tav tm="100000">
                                          <p:val>
                                            <p:strVal val="#ppt_h"/>
                                          </p:val>
                                        </p:tav>
                                      </p:tavLst>
                                    </p:anim>
                                    <p:anim calcmode="lin" valueType="num">
                                      <p:cBhvr>
                                        <p:cTn id="147" dur="500" fill="hold"/>
                                        <p:tgtEl>
                                          <p:spTgt spid="30"/>
                                        </p:tgtEl>
                                        <p:attrNameLst>
                                          <p:attrName>style.rotation</p:attrName>
                                        </p:attrNameLst>
                                      </p:cBhvr>
                                      <p:tavLst>
                                        <p:tav tm="0">
                                          <p:val>
                                            <p:fltVal val="360"/>
                                          </p:val>
                                        </p:tav>
                                        <p:tav tm="100000">
                                          <p:val>
                                            <p:fltVal val="0"/>
                                          </p:val>
                                        </p:tav>
                                      </p:tavLst>
                                    </p:anim>
                                    <p:animEffect transition="in" filter="fade">
                                      <p:cBhvr>
                                        <p:cTn id="148" dur="500"/>
                                        <p:tgtEl>
                                          <p:spTgt spid="30"/>
                                        </p:tgtEl>
                                      </p:cBhvr>
                                    </p:animEffect>
                                  </p:childTnLst>
                                </p:cTn>
                              </p:par>
                              <p:par>
                                <p:cTn id="149" presetID="49" presetClass="entr" presetSubtype="0" decel="100000" fill="hold" grpId="0" nodeType="withEffect">
                                  <p:stCondLst>
                                    <p:cond delay="0"/>
                                  </p:stCondLst>
                                  <p:childTnLst>
                                    <p:set>
                                      <p:cBhvr>
                                        <p:cTn id="150" dur="1" fill="hold">
                                          <p:stCondLst>
                                            <p:cond delay="0"/>
                                          </p:stCondLst>
                                        </p:cTn>
                                        <p:tgtEl>
                                          <p:spTgt spid="35"/>
                                        </p:tgtEl>
                                        <p:attrNameLst>
                                          <p:attrName>style.visibility</p:attrName>
                                        </p:attrNameLst>
                                      </p:cBhvr>
                                      <p:to>
                                        <p:strVal val="visible"/>
                                      </p:to>
                                    </p:set>
                                    <p:anim calcmode="lin" valueType="num">
                                      <p:cBhvr>
                                        <p:cTn id="151" dur="500" fill="hold"/>
                                        <p:tgtEl>
                                          <p:spTgt spid="35"/>
                                        </p:tgtEl>
                                        <p:attrNameLst>
                                          <p:attrName>ppt_w</p:attrName>
                                        </p:attrNameLst>
                                      </p:cBhvr>
                                      <p:tavLst>
                                        <p:tav tm="0">
                                          <p:val>
                                            <p:fltVal val="0"/>
                                          </p:val>
                                        </p:tav>
                                        <p:tav tm="100000">
                                          <p:val>
                                            <p:strVal val="#ppt_w"/>
                                          </p:val>
                                        </p:tav>
                                      </p:tavLst>
                                    </p:anim>
                                    <p:anim calcmode="lin" valueType="num">
                                      <p:cBhvr>
                                        <p:cTn id="152" dur="500" fill="hold"/>
                                        <p:tgtEl>
                                          <p:spTgt spid="35"/>
                                        </p:tgtEl>
                                        <p:attrNameLst>
                                          <p:attrName>ppt_h</p:attrName>
                                        </p:attrNameLst>
                                      </p:cBhvr>
                                      <p:tavLst>
                                        <p:tav tm="0">
                                          <p:val>
                                            <p:fltVal val="0"/>
                                          </p:val>
                                        </p:tav>
                                        <p:tav tm="100000">
                                          <p:val>
                                            <p:strVal val="#ppt_h"/>
                                          </p:val>
                                        </p:tav>
                                      </p:tavLst>
                                    </p:anim>
                                    <p:anim calcmode="lin" valueType="num">
                                      <p:cBhvr>
                                        <p:cTn id="153" dur="500" fill="hold"/>
                                        <p:tgtEl>
                                          <p:spTgt spid="35"/>
                                        </p:tgtEl>
                                        <p:attrNameLst>
                                          <p:attrName>style.rotation</p:attrName>
                                        </p:attrNameLst>
                                      </p:cBhvr>
                                      <p:tavLst>
                                        <p:tav tm="0">
                                          <p:val>
                                            <p:fltVal val="360"/>
                                          </p:val>
                                        </p:tav>
                                        <p:tav tm="100000">
                                          <p:val>
                                            <p:fltVal val="0"/>
                                          </p:val>
                                        </p:tav>
                                      </p:tavLst>
                                    </p:anim>
                                    <p:animEffect transition="in" filter="fade">
                                      <p:cBhvr>
                                        <p:cTn id="154" dur="500"/>
                                        <p:tgtEl>
                                          <p:spTgt spid="35"/>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wipe(down)">
                                      <p:cBhvr>
                                        <p:cTn id="159" dur="500"/>
                                        <p:tgtEl>
                                          <p:spTgt spid="34"/>
                                        </p:tgtEl>
                                      </p:cBhvr>
                                    </p:animEffect>
                                  </p:childTnLst>
                                </p:cTn>
                              </p:par>
                            </p:childTnLst>
                          </p:cTn>
                        </p:par>
                      </p:childTnLst>
                    </p:cTn>
                  </p:par>
                  <p:par>
                    <p:cTn id="160" fill="hold">
                      <p:stCondLst>
                        <p:cond delay="indefinite"/>
                      </p:stCondLst>
                      <p:childTnLst>
                        <p:par>
                          <p:cTn id="161" fill="hold">
                            <p:stCondLst>
                              <p:cond delay="0"/>
                            </p:stCondLst>
                            <p:childTnLst>
                              <p:par>
                                <p:cTn id="162" presetID="16" presetClass="entr" presetSubtype="21" fill="hold" grpId="0" nodeType="clickEffect">
                                  <p:stCondLst>
                                    <p:cond delay="0"/>
                                  </p:stCondLst>
                                  <p:childTnLst>
                                    <p:set>
                                      <p:cBhvr>
                                        <p:cTn id="163" dur="1" fill="hold">
                                          <p:stCondLst>
                                            <p:cond delay="0"/>
                                          </p:stCondLst>
                                        </p:cTn>
                                        <p:tgtEl>
                                          <p:spTgt spid="32"/>
                                        </p:tgtEl>
                                        <p:attrNameLst>
                                          <p:attrName>style.visibility</p:attrName>
                                        </p:attrNameLst>
                                      </p:cBhvr>
                                      <p:to>
                                        <p:strVal val="visible"/>
                                      </p:to>
                                    </p:set>
                                    <p:animEffect transition="in" filter="barn(inVertical)">
                                      <p:cBhvr>
                                        <p:cTn id="164" dur="500"/>
                                        <p:tgtEl>
                                          <p:spTgt spid="3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33"/>
                                        </p:tgtEl>
                                        <p:attrNameLst>
                                          <p:attrName>style.visibility</p:attrName>
                                        </p:attrNameLst>
                                      </p:cBhvr>
                                      <p:to>
                                        <p:strVal val="visible"/>
                                      </p:to>
                                    </p:set>
                                    <p:animEffect transition="in" filter="fade">
                                      <p:cBhvr>
                                        <p:cTn id="1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8" grpId="0" animBg="1"/>
      <p:bldP spid="31" grpId="0" animBg="1"/>
      <p:bldP spid="32" grpId="0" animBg="1"/>
      <p:bldP spid="33"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5" grpId="0" animBg="1"/>
      <p:bldP spid="27" grpId="0" animBg="1"/>
      <p:bldP spid="29" grpId="0" animBg="1"/>
      <p:bldP spid="30" grpId="0" animBg="1"/>
      <p:bldP spid="34" grpId="0" animBg="1"/>
      <p:bldP spid="35" grpId="0" animBg="1"/>
      <p:bldP spid="36" grpId="0" animBg="1"/>
      <p:bldP spid="37" grpId="0" animBg="1"/>
      <p:bldP spid="38"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49"/>
          <p:cNvSpPr>
            <a:spLocks noChangeArrowheads="1"/>
          </p:cNvSpPr>
          <p:nvPr/>
        </p:nvSpPr>
        <p:spPr bwMode="auto">
          <a:xfrm>
            <a:off x="84138" y="491366"/>
            <a:ext cx="4038600" cy="415636"/>
          </a:xfrm>
          <a:prstGeom prst="roundRect">
            <a:avLst>
              <a:gd name="adj" fmla="val 17948"/>
            </a:avLst>
          </a:prstGeom>
          <a:solidFill>
            <a:srgbClr val="000066"/>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a)</a:t>
            </a:r>
            <a:r>
              <a:rPr lang="en-US" sz="2400" b="1" dirty="0">
                <a:solidFill>
                  <a:srgbClr val="FFFFFF"/>
                </a:solidFill>
                <a:latin typeface="VN-NTime" pitchFamily="2" charset="0"/>
              </a:rPr>
              <a:t> </a:t>
            </a:r>
            <a:r>
              <a:rPr lang="en-US" sz="2400" b="1" dirty="0" err="1">
                <a:solidFill>
                  <a:srgbClr val="FFFFFF"/>
                </a:solidFill>
                <a:latin typeface="VN-NTime" pitchFamily="2" charset="0"/>
              </a:rPr>
              <a:t>Nguyeân</a:t>
            </a:r>
            <a:r>
              <a:rPr lang="en-US" sz="2400" b="1" dirty="0">
                <a:solidFill>
                  <a:srgbClr val="FFFFFF"/>
                </a:solidFill>
                <a:latin typeface="VN-NTime" pitchFamily="2" charset="0"/>
              </a:rPr>
              <a:t> </a:t>
            </a:r>
            <a:r>
              <a:rPr lang="en-US" sz="2400" b="1" dirty="0" err="1">
                <a:solidFill>
                  <a:srgbClr val="FFFFFF"/>
                </a:solidFill>
                <a:latin typeface="VN-NTime" pitchFamily="2" charset="0"/>
              </a:rPr>
              <a:t>lyù</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phaùt</a:t>
            </a:r>
            <a:r>
              <a:rPr lang="en-US" sz="2400" b="1" dirty="0">
                <a:solidFill>
                  <a:srgbClr val="FFFFFF"/>
                </a:solidFill>
                <a:latin typeface="VN-NTime" pitchFamily="2" charset="0"/>
              </a:rPr>
              <a:t> </a:t>
            </a:r>
            <a:r>
              <a:rPr lang="en-US" sz="2400" b="1" dirty="0" err="1">
                <a:solidFill>
                  <a:srgbClr val="FFFFFF"/>
                </a:solidFill>
                <a:latin typeface="VN-NTime" pitchFamily="2" charset="0"/>
              </a:rPr>
              <a:t>trieån</a:t>
            </a:r>
            <a:endParaRPr lang="en-US" sz="2400" b="1" dirty="0">
              <a:solidFill>
                <a:srgbClr val="FFFFFF"/>
              </a:solidFill>
              <a:latin typeface="VN-NTime" pitchFamily="2" charset="0"/>
            </a:endParaRPr>
          </a:p>
        </p:txBody>
      </p:sp>
      <p:sp>
        <p:nvSpPr>
          <p:cNvPr id="7" name="Rounded Rectangle 6"/>
          <p:cNvSpPr/>
          <p:nvPr/>
        </p:nvSpPr>
        <p:spPr bwMode="auto">
          <a:xfrm>
            <a:off x="1645349" y="990601"/>
            <a:ext cx="8192389" cy="1143000"/>
          </a:xfrm>
          <a:prstGeom prst="roundRect">
            <a:avLst>
              <a:gd name="adj" fmla="val 2655"/>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92100" indent="-228600">
              <a:spcBef>
                <a:spcPts val="600"/>
              </a:spcBef>
              <a:spcAft>
                <a:spcPts val="0"/>
              </a:spcAft>
              <a:buFont typeface="Wingdings" pitchFamily="2" charset="2"/>
              <a:buChar char="§"/>
            </a:pPr>
            <a:r>
              <a:rPr lang="en-US" sz="2400" b="1" dirty="0">
                <a:solidFill>
                  <a:srgbClr val="800000"/>
                </a:solidFill>
                <a:latin typeface="VN-NTime" pitchFamily="2" charset="0"/>
              </a:rPr>
              <a:t>VÑ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phöông</a:t>
            </a:r>
            <a:r>
              <a:rPr lang="en-US" sz="2400" b="1" dirty="0">
                <a:solidFill>
                  <a:schemeClr val="bg2"/>
                </a:solidFill>
                <a:latin typeface="VN-NTime" pitchFamily="2" charset="0"/>
              </a:rPr>
              <a:t> </a:t>
            </a:r>
            <a:r>
              <a:rPr lang="en-US" sz="2400" b="1" dirty="0" err="1">
                <a:solidFill>
                  <a:schemeClr val="bg2"/>
                </a:solidFill>
                <a:latin typeface="VN-NTime" pitchFamily="2" charset="0"/>
              </a:rPr>
              <a:t>thöùc</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thuoäc</a:t>
            </a:r>
            <a:r>
              <a:rPr lang="en-US" sz="2400" b="1" dirty="0">
                <a:solidFill>
                  <a:schemeClr val="bg2"/>
                </a:solidFill>
                <a:latin typeface="VN-NTime" pitchFamily="2" charset="0"/>
              </a:rPr>
              <a:t> </a:t>
            </a:r>
            <a:r>
              <a:rPr lang="en-US" sz="2400" b="1" dirty="0" err="1">
                <a:solidFill>
                  <a:schemeClr val="bg2"/>
                </a:solidFill>
                <a:latin typeface="VN-NTime" pitchFamily="2" charset="0"/>
              </a:rPr>
              <a:t>tính</a:t>
            </a:r>
            <a:r>
              <a:rPr lang="en-US" sz="2400" b="1" dirty="0">
                <a:solidFill>
                  <a:schemeClr val="bg2"/>
                </a:solidFill>
                <a:latin typeface="VN-NTime" pitchFamily="2" charset="0"/>
              </a:rPr>
              <a:t> </a:t>
            </a:r>
            <a:r>
              <a:rPr lang="en-US" sz="2400" b="1" dirty="0" err="1">
                <a:solidFill>
                  <a:schemeClr val="bg2"/>
                </a:solidFill>
                <a:latin typeface="VN-NTime" pitchFamily="2" charset="0"/>
              </a:rPr>
              <a:t>coá</a:t>
            </a:r>
            <a:r>
              <a:rPr lang="en-US" sz="2400" b="1" dirty="0">
                <a:solidFill>
                  <a:schemeClr val="bg2"/>
                </a:solidFill>
                <a:latin typeface="VN-NTime" pitchFamily="2" charset="0"/>
              </a:rPr>
              <a:t> </a:t>
            </a:r>
            <a:r>
              <a:rPr lang="en-US" sz="2400" b="1" dirty="0" err="1">
                <a:solidFill>
                  <a:schemeClr val="bg2"/>
                </a:solidFill>
                <a:latin typeface="VN-NTime" pitchFamily="2" charset="0"/>
              </a:rPr>
              <a:t>höõu</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dirty="0">
                <a:solidFill>
                  <a:schemeClr val="bg2"/>
                </a:solidFill>
                <a:latin typeface="VN-NTime" pitchFamily="2" charset="0"/>
              </a:rPr>
              <a:t> [</a:t>
            </a:r>
            <a:r>
              <a:rPr lang="en-US" sz="2400" b="1" dirty="0">
                <a:solidFill>
                  <a:srgbClr val="000066"/>
                </a:solidFill>
                <a:latin typeface="VN-NTime" pitchFamily="2" charset="0"/>
              </a:rPr>
              <a:t>VÑ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noùi</a:t>
            </a:r>
            <a:r>
              <a:rPr lang="en-US" sz="2400" b="1" dirty="0">
                <a:solidFill>
                  <a:srgbClr val="000066"/>
                </a:solidFill>
                <a:latin typeface="VN-NTime" pitchFamily="2" charset="0"/>
              </a:rPr>
              <a:t> </a:t>
            </a:r>
            <a:r>
              <a:rPr lang="en-US" sz="2400" b="1" dirty="0" err="1">
                <a:solidFill>
                  <a:srgbClr val="000066"/>
                </a:solidFill>
                <a:latin typeface="VN-NTime" pitchFamily="2" charset="0"/>
              </a:rPr>
              <a:t>chung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hieän</a:t>
            </a:r>
            <a:r>
              <a:rPr lang="en-US" sz="2400" dirty="0">
                <a:solidFill>
                  <a:srgbClr val="000066"/>
                </a:solidFill>
                <a:latin typeface="VN-NTime" pitchFamily="2" charset="0"/>
              </a:rPr>
              <a:t> </a:t>
            </a:r>
            <a:r>
              <a:rPr lang="en-US" sz="2400" dirty="0" err="1">
                <a:solidFill>
                  <a:srgbClr val="000066"/>
                </a:solidFill>
                <a:latin typeface="VN-NTime" pitchFamily="2" charset="0"/>
              </a:rPr>
              <a:t>töôïng</a:t>
            </a:r>
            <a:r>
              <a:rPr lang="en-US" sz="2400"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a:t>
            </a:r>
          </a:p>
        </p:txBody>
      </p:sp>
      <p:sp>
        <p:nvSpPr>
          <p:cNvPr id="8" name="Rounded Rectangle 7"/>
          <p:cNvSpPr/>
          <p:nvPr/>
        </p:nvSpPr>
        <p:spPr bwMode="auto">
          <a:xfrm>
            <a:off x="769937" y="1162889"/>
            <a:ext cx="799214" cy="843814"/>
          </a:xfrm>
          <a:prstGeom prst="roundRect">
            <a:avLst>
              <a:gd name="adj" fmla="val 6479"/>
            </a:avLst>
          </a:prstGeom>
          <a:solidFill>
            <a:schemeClr val="tx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000000"/>
                </a:solidFill>
                <a:latin typeface="VNI-Swiss-Condense"/>
              </a:rPr>
              <a:t>Ñònh nghóa</a:t>
            </a:r>
          </a:p>
        </p:txBody>
      </p:sp>
      <p:sp>
        <p:nvSpPr>
          <p:cNvPr id="9" name="Rounded Rectangle 8"/>
          <p:cNvSpPr/>
          <p:nvPr/>
        </p:nvSpPr>
        <p:spPr bwMode="auto">
          <a:xfrm>
            <a:off x="1645354" y="4750690"/>
            <a:ext cx="8192388" cy="2031109"/>
          </a:xfrm>
          <a:prstGeom prst="roundRect">
            <a:avLst>
              <a:gd name="adj" fmla="val 5624"/>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9400" indent="-279400" algn="just">
              <a:spcBef>
                <a:spcPts val="0"/>
              </a:spcBef>
              <a:spcAft>
                <a:spcPts val="600"/>
              </a:spcAft>
              <a:buFont typeface="Wingdings" pitchFamily="2" charset="2"/>
              <a:buChar char="§"/>
            </a:pPr>
            <a:r>
              <a:rPr lang="en-US" sz="2400" b="1" dirty="0" err="1">
                <a:solidFill>
                  <a:schemeClr val="bg2"/>
                </a:solidFill>
                <a:latin typeface="VN-NTime" pitchFamily="2" charset="0"/>
              </a:rPr>
              <a:t>Vaän</a:t>
            </a:r>
            <a:r>
              <a:rPr lang="en-US" sz="2400" b="1" dirty="0">
                <a:solidFill>
                  <a:schemeClr val="bg2"/>
                </a:solidFill>
                <a:latin typeface="VN-NTime" pitchFamily="2" charset="0"/>
              </a:rPr>
              <a:t> </a:t>
            </a:r>
            <a:r>
              <a:rPr lang="en-US" sz="2400" b="1" dirty="0" err="1">
                <a:solidFill>
                  <a:schemeClr val="bg2"/>
                </a:solidFill>
                <a:latin typeface="VN-NTime" pitchFamily="2" charset="0"/>
              </a:rPr>
              <a:t>ñoäng</a:t>
            </a:r>
            <a:r>
              <a:rPr lang="en-US" sz="2400" b="1" dirty="0">
                <a:solidFill>
                  <a:schemeClr val="bg2"/>
                </a:solidFill>
                <a:latin typeface="VN-NTime" pitchFamily="2" charset="0"/>
              </a:rPr>
              <a:t> </a:t>
            </a:r>
            <a:r>
              <a:rPr lang="en-US" sz="2400" b="1" dirty="0" err="1">
                <a:solidFill>
                  <a:schemeClr val="bg2"/>
                </a:solidFill>
                <a:latin typeface="VN-NTime" pitchFamily="2" charset="0"/>
              </a:rPr>
              <a:t>mang</a:t>
            </a:r>
            <a:r>
              <a:rPr lang="en-US" sz="2400" b="1" dirty="0">
                <a:solidFill>
                  <a:schemeClr val="bg2"/>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khaùch</a:t>
            </a:r>
            <a:r>
              <a:rPr lang="en-US" sz="2400" b="1" dirty="0">
                <a:solidFill>
                  <a:srgbClr val="800000"/>
                </a:solidFill>
                <a:latin typeface="VN-NTime" pitchFamily="2" charset="0"/>
              </a:rPr>
              <a:t> </a:t>
            </a:r>
            <a:r>
              <a:rPr lang="en-US" sz="2400" b="1" dirty="0" err="1">
                <a:solidFill>
                  <a:srgbClr val="800000"/>
                </a:solidFill>
                <a:latin typeface="VN-NTime" pitchFamily="2" charset="0"/>
              </a:rPr>
              <a:t>quan</a:t>
            </a:r>
            <a:r>
              <a:rPr lang="en-US" sz="2400" b="1" dirty="0">
                <a:solidFill>
                  <a:srgbClr val="800000"/>
                </a:solidFill>
                <a:latin typeface="VN-NTime" pitchFamily="2" charset="0"/>
              </a:rPr>
              <a:t>,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rgbClr val="800000"/>
                </a:solidFill>
                <a:latin typeface="VN-NTime" pitchFamily="2" charset="0"/>
              </a:rPr>
              <a:t> &amp; </a:t>
            </a:r>
            <a:r>
              <a:rPr lang="en-US" sz="2400" b="1" dirty="0" err="1">
                <a:solidFill>
                  <a:srgbClr val="800000"/>
                </a:solidFill>
                <a:latin typeface="VN-NTime" pitchFamily="2" charset="0"/>
              </a:rPr>
              <a:t>ña</a:t>
            </a:r>
            <a:r>
              <a:rPr lang="en-US" sz="2400" b="1" dirty="0">
                <a:solidFill>
                  <a:srgbClr val="800000"/>
                </a:solidFill>
                <a:latin typeface="VN-NTime" pitchFamily="2" charset="0"/>
              </a:rPr>
              <a:t> </a:t>
            </a:r>
            <a:r>
              <a:rPr lang="en-US" sz="2400" b="1" dirty="0" err="1">
                <a:solidFill>
                  <a:srgbClr val="800000"/>
                </a:solidFill>
                <a:latin typeface="VN-NTime" pitchFamily="2" charset="0"/>
              </a:rPr>
              <a:t>daïng</a:t>
            </a:r>
            <a:r>
              <a:rPr lang="en-US" sz="2400" b="1" dirty="0">
                <a:solidFill>
                  <a:srgbClr val="800000"/>
                </a:solidFill>
                <a:latin typeface="VN-NTime" pitchFamily="2" charset="0"/>
              </a:rPr>
              <a:t>: </a:t>
            </a:r>
          </a:p>
          <a:p>
            <a:pPr marL="531813" lvl="1" indent="-258763" algn="just">
              <a:spcBef>
                <a:spcPts val="0"/>
              </a:spcBef>
              <a:spcAft>
                <a:spcPts val="0"/>
              </a:spcAft>
              <a:buFont typeface="Arial" pitchFamily="34" charset="0"/>
              <a:buChar char="•"/>
            </a:pPr>
            <a:r>
              <a:rPr lang="en-US" sz="2400" b="1" spc="-70" dirty="0">
                <a:solidFill>
                  <a:srgbClr val="000066"/>
                </a:solidFill>
                <a:latin typeface="VN-NTime" pitchFamily="2" charset="0"/>
              </a:rPr>
              <a:t>VÑ </a:t>
            </a:r>
            <a:r>
              <a:rPr lang="en-US" sz="2400" b="1" spc="-70" dirty="0" err="1">
                <a:solidFill>
                  <a:srgbClr val="000066"/>
                </a:solidFill>
                <a:latin typeface="VN-NTime" pitchFamily="2" charset="0"/>
              </a:rPr>
              <a:t>cô</a:t>
            </a:r>
            <a:r>
              <a:rPr lang="en-US" sz="2400" b="1" spc="-70" dirty="0">
                <a:solidFill>
                  <a:srgbClr val="000066"/>
                </a:solidFill>
                <a:latin typeface="VN-NTime" pitchFamily="2" charset="0"/>
              </a:rPr>
              <a:t> </a:t>
            </a:r>
            <a:r>
              <a:rPr lang="en-US" sz="2400" b="1" spc="-70" dirty="0" err="1">
                <a:solidFill>
                  <a:srgbClr val="000066"/>
                </a:solidFill>
                <a:latin typeface="VN-NTime" pitchFamily="2" charset="0"/>
              </a:rPr>
              <a:t>hoïc</a:t>
            </a:r>
            <a:r>
              <a:rPr lang="en-US" sz="2400" b="1" spc="-70" dirty="0">
                <a:solidFill>
                  <a:srgbClr val="000066"/>
                </a:solidFill>
                <a:latin typeface="VN-NTime" pitchFamily="2" charset="0"/>
              </a:rPr>
              <a:t>; VÑ </a:t>
            </a:r>
            <a:r>
              <a:rPr lang="en-US" sz="2400" b="1" spc="-70" dirty="0" err="1">
                <a:solidFill>
                  <a:srgbClr val="000066"/>
                </a:solidFill>
                <a:latin typeface="VN-NTime" pitchFamily="2" charset="0"/>
              </a:rPr>
              <a:t>vaät</a:t>
            </a:r>
            <a:r>
              <a:rPr lang="en-US" sz="2400" b="1" spc="-70" dirty="0">
                <a:solidFill>
                  <a:srgbClr val="000066"/>
                </a:solidFill>
                <a:latin typeface="VN-NTime" pitchFamily="2" charset="0"/>
              </a:rPr>
              <a:t> </a:t>
            </a:r>
            <a:r>
              <a:rPr lang="en-US" sz="2400" b="1" spc="-70" dirty="0" err="1">
                <a:solidFill>
                  <a:srgbClr val="000066"/>
                </a:solidFill>
                <a:latin typeface="VN-NTime" pitchFamily="2" charset="0"/>
              </a:rPr>
              <a:t>lyù</a:t>
            </a:r>
            <a:r>
              <a:rPr lang="en-US" sz="2400" b="1" spc="-70" dirty="0">
                <a:solidFill>
                  <a:srgbClr val="000066"/>
                </a:solidFill>
                <a:latin typeface="VN-NTime" pitchFamily="2" charset="0"/>
              </a:rPr>
              <a:t>; VÑ </a:t>
            </a:r>
            <a:r>
              <a:rPr lang="en-US" sz="2400" b="1" spc="-70" dirty="0" err="1">
                <a:solidFill>
                  <a:srgbClr val="000066"/>
                </a:solidFill>
                <a:latin typeface="VN-NTime" pitchFamily="2" charset="0"/>
              </a:rPr>
              <a:t>hoaù</a:t>
            </a:r>
            <a:r>
              <a:rPr lang="en-US" sz="2400" b="1" spc="-70" dirty="0">
                <a:solidFill>
                  <a:srgbClr val="000066"/>
                </a:solidFill>
                <a:latin typeface="VN-NTime" pitchFamily="2" charset="0"/>
              </a:rPr>
              <a:t> </a:t>
            </a:r>
            <a:r>
              <a:rPr lang="en-US" sz="2400" b="1" spc="-70" dirty="0" err="1">
                <a:solidFill>
                  <a:srgbClr val="000066"/>
                </a:solidFill>
                <a:latin typeface="VN-NTime" pitchFamily="2" charset="0"/>
              </a:rPr>
              <a:t>hoïc</a:t>
            </a:r>
            <a:r>
              <a:rPr lang="en-US" sz="2400" b="1" spc="-70" dirty="0">
                <a:solidFill>
                  <a:srgbClr val="000066"/>
                </a:solidFill>
                <a:latin typeface="VN-NTime" pitchFamily="2" charset="0"/>
              </a:rPr>
              <a:t>; VÑ </a:t>
            </a:r>
            <a:r>
              <a:rPr lang="en-US" sz="2400" b="1" spc="-70" dirty="0" err="1">
                <a:solidFill>
                  <a:srgbClr val="000066"/>
                </a:solidFill>
                <a:latin typeface="VN-NTime" pitchFamily="2" charset="0"/>
              </a:rPr>
              <a:t>sinh</a:t>
            </a:r>
            <a:r>
              <a:rPr lang="en-US" sz="2400" b="1" spc="-70" dirty="0">
                <a:solidFill>
                  <a:srgbClr val="000066"/>
                </a:solidFill>
                <a:latin typeface="VN-NTime" pitchFamily="2" charset="0"/>
              </a:rPr>
              <a:t> </a:t>
            </a:r>
            <a:r>
              <a:rPr lang="en-US" sz="2400" b="1" spc="-70" dirty="0" err="1">
                <a:solidFill>
                  <a:srgbClr val="000066"/>
                </a:solidFill>
                <a:latin typeface="VN-NTime" pitchFamily="2" charset="0"/>
              </a:rPr>
              <a:t>hoïc</a:t>
            </a:r>
            <a:r>
              <a:rPr lang="en-US" sz="2400" b="1" spc="-70" dirty="0">
                <a:solidFill>
                  <a:srgbClr val="000066"/>
                </a:solidFill>
                <a:latin typeface="VN-NTime" pitchFamily="2" charset="0"/>
              </a:rPr>
              <a:t>; VÑ </a:t>
            </a:r>
            <a:r>
              <a:rPr lang="en-US" sz="2400" b="1" spc="-70" dirty="0" err="1">
                <a:solidFill>
                  <a:srgbClr val="000066"/>
                </a:solidFill>
                <a:latin typeface="VN-NTime" pitchFamily="2" charset="0"/>
              </a:rPr>
              <a:t>xaõ</a:t>
            </a:r>
            <a:r>
              <a:rPr lang="en-US" sz="2400" b="1" spc="-70" dirty="0">
                <a:solidFill>
                  <a:srgbClr val="000066"/>
                </a:solidFill>
                <a:latin typeface="VN-NTime" pitchFamily="2" charset="0"/>
              </a:rPr>
              <a:t> </a:t>
            </a:r>
            <a:r>
              <a:rPr lang="en-US" sz="2400" b="1" spc="-70" dirty="0" err="1">
                <a:solidFill>
                  <a:srgbClr val="000066"/>
                </a:solidFill>
                <a:latin typeface="VN-NTime" pitchFamily="2" charset="0"/>
              </a:rPr>
              <a:t>hoäi</a:t>
            </a:r>
            <a:r>
              <a:rPr lang="en-US" sz="2400" b="1" spc="-70" dirty="0">
                <a:solidFill>
                  <a:srgbClr val="000066"/>
                </a:solidFill>
                <a:latin typeface="VN-NTime" pitchFamily="2" charset="0"/>
              </a:rPr>
              <a:t>.</a:t>
            </a:r>
          </a:p>
          <a:p>
            <a:pPr marL="531813" lvl="1" indent="-258763" algn="just">
              <a:spcBef>
                <a:spcPts val="0"/>
              </a:spcBef>
              <a:spcAft>
                <a:spcPts val="0"/>
              </a:spcAft>
              <a:buFont typeface="Arial" pitchFamily="34" charset="0"/>
              <a:buChar char="•"/>
            </a:pPr>
            <a:r>
              <a:rPr lang="en-US" sz="2400" b="1" dirty="0">
                <a:solidFill>
                  <a:srgbClr val="000066"/>
                </a:solidFill>
                <a:latin typeface="VN-NTime" pitchFamily="2" charset="0"/>
              </a:rPr>
              <a:t>VÑ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nhieân</a:t>
            </a:r>
            <a:r>
              <a:rPr lang="en-US" sz="2400" b="1" dirty="0">
                <a:solidFill>
                  <a:srgbClr val="000066"/>
                </a:solidFill>
                <a:latin typeface="VN-NTime" pitchFamily="2" charset="0"/>
              </a:rPr>
              <a:t>; VÑ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r>
              <a:rPr lang="en-US" sz="2400" b="1" dirty="0">
                <a:solidFill>
                  <a:srgbClr val="000066"/>
                </a:solidFill>
                <a:latin typeface="VN-NTime" pitchFamily="2" charset="0"/>
              </a:rPr>
              <a:t>; VÑ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duy</a:t>
            </a:r>
            <a:endParaRPr lang="en-US" sz="2400" b="1" dirty="0">
              <a:solidFill>
                <a:srgbClr val="000066"/>
              </a:solidFill>
              <a:latin typeface="VN-NTime" pitchFamily="2" charset="0"/>
            </a:endParaRPr>
          </a:p>
          <a:p>
            <a:pPr marL="531813" lvl="1" indent="-258763" algn="just">
              <a:spcBef>
                <a:spcPts val="0"/>
              </a:spcBef>
              <a:spcAft>
                <a:spcPts val="0"/>
              </a:spcAft>
              <a:buFont typeface="Arial" pitchFamily="34" charset="0"/>
              <a:buChar char="•"/>
            </a:pPr>
            <a:r>
              <a:rPr lang="en-US" sz="2400" b="1" dirty="0">
                <a:solidFill>
                  <a:srgbClr val="000066"/>
                </a:solidFill>
                <a:latin typeface="VN-NTime" pitchFamily="2" charset="0"/>
              </a:rPr>
              <a:t>VÑ –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VÑ –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löôïng</a:t>
            </a:r>
            <a:r>
              <a:rPr lang="en-US" sz="2400" b="1" dirty="0">
                <a:solidFill>
                  <a:srgbClr val="000066"/>
                </a:solidFill>
                <a:latin typeface="VN-NTime" pitchFamily="2" charset="0"/>
              </a:rPr>
              <a:t>; VÑ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caû</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laãn</a:t>
            </a:r>
            <a:r>
              <a:rPr lang="en-US" sz="2400" b="1" dirty="0">
                <a:solidFill>
                  <a:srgbClr val="000066"/>
                </a:solidFill>
                <a:latin typeface="VN-NTime" pitchFamily="2" charset="0"/>
              </a:rPr>
              <a:t> </a:t>
            </a:r>
            <a:r>
              <a:rPr lang="en-US" sz="2400" b="1" dirty="0" err="1">
                <a:solidFill>
                  <a:srgbClr val="000066"/>
                </a:solidFill>
                <a:latin typeface="VN-NTime" pitchFamily="2" charset="0"/>
              </a:rPr>
              <a:t>löôïng</a:t>
            </a:r>
            <a:r>
              <a:rPr lang="en-US" sz="2400" b="1" dirty="0">
                <a:solidFill>
                  <a:srgbClr val="000066"/>
                </a:solidFill>
                <a:latin typeface="VN-NTime" pitchFamily="2" charset="0"/>
              </a:rPr>
              <a:t>. </a:t>
            </a:r>
          </a:p>
        </p:txBody>
      </p:sp>
      <p:sp>
        <p:nvSpPr>
          <p:cNvPr id="11" name="Rounded Rectangle 10"/>
          <p:cNvSpPr/>
          <p:nvPr/>
        </p:nvSpPr>
        <p:spPr bwMode="auto">
          <a:xfrm>
            <a:off x="769937" y="5257800"/>
            <a:ext cx="799214" cy="909543"/>
          </a:xfrm>
          <a:prstGeom prst="roundRect">
            <a:avLst>
              <a:gd name="adj" fmla="val 7654"/>
            </a:avLst>
          </a:prstGeom>
          <a:solidFill>
            <a:schemeClr val="tx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000000"/>
                </a:solidFill>
                <a:latin typeface="VNI-Swiss-Condense"/>
              </a:rPr>
              <a:t>Tính</a:t>
            </a:r>
          </a:p>
          <a:p>
            <a:pPr algn="ctr">
              <a:spcBef>
                <a:spcPts val="0"/>
              </a:spcBef>
              <a:spcAft>
                <a:spcPts val="300"/>
              </a:spcAft>
            </a:pPr>
            <a:r>
              <a:rPr lang="en-US" sz="2400">
                <a:solidFill>
                  <a:srgbClr val="000000"/>
                </a:solidFill>
                <a:latin typeface="VNI-Swiss-Condense"/>
              </a:rPr>
              <a:t>chaát</a:t>
            </a:r>
          </a:p>
        </p:txBody>
      </p:sp>
      <p:sp>
        <p:nvSpPr>
          <p:cNvPr id="12" name="Rounded Rectangle 11"/>
          <p:cNvSpPr/>
          <p:nvPr/>
        </p:nvSpPr>
        <p:spPr bwMode="auto">
          <a:xfrm>
            <a:off x="40021" y="3130646"/>
            <a:ext cx="875731" cy="959793"/>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Vaän</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endParaRPr lang="en-US" sz="2400" b="1" dirty="0">
              <a:solidFill>
                <a:srgbClr val="800000"/>
              </a:solidFill>
              <a:latin typeface="VN-NTime" pitchFamily="2" charset="0"/>
            </a:endParaRPr>
          </a:p>
        </p:txBody>
      </p:sp>
      <p:cxnSp>
        <p:nvCxnSpPr>
          <p:cNvPr id="13" name="Straight Arrow Connector 12"/>
          <p:cNvCxnSpPr>
            <a:stCxn id="12" idx="3"/>
            <a:endCxn id="8" idx="2"/>
          </p:cNvCxnSpPr>
          <p:nvPr/>
        </p:nvCxnSpPr>
        <p:spPr bwMode="auto">
          <a:xfrm flipV="1">
            <a:off x="915752" y="2006703"/>
            <a:ext cx="253792" cy="1603840"/>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cxnSp>
        <p:nvCxnSpPr>
          <p:cNvPr id="14" name="Straight Arrow Connector 13"/>
          <p:cNvCxnSpPr>
            <a:stCxn id="12" idx="3"/>
            <a:endCxn id="11" idx="0"/>
          </p:cNvCxnSpPr>
          <p:nvPr/>
        </p:nvCxnSpPr>
        <p:spPr bwMode="auto">
          <a:xfrm>
            <a:off x="915752" y="3610543"/>
            <a:ext cx="253792" cy="1647257"/>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sp>
        <p:nvSpPr>
          <p:cNvPr id="15" name="Rounded Rectangle 14"/>
          <p:cNvSpPr/>
          <p:nvPr/>
        </p:nvSpPr>
        <p:spPr bwMode="auto">
          <a:xfrm>
            <a:off x="1608137" y="2236092"/>
            <a:ext cx="8229602" cy="2412108"/>
          </a:xfrm>
          <a:prstGeom prst="roundRect">
            <a:avLst>
              <a:gd name="adj" fmla="val 2655"/>
            </a:avLst>
          </a:prstGeom>
          <a:solidFill>
            <a:schemeClr val="bg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8925" indent="-288925">
              <a:spcBef>
                <a:spcPts val="300"/>
              </a:spcBef>
              <a:spcAft>
                <a:spcPts val="0"/>
              </a:spcAft>
              <a:buFont typeface="Arial" pitchFamily="34" charset="0"/>
              <a:buChar char="•"/>
            </a:pPr>
            <a:r>
              <a:rPr lang="en-US" sz="2400" b="1" dirty="0" err="1">
                <a:solidFill>
                  <a:schemeClr val="bg2"/>
                </a:solidFill>
                <a:latin typeface="VN-NTime" pitchFamily="2" charset="0"/>
              </a:rPr>
              <a:t>Nguoàn</a:t>
            </a:r>
            <a:r>
              <a:rPr lang="en-US" sz="2400" b="1" dirty="0">
                <a:solidFill>
                  <a:schemeClr val="bg2"/>
                </a:solidFill>
                <a:latin typeface="VN-NTime" pitchFamily="2" charset="0"/>
              </a:rPr>
              <a:t> </a:t>
            </a:r>
            <a:r>
              <a:rPr lang="en-US" sz="2400" b="1" dirty="0" err="1">
                <a:solidFill>
                  <a:schemeClr val="bg2"/>
                </a:solidFill>
                <a:latin typeface="VN-NTime" pitchFamily="2" charset="0"/>
              </a:rPr>
              <a:t>goác</a:t>
            </a:r>
            <a:r>
              <a:rPr lang="en-US" sz="2400" b="1" dirty="0">
                <a:solidFill>
                  <a:schemeClr val="bg2"/>
                </a:solidFill>
                <a:latin typeface="VN-NTime" pitchFamily="2" charset="0"/>
              </a:rPr>
              <a:t> VÑ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töông</a:t>
            </a:r>
            <a:r>
              <a:rPr lang="en-US" sz="2400" b="1" dirty="0">
                <a:solidFill>
                  <a:schemeClr val="bg2"/>
                </a:solidFill>
                <a:latin typeface="VN-NTime" pitchFamily="2" charset="0"/>
              </a:rPr>
              <a:t> </a:t>
            </a:r>
            <a:r>
              <a:rPr lang="en-US" sz="2400" b="1" dirty="0" err="1">
                <a:solidFill>
                  <a:schemeClr val="bg2"/>
                </a:solidFill>
                <a:latin typeface="VN-NTime" pitchFamily="2" charset="0"/>
              </a:rPr>
              <a:t>taùc</a:t>
            </a:r>
            <a:r>
              <a:rPr lang="en-US" sz="2400" b="1" dirty="0">
                <a:solidFill>
                  <a:schemeClr val="bg2"/>
                </a:solidFill>
                <a:latin typeface="VN-NTime" pitchFamily="2" charset="0"/>
              </a:rPr>
              <a:t> </a:t>
            </a:r>
            <a:r>
              <a:rPr lang="en-US" sz="2400" b="1" dirty="0" err="1">
                <a:solidFill>
                  <a:schemeClr val="bg2"/>
                </a:solidFill>
                <a:latin typeface="VN-NTime" pitchFamily="2" charset="0"/>
              </a:rPr>
              <a:t>noäi</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moät</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hay </a:t>
            </a:r>
            <a:r>
              <a:rPr lang="en-US" sz="2400" b="1" dirty="0" err="1">
                <a:solidFill>
                  <a:schemeClr val="bg2"/>
                </a:solidFill>
                <a:latin typeface="VN-NTime" pitchFamily="2" charset="0"/>
              </a:rPr>
              <a:t>giöõa</a:t>
            </a:r>
            <a:r>
              <a:rPr lang="en-US" sz="2400" b="1" dirty="0">
                <a:solidFill>
                  <a:schemeClr val="bg2"/>
                </a:solidFill>
                <a:latin typeface="VN-NTime" pitchFamily="2" charset="0"/>
              </a:rPr>
              <a:t> </a:t>
            </a:r>
            <a:r>
              <a:rPr lang="en-US" sz="2400" b="1" dirty="0" err="1">
                <a:solidFill>
                  <a:schemeClr val="bg2"/>
                </a:solidFill>
                <a:latin typeface="VN-NTime" pitchFamily="2" charset="0"/>
              </a:rPr>
              <a:t>caùc</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theá</a:t>
            </a:r>
            <a:r>
              <a:rPr lang="en-US" sz="2400" b="1" dirty="0">
                <a:solidFill>
                  <a:schemeClr val="bg2"/>
                </a:solidFill>
                <a:latin typeface="VN-NTime" pitchFamily="2" charset="0"/>
              </a:rPr>
              <a:t> </a:t>
            </a:r>
            <a:r>
              <a:rPr lang="en-US" sz="2400" b="1" dirty="0" err="1">
                <a:solidFill>
                  <a:schemeClr val="bg2"/>
                </a:solidFill>
                <a:latin typeface="VN-NTime" pitchFamily="2" charset="0"/>
              </a:rPr>
              <a:t>giôùi</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b="1" dirty="0">
                <a:solidFill>
                  <a:schemeClr val="bg2"/>
                </a:solidFill>
                <a:latin typeface="VN-NTime" pitchFamily="2" charset="0"/>
              </a:rPr>
              <a:t>.</a:t>
            </a:r>
          </a:p>
          <a:p>
            <a:pPr marL="288925" indent="-288925">
              <a:spcBef>
                <a:spcPts val="300"/>
              </a:spcBef>
              <a:spcAft>
                <a:spcPts val="0"/>
              </a:spcAft>
              <a:buFont typeface="Arial" pitchFamily="34" charset="0"/>
              <a:buChar char="•"/>
            </a:pPr>
            <a:r>
              <a:rPr lang="en-US" sz="2400" b="1" dirty="0" err="1">
                <a:solidFill>
                  <a:schemeClr val="bg2"/>
                </a:solidFill>
                <a:latin typeface="VN-NTime" pitchFamily="2" charset="0"/>
              </a:rPr>
              <a:t>Ñöùng</a:t>
            </a:r>
            <a:r>
              <a:rPr lang="en-US" sz="2400" b="1" dirty="0">
                <a:solidFill>
                  <a:schemeClr val="bg2"/>
                </a:solidFill>
                <a:latin typeface="VN-NTime" pitchFamily="2" charset="0"/>
              </a:rPr>
              <a:t> </a:t>
            </a:r>
            <a:r>
              <a:rPr lang="en-US" sz="2400" b="1" dirty="0" err="1">
                <a:solidFill>
                  <a:schemeClr val="bg2"/>
                </a:solidFill>
                <a:latin typeface="VN-NTime" pitchFamily="2" charset="0"/>
              </a:rPr>
              <a:t>im</a:t>
            </a:r>
            <a:r>
              <a:rPr lang="en-US" sz="2400" b="1" dirty="0">
                <a:solidFill>
                  <a:schemeClr val="bg2"/>
                </a:solidFill>
                <a:latin typeface="VN-NTime" pitchFamily="2" charset="0"/>
              </a:rPr>
              <a:t>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moät</a:t>
            </a:r>
            <a:r>
              <a:rPr lang="en-US" sz="2400" b="1" dirty="0">
                <a:solidFill>
                  <a:schemeClr val="bg2"/>
                </a:solidFill>
                <a:latin typeface="VN-NTime" pitchFamily="2" charset="0"/>
              </a:rPr>
              <a:t> </a:t>
            </a:r>
            <a:r>
              <a:rPr lang="en-US" sz="2400" b="1" dirty="0" err="1">
                <a:solidFill>
                  <a:schemeClr val="bg2"/>
                </a:solidFill>
                <a:latin typeface="VN-NTime" pitchFamily="2" charset="0"/>
              </a:rPr>
              <a:t>daïng</a:t>
            </a:r>
            <a:r>
              <a:rPr lang="en-US" sz="2400" b="1" dirty="0">
                <a:solidFill>
                  <a:schemeClr val="bg2"/>
                </a:solidFill>
                <a:latin typeface="VN-NTime" pitchFamily="2" charset="0"/>
              </a:rPr>
              <a:t> VÑ </a:t>
            </a:r>
            <a:r>
              <a:rPr lang="en-US" sz="2400" b="1" dirty="0" err="1">
                <a:solidFill>
                  <a:schemeClr val="bg2"/>
                </a:solidFill>
                <a:latin typeface="VN-NTime" pitchFamily="2" charset="0"/>
              </a:rPr>
              <a:t>ñaëc</a:t>
            </a:r>
            <a:r>
              <a:rPr lang="en-US" sz="2400" b="1" dirty="0">
                <a:solidFill>
                  <a:schemeClr val="bg2"/>
                </a:solidFill>
                <a:latin typeface="VN-NTime" pitchFamily="2" charset="0"/>
              </a:rPr>
              <a:t> </a:t>
            </a:r>
            <a:r>
              <a:rPr lang="en-US" sz="2400" b="1" dirty="0" err="1">
                <a:solidFill>
                  <a:schemeClr val="bg2"/>
                </a:solidFill>
                <a:latin typeface="VN-NTime" pitchFamily="2" charset="0"/>
              </a:rPr>
              <a:t>bieät</a:t>
            </a:r>
            <a:r>
              <a:rPr lang="en-US" sz="2400" b="1" dirty="0">
                <a:solidFill>
                  <a:schemeClr val="bg2"/>
                </a:solidFill>
                <a:latin typeface="VN-NTime" pitchFamily="2" charset="0"/>
              </a:rPr>
              <a:t> – VÑ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traïng</a:t>
            </a:r>
            <a:r>
              <a:rPr lang="en-US" sz="2400" b="1" dirty="0">
                <a:solidFill>
                  <a:schemeClr val="bg2"/>
                </a:solidFill>
                <a:latin typeface="VN-NTime" pitchFamily="2" charset="0"/>
              </a:rPr>
              <a:t> </a:t>
            </a:r>
            <a:r>
              <a:rPr lang="en-US" sz="2400" b="1" dirty="0" err="1">
                <a:solidFill>
                  <a:schemeClr val="bg2"/>
                </a:solidFill>
                <a:latin typeface="VN-NTime" pitchFamily="2" charset="0"/>
              </a:rPr>
              <a:t>thaùi</a:t>
            </a:r>
            <a:r>
              <a:rPr lang="en-US" sz="2400" b="1" dirty="0">
                <a:solidFill>
                  <a:schemeClr val="bg2"/>
                </a:solidFill>
                <a:latin typeface="VN-NTime" pitchFamily="2" charset="0"/>
              </a:rPr>
              <a:t> </a:t>
            </a:r>
            <a:r>
              <a:rPr lang="en-US" sz="2400" b="1" dirty="0" err="1">
                <a:solidFill>
                  <a:schemeClr val="bg2"/>
                </a:solidFill>
                <a:latin typeface="VN-NTime" pitchFamily="2" charset="0"/>
              </a:rPr>
              <a:t>oån</a:t>
            </a:r>
            <a:r>
              <a:rPr lang="en-US" sz="2400" b="1" dirty="0">
                <a:solidFill>
                  <a:schemeClr val="bg2"/>
                </a:solidFill>
                <a:latin typeface="VN-NTime" pitchFamily="2" charset="0"/>
              </a:rPr>
              <a:t> </a:t>
            </a:r>
            <a:r>
              <a:rPr lang="en-US" sz="2400" b="1" dirty="0" err="1">
                <a:solidFill>
                  <a:schemeClr val="bg2"/>
                </a:solidFill>
                <a:latin typeface="VN-NTime" pitchFamily="2" charset="0"/>
              </a:rPr>
              <a:t>ñònh</a:t>
            </a:r>
            <a:r>
              <a:rPr lang="en-US" sz="2400" b="1" dirty="0">
                <a:solidFill>
                  <a:schemeClr val="bg2"/>
                </a:solidFill>
                <a:latin typeface="VN-NTime" pitchFamily="2" charset="0"/>
              </a:rPr>
              <a:t> / </a:t>
            </a:r>
            <a:r>
              <a:rPr lang="en-US" sz="2400" b="1" dirty="0" err="1">
                <a:solidFill>
                  <a:schemeClr val="bg2"/>
                </a:solidFill>
                <a:latin typeface="VN-NTime" pitchFamily="2" charset="0"/>
              </a:rPr>
              <a:t>caân</a:t>
            </a:r>
            <a:r>
              <a:rPr lang="en-US" sz="2400" b="1" dirty="0">
                <a:solidFill>
                  <a:schemeClr val="bg2"/>
                </a:solidFill>
                <a:latin typeface="VN-NTime" pitchFamily="2" charset="0"/>
              </a:rPr>
              <a:t> </a:t>
            </a:r>
            <a:r>
              <a:rPr lang="en-US" sz="2400" b="1" dirty="0" err="1">
                <a:solidFill>
                  <a:schemeClr val="bg2"/>
                </a:solidFill>
                <a:latin typeface="VN-NTime" pitchFamily="2" charset="0"/>
              </a:rPr>
              <a:t>baèng</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moät</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cuï</a:t>
            </a:r>
            <a:r>
              <a:rPr lang="en-US" sz="2400" b="1" dirty="0">
                <a:solidFill>
                  <a:schemeClr val="bg2"/>
                </a:solidFill>
                <a:latin typeface="VN-NTime" pitchFamily="2" charset="0"/>
              </a:rPr>
              <a:t> </a:t>
            </a:r>
            <a:r>
              <a:rPr lang="en-US" sz="2400" b="1" dirty="0" err="1">
                <a:solidFill>
                  <a:schemeClr val="bg2"/>
                </a:solidFill>
                <a:latin typeface="VN-NTime" pitchFamily="2" charset="0"/>
              </a:rPr>
              <a:t>theå</a:t>
            </a:r>
            <a:r>
              <a:rPr lang="en-US" sz="2400" b="1" dirty="0">
                <a:solidFill>
                  <a:schemeClr val="bg2"/>
                </a:solidFill>
                <a:latin typeface="VN-NTime" pitchFamily="2" charset="0"/>
              </a:rPr>
              <a:t>.</a:t>
            </a:r>
          </a:p>
          <a:p>
            <a:pPr marL="288925" indent="-288925">
              <a:spcBef>
                <a:spcPts val="300"/>
              </a:spcBef>
              <a:spcAft>
                <a:spcPts val="0"/>
              </a:spcAft>
              <a:buFont typeface="Arial" pitchFamily="34" charset="0"/>
              <a:buChar char="•"/>
            </a:pP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theá</a:t>
            </a:r>
            <a:r>
              <a:rPr lang="en-US" sz="2400" b="1" dirty="0">
                <a:solidFill>
                  <a:schemeClr val="bg2"/>
                </a:solidFill>
                <a:latin typeface="VN-NTime" pitchFamily="2" charset="0"/>
              </a:rPr>
              <a:t> </a:t>
            </a:r>
            <a:r>
              <a:rPr lang="en-US" sz="2400" b="1" dirty="0" err="1">
                <a:solidFill>
                  <a:schemeClr val="bg2"/>
                </a:solidFill>
                <a:latin typeface="VN-NTime" pitchFamily="2" charset="0"/>
              </a:rPr>
              <a:t>giôùi</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b="1" dirty="0">
                <a:solidFill>
                  <a:schemeClr val="bg2"/>
                </a:solidFill>
                <a:latin typeface="VN-NTime" pitchFamily="2" charset="0"/>
              </a:rPr>
              <a:t> </a:t>
            </a:r>
            <a:r>
              <a:rPr lang="en-US" sz="2400" b="1" dirty="0" err="1">
                <a:solidFill>
                  <a:schemeClr val="bg2"/>
                </a:solidFill>
                <a:latin typeface="VN-NTime" pitchFamily="2" charset="0"/>
              </a:rPr>
              <a:t>thoáng</a:t>
            </a:r>
            <a:r>
              <a:rPr lang="en-US" sz="2400" b="1" dirty="0">
                <a:solidFill>
                  <a:schemeClr val="bg2"/>
                </a:solidFill>
                <a:latin typeface="VN-NTime" pitchFamily="2" charset="0"/>
              </a:rPr>
              <a:t> </a:t>
            </a:r>
            <a:r>
              <a:rPr lang="en-US" sz="2400" b="1" dirty="0" err="1">
                <a:solidFill>
                  <a:schemeClr val="bg2"/>
                </a:solidFill>
                <a:latin typeface="VN-NTime" pitchFamily="2" charset="0"/>
              </a:rPr>
              <a:t>nhaát</a:t>
            </a:r>
            <a:r>
              <a:rPr lang="en-US" sz="2400" b="1" dirty="0">
                <a:solidFill>
                  <a:schemeClr val="bg2"/>
                </a:solidFill>
                <a:latin typeface="VN-NTime" pitchFamily="2" charset="0"/>
              </a:rPr>
              <a:t>, </a:t>
            </a:r>
            <a:r>
              <a:rPr lang="en-US" sz="2400" b="1" dirty="0" err="1">
                <a:solidFill>
                  <a:schemeClr val="bg2"/>
                </a:solidFill>
                <a:latin typeface="VN-NTime" pitchFamily="2" charset="0"/>
              </a:rPr>
              <a:t>vaïn</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vöøa</a:t>
            </a:r>
            <a:r>
              <a:rPr lang="en-US" sz="2400" b="1" dirty="0">
                <a:solidFill>
                  <a:schemeClr val="bg2"/>
                </a:solidFill>
                <a:latin typeface="VN-NTime" pitchFamily="2" charset="0"/>
              </a:rPr>
              <a:t> </a:t>
            </a:r>
            <a:r>
              <a:rPr lang="en-US" sz="2400" b="1" dirty="0" err="1">
                <a:solidFill>
                  <a:schemeClr val="bg2"/>
                </a:solidFill>
                <a:latin typeface="VN-NTime" pitchFamily="2" charset="0"/>
              </a:rPr>
              <a:t>vaän</a:t>
            </a:r>
            <a:r>
              <a:rPr lang="en-US" sz="2400" b="1" dirty="0">
                <a:solidFill>
                  <a:schemeClr val="bg2"/>
                </a:solidFill>
                <a:latin typeface="VN-NTime" pitchFamily="2" charset="0"/>
              </a:rPr>
              <a:t> </a:t>
            </a:r>
            <a:r>
              <a:rPr lang="en-US" sz="2400" b="1" dirty="0" err="1">
                <a:solidFill>
                  <a:schemeClr val="bg2"/>
                </a:solidFill>
                <a:latin typeface="VN-NTime" pitchFamily="2" charset="0"/>
              </a:rPr>
              <a:t>ñoäng</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tuyeät</a:t>
            </a:r>
            <a:r>
              <a:rPr lang="en-US" sz="2400" dirty="0">
                <a:solidFill>
                  <a:schemeClr val="bg2"/>
                </a:solidFill>
                <a:latin typeface="VN-NTime" pitchFamily="2" charset="0"/>
              </a:rPr>
              <a:t> </a:t>
            </a:r>
            <a:r>
              <a:rPr lang="en-US" sz="2400" dirty="0" err="1">
                <a:solidFill>
                  <a:schemeClr val="bg2"/>
                </a:solidFill>
                <a:latin typeface="VN-NTime" pitchFamily="2" charset="0"/>
              </a:rPr>
              <a:t>ñoái</a:t>
            </a:r>
            <a:r>
              <a:rPr lang="en-US" sz="2400" dirty="0">
                <a:solidFill>
                  <a:schemeClr val="bg2"/>
                </a:solidFill>
                <a:latin typeface="VN-NTime" pitchFamily="2" charset="0"/>
              </a:rPr>
              <a:t>) </a:t>
            </a:r>
            <a:r>
              <a:rPr lang="en-US" sz="2400" b="1" dirty="0" err="1">
                <a:solidFill>
                  <a:schemeClr val="bg2"/>
                </a:solidFill>
                <a:latin typeface="VN-NTime" pitchFamily="2" charset="0"/>
              </a:rPr>
              <a:t>vöøa</a:t>
            </a:r>
            <a:r>
              <a:rPr lang="en-US" sz="2400" b="1" dirty="0">
                <a:solidFill>
                  <a:schemeClr val="bg2"/>
                </a:solidFill>
                <a:latin typeface="VN-NTime" pitchFamily="2" charset="0"/>
              </a:rPr>
              <a:t> </a:t>
            </a:r>
            <a:r>
              <a:rPr lang="en-US" sz="2400" b="1" dirty="0" err="1">
                <a:solidFill>
                  <a:schemeClr val="bg2"/>
                </a:solidFill>
                <a:latin typeface="VN-NTime" pitchFamily="2" charset="0"/>
              </a:rPr>
              <a:t>ñöùng</a:t>
            </a:r>
            <a:r>
              <a:rPr lang="en-US" sz="2400" b="1" dirty="0">
                <a:solidFill>
                  <a:schemeClr val="bg2"/>
                </a:solidFill>
                <a:latin typeface="VN-NTime" pitchFamily="2" charset="0"/>
              </a:rPr>
              <a:t> </a:t>
            </a:r>
            <a:r>
              <a:rPr lang="en-US" sz="2400" b="1" dirty="0" err="1">
                <a:solidFill>
                  <a:schemeClr val="bg2"/>
                </a:solidFill>
                <a:latin typeface="VN-NTime" pitchFamily="2" charset="0"/>
              </a:rPr>
              <a:t>im</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töông</a:t>
            </a:r>
            <a:r>
              <a:rPr lang="en-US" sz="2400" dirty="0">
                <a:solidFill>
                  <a:schemeClr val="bg2"/>
                </a:solidFill>
                <a:latin typeface="VN-NTime" pitchFamily="2" charset="0"/>
              </a:rPr>
              <a:t> </a:t>
            </a:r>
            <a:r>
              <a:rPr lang="en-US" sz="2400" dirty="0" err="1">
                <a:solidFill>
                  <a:schemeClr val="bg2"/>
                </a:solidFill>
                <a:latin typeface="VN-NTime" pitchFamily="2" charset="0"/>
              </a:rPr>
              <a:t>ñoái</a:t>
            </a:r>
            <a:r>
              <a:rPr lang="en-US" sz="2400" dirty="0">
                <a:solidFill>
                  <a:schemeClr val="bg2"/>
                </a:solidFill>
                <a:latin typeface="VN-NTime" pitchFamily="2" charset="0"/>
              </a:rPr>
              <a:t>). </a:t>
            </a:r>
          </a:p>
          <a:p>
            <a:pPr marL="627062" indent="-342900">
              <a:spcBef>
                <a:spcPts val="600"/>
              </a:spcBef>
              <a:spcAft>
                <a:spcPts val="0"/>
              </a:spcAft>
              <a:buFont typeface="Arial" pitchFamily="34" charset="0"/>
              <a:buChar char="•"/>
            </a:pPr>
            <a:endParaRPr lang="en-US" sz="2400" b="1" dirty="0">
              <a:solidFill>
                <a:srgbClr val="000066"/>
              </a:solidFill>
              <a:latin typeface="VN-NTime" pitchFamily="2" charset="0"/>
            </a:endParaRPr>
          </a:p>
        </p:txBody>
      </p:sp>
      <p:sp>
        <p:nvSpPr>
          <p:cNvPr id="1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10575707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8" grpId="0" animBg="1"/>
      <p:bldP spid="9" grpId="0" animBg="1"/>
      <p:bldP spid="11" grpId="0" animBg="1"/>
      <p:bldP spid="12"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006600"/>
            </a:gs>
            <a:gs pos="55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10" name="AutoShape 49"/>
          <p:cNvSpPr>
            <a:spLocks noChangeArrowheads="1"/>
          </p:cNvSpPr>
          <p:nvPr/>
        </p:nvSpPr>
        <p:spPr bwMode="auto">
          <a:xfrm>
            <a:off x="2255837" y="224589"/>
            <a:ext cx="5562600" cy="609600"/>
          </a:xfrm>
          <a:prstGeom prst="roundRect">
            <a:avLst>
              <a:gd name="adj" fmla="val 50000"/>
            </a:avLst>
          </a:prstGeom>
          <a:noFill/>
          <a:ln w="28575" algn="ctr">
            <a:noFill/>
            <a:round/>
          </a:ln>
          <a:effectLst>
            <a:outerShdw blurRad="44450" dist="27940" dir="5400000" algn="ctr">
              <a:srgbClr val="000000">
                <a:alpha val="32000"/>
              </a:srgbClr>
            </a:outerShdw>
          </a:effectLst>
        </p:spPr>
        <p:txBody>
          <a:bodyPr wrap="none" anchor="ctr"/>
          <a:lstStyle/>
          <a:p>
            <a:pPr algn="ctr" eaLnBrk="0" hangingPunct="0"/>
            <a:r>
              <a:rPr lang="en-US" b="1" dirty="0">
                <a:solidFill>
                  <a:srgbClr val="FFFFFF"/>
                </a:solidFill>
                <a:latin typeface="VNI-Swiss-Condense" pitchFamily="2" charset="0"/>
              </a:rPr>
              <a:t>C h ö ô n g   2</a:t>
            </a:r>
          </a:p>
        </p:txBody>
      </p:sp>
      <p:sp>
        <p:nvSpPr>
          <p:cNvPr id="15" name="AutoShape 49"/>
          <p:cNvSpPr>
            <a:spLocks noChangeArrowheads="1"/>
          </p:cNvSpPr>
          <p:nvPr/>
        </p:nvSpPr>
        <p:spPr bwMode="auto">
          <a:xfrm>
            <a:off x="1074737" y="4267200"/>
            <a:ext cx="35052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1.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&amp; </a:t>
            </a:r>
            <a:r>
              <a:rPr lang="en-US" sz="2400" b="1" dirty="0" err="1">
                <a:solidFill>
                  <a:srgbClr val="000066"/>
                </a:solidFill>
                <a:latin typeface="VN-NTime" pitchFamily="2" charset="0"/>
              </a:rPr>
              <a:t>tieàn</a:t>
            </a:r>
            <a:r>
              <a:rPr lang="en-US" sz="2400" b="1" dirty="0">
                <a:solidFill>
                  <a:srgbClr val="000066"/>
                </a:solidFill>
                <a:latin typeface="VN-NTime" pitchFamily="2" charset="0"/>
              </a:rPr>
              <a:t> </a:t>
            </a:r>
            <a:r>
              <a:rPr lang="en-US" sz="2400" b="1" dirty="0" err="1">
                <a:solidFill>
                  <a:srgbClr val="000066"/>
                </a:solidFill>
                <a:latin typeface="VN-NTime" pitchFamily="2" charset="0"/>
              </a:rPr>
              <a:t>ñeà</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ñôøi</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Maùc</a:t>
            </a:r>
            <a:r>
              <a:rPr lang="en-US" sz="2400" b="1" dirty="0">
                <a:solidFill>
                  <a:srgbClr val="000066"/>
                </a:solidFill>
                <a:latin typeface="VN-NTime" pitchFamily="2" charset="0"/>
              </a:rPr>
              <a:t> - </a:t>
            </a:r>
            <a:r>
              <a:rPr lang="en-US" sz="2400" b="1" dirty="0" err="1">
                <a:solidFill>
                  <a:srgbClr val="000066"/>
                </a:solidFill>
                <a:latin typeface="VN-NTime" pitchFamily="2" charset="0"/>
              </a:rPr>
              <a:t>Leânin</a:t>
            </a:r>
            <a:endParaRPr lang="en-US" sz="2400" b="1" dirty="0">
              <a:solidFill>
                <a:srgbClr val="000066"/>
              </a:solidFill>
              <a:latin typeface="VN-NTime" pitchFamily="2" charset="0"/>
            </a:endParaRPr>
          </a:p>
        </p:txBody>
      </p:sp>
      <p:sp>
        <p:nvSpPr>
          <p:cNvPr id="16" name="AutoShape 49"/>
          <p:cNvSpPr>
            <a:spLocks noChangeArrowheads="1"/>
          </p:cNvSpPr>
          <p:nvPr/>
        </p:nvSpPr>
        <p:spPr bwMode="auto">
          <a:xfrm>
            <a:off x="1074737" y="4661848"/>
            <a:ext cx="35052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2.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ñoaïn</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Maùc</a:t>
            </a:r>
            <a:r>
              <a:rPr lang="en-US" sz="2400" b="1" dirty="0">
                <a:solidFill>
                  <a:srgbClr val="000066"/>
                </a:solidFill>
                <a:latin typeface="VN-NTime" pitchFamily="2" charset="0"/>
              </a:rPr>
              <a:t> - </a:t>
            </a:r>
            <a:r>
              <a:rPr lang="en-US" sz="2400" b="1" dirty="0" err="1">
                <a:solidFill>
                  <a:srgbClr val="000066"/>
                </a:solidFill>
                <a:latin typeface="VN-NTime" pitchFamily="2" charset="0"/>
              </a:rPr>
              <a:t>Leânin</a:t>
            </a:r>
            <a:endParaRPr lang="en-US" sz="2400" b="1" dirty="0">
              <a:solidFill>
                <a:srgbClr val="000066"/>
              </a:solidFill>
              <a:latin typeface="VN-NTime" pitchFamily="2" charset="0"/>
            </a:endParaRPr>
          </a:p>
        </p:txBody>
      </p:sp>
      <p:sp>
        <p:nvSpPr>
          <p:cNvPr id="14" name="Oval 13"/>
          <p:cNvSpPr/>
          <p:nvPr/>
        </p:nvSpPr>
        <p:spPr bwMode="auto">
          <a:xfrm>
            <a:off x="846137" y="1295400"/>
            <a:ext cx="8382000" cy="1905000"/>
          </a:xfrm>
          <a:prstGeom prst="ellipse">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Tx/>
              <a:buSzTx/>
              <a:buFontTx/>
              <a:buNone/>
            </a:pPr>
            <a:endParaRPr kumimoji="0" lang="en-US" sz="3200" b="0" i="0" u="none" strike="noStrike" cap="none" normalizeH="0" baseline="0">
              <a:ln>
                <a:noFill/>
              </a:ln>
              <a:solidFill>
                <a:schemeClr val="tx1"/>
              </a:solidFill>
              <a:effectLst/>
              <a:latin typeface="Times New Roman" panose="02020603050405020304" pitchFamily="18" charset="0"/>
            </a:endParaRPr>
          </a:p>
        </p:txBody>
      </p:sp>
      <p:sp>
        <p:nvSpPr>
          <p:cNvPr id="17" name="WordArt 9"/>
          <p:cNvSpPr>
            <a:spLocks noChangeArrowheads="1" noChangeShapeType="1" noTextEdit="1"/>
          </p:cNvSpPr>
          <p:nvPr/>
        </p:nvSpPr>
        <p:spPr bwMode="auto">
          <a:xfrm>
            <a:off x="1989136" y="1524000"/>
            <a:ext cx="6011485" cy="1463040"/>
          </a:xfrm>
          <a:prstGeom prst="rect">
            <a:avLst/>
          </a:prstGeom>
          <a:noFill/>
          <a:ln w="28575">
            <a:noFill/>
          </a:ln>
          <a:effectLst>
            <a:outerShdw blurRad="44450" dist="27940" dir="5400000" algn="ctr">
              <a:srgbClr val="000000">
                <a:alpha val="32000"/>
              </a:srgbClr>
            </a:outerShdw>
          </a:effectLst>
        </p:spPr>
        <p:txBody>
          <a:bodyPr wrap="none" fromWordArt="1">
            <a:prstTxWarp prst="textDeflateBottom">
              <a:avLst>
                <a:gd name="adj" fmla="val 47067"/>
              </a:avLst>
            </a:prstTxWarp>
          </a:bodyPr>
          <a:lstStyle/>
          <a:p>
            <a:pPr algn="ctr"/>
            <a:r>
              <a:rPr lang="en-US" sz="3600" b="1" dirty="0">
                <a:solidFill>
                  <a:srgbClr val="0000CC"/>
                </a:solidFill>
                <a:latin typeface="VNI-Cooper" pitchFamily="2" charset="0"/>
              </a:rPr>
              <a:t>TRIEÁT HOÏC MAÙC - LEÂNIN</a:t>
            </a:r>
          </a:p>
        </p:txBody>
      </p:sp>
      <p:cxnSp>
        <p:nvCxnSpPr>
          <p:cNvPr id="18" name="Straight Connector 17"/>
          <p:cNvCxnSpPr>
            <a:endCxn id="14" idx="5"/>
          </p:cNvCxnSpPr>
          <p:nvPr/>
        </p:nvCxnSpPr>
        <p:spPr bwMode="auto">
          <a:xfrm>
            <a:off x="1989137" y="2918458"/>
            <a:ext cx="6011485" cy="2961"/>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19" name="Rounded Rectangle 18"/>
          <p:cNvSpPr/>
          <p:nvPr/>
        </p:nvSpPr>
        <p:spPr bwMode="auto">
          <a:xfrm>
            <a:off x="1379537" y="3733800"/>
            <a:ext cx="7315200" cy="457200"/>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r>
              <a:rPr lang="en-US" sz="2000" b="1" dirty="0">
                <a:solidFill>
                  <a:schemeClr val="bg2"/>
                </a:solidFill>
                <a:latin typeface="VN-NTime" pitchFamily="2" charset="0"/>
              </a:rPr>
              <a:t>I. </a:t>
            </a:r>
            <a:r>
              <a:rPr lang="en-US" sz="2000" b="1" dirty="0">
                <a:solidFill>
                  <a:srgbClr val="FF0000"/>
                </a:solidFill>
                <a:latin typeface="VN-NTime" pitchFamily="2" charset="0"/>
              </a:rPr>
              <a:t>SÖÏ RA ÑÔØI &amp; PHAÙT TRIEÅN CUÛA TRIEÁT HOÏC MAÙC - LEÂNIN</a:t>
            </a:r>
          </a:p>
        </p:txBody>
      </p:sp>
      <p:sp>
        <p:nvSpPr>
          <p:cNvPr id="20" name="AutoShape 49"/>
          <p:cNvSpPr>
            <a:spLocks noChangeArrowheads="1"/>
          </p:cNvSpPr>
          <p:nvPr/>
        </p:nvSpPr>
        <p:spPr bwMode="auto">
          <a:xfrm>
            <a:off x="1074737" y="5119048"/>
            <a:ext cx="35052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3. </a:t>
            </a:r>
            <a:r>
              <a:rPr lang="en-US" sz="2400" b="1" dirty="0" err="1">
                <a:solidFill>
                  <a:srgbClr val="000066"/>
                </a:solidFill>
                <a:latin typeface="VN-NTime" pitchFamily="2" charset="0"/>
              </a:rPr>
              <a:t>Ñoái</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 </a:t>
            </a:r>
            <a:r>
              <a:rPr lang="en-US" sz="2400" b="1" dirty="0" err="1">
                <a:solidFill>
                  <a:srgbClr val="000066"/>
                </a:solidFill>
                <a:latin typeface="VN-NTime" pitchFamily="2" charset="0"/>
              </a:rPr>
              <a:t>ñaëc</a:t>
            </a:r>
            <a:r>
              <a:rPr lang="en-US" sz="2400" b="1" dirty="0">
                <a:solidFill>
                  <a:srgbClr val="000066"/>
                </a:solidFill>
                <a:latin typeface="VN-NTime" pitchFamily="2" charset="0"/>
              </a:rPr>
              <a:t> </a:t>
            </a:r>
            <a:r>
              <a:rPr lang="en-US" sz="2400" b="1" dirty="0" err="1">
                <a:solidFill>
                  <a:srgbClr val="000066"/>
                </a:solidFill>
                <a:latin typeface="VN-NTime" pitchFamily="2" charset="0"/>
              </a:rPr>
              <a:t>ñieåm</a:t>
            </a:r>
            <a:r>
              <a:rPr lang="en-US" sz="2400" b="1" dirty="0">
                <a:solidFill>
                  <a:srgbClr val="000066"/>
                </a:solidFill>
                <a:latin typeface="VN-NTime" pitchFamily="2" charset="0"/>
              </a:rPr>
              <a:t> &amp; </a:t>
            </a:r>
            <a:r>
              <a:rPr lang="en-US" sz="2400" b="1" dirty="0" err="1">
                <a:solidFill>
                  <a:srgbClr val="000066"/>
                </a:solidFill>
                <a:latin typeface="VN-NTime" pitchFamily="2" charset="0"/>
              </a:rPr>
              <a:t>chöùc</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Maùc</a:t>
            </a:r>
            <a:r>
              <a:rPr lang="en-US" sz="2400" b="1" dirty="0">
                <a:solidFill>
                  <a:srgbClr val="000066"/>
                </a:solidFill>
                <a:latin typeface="VN-NTime" pitchFamily="2" charset="0"/>
              </a:rPr>
              <a:t> - </a:t>
            </a:r>
            <a:r>
              <a:rPr lang="en-US" sz="2400" b="1" dirty="0" err="1">
                <a:solidFill>
                  <a:srgbClr val="000066"/>
                </a:solidFill>
                <a:latin typeface="VN-NTime" pitchFamily="2" charset="0"/>
              </a:rPr>
              <a:t>Leânin</a:t>
            </a:r>
            <a:r>
              <a:rPr lang="en-US" sz="2400" b="1" dirty="0">
                <a:solidFill>
                  <a:srgbClr val="000066"/>
                </a:solidFill>
                <a:latin typeface="VN-NTime" pitchFamily="2" charset="0"/>
              </a:rPr>
              <a:t> </a:t>
            </a:r>
          </a:p>
        </p:txBody>
      </p:sp>
    </p:spTree>
    <p:extLst>
      <p:ext uri="{BB962C8B-B14F-4D97-AF65-F5344CB8AC3E}">
        <p14:creationId xmlns:p14="http://schemas.microsoft.com/office/powerpoint/2010/main" val="23800772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bldLvl="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905625" y="914400"/>
            <a:ext cx="7950140" cy="1231232"/>
          </a:xfrm>
          <a:prstGeom prst="roundRect">
            <a:avLst>
              <a:gd name="adj" fmla="val 8373"/>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8925" lvl="2" indent="-225425">
              <a:spcBef>
                <a:spcPts val="0"/>
              </a:spcBef>
              <a:spcAft>
                <a:spcPts val="0"/>
              </a:spcAft>
              <a:buFont typeface="Wingdings" panose="05000000000000000000" pitchFamily="2" charset="2"/>
              <a:buChar char="§"/>
            </a:pPr>
            <a:r>
              <a:rPr lang="en-US" sz="2400" b="1" dirty="0">
                <a:solidFill>
                  <a:srgbClr val="C00000"/>
                </a:solidFill>
                <a:latin typeface="VN-NTime" pitchFamily="2" charset="0"/>
              </a:rPr>
              <a:t>PT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khuynh</a:t>
            </a:r>
            <a:r>
              <a:rPr lang="en-US" sz="2400" b="1" dirty="0">
                <a:solidFill>
                  <a:schemeClr val="bg2"/>
                </a:solidFill>
                <a:latin typeface="VN-NTime" pitchFamily="2" charset="0"/>
              </a:rPr>
              <a:t> </a:t>
            </a:r>
            <a:r>
              <a:rPr lang="en-US" sz="2400" b="1" dirty="0" err="1">
                <a:solidFill>
                  <a:schemeClr val="bg2"/>
                </a:solidFill>
                <a:latin typeface="VN-NTime" pitchFamily="2" charset="0"/>
              </a:rPr>
              <a:t>höôùng</a:t>
            </a:r>
            <a:r>
              <a:rPr lang="en-US" sz="2400" b="1" dirty="0">
                <a:solidFill>
                  <a:schemeClr val="bg2"/>
                </a:solidFill>
                <a:latin typeface="VN-NTime" pitchFamily="2" charset="0"/>
              </a:rPr>
              <a:t> </a:t>
            </a:r>
            <a:r>
              <a:rPr lang="en-US" sz="2400" b="1" dirty="0" err="1">
                <a:solidFill>
                  <a:schemeClr val="bg2"/>
                </a:solidFill>
                <a:latin typeface="VN-NTime" pitchFamily="2" charset="0"/>
              </a:rPr>
              <a:t>vaän</a:t>
            </a:r>
            <a:r>
              <a:rPr lang="en-US" sz="2400" b="1" dirty="0">
                <a:solidFill>
                  <a:schemeClr val="bg2"/>
                </a:solidFill>
                <a:latin typeface="VN-NTime" pitchFamily="2" charset="0"/>
              </a:rPr>
              <a:t> </a:t>
            </a:r>
            <a:r>
              <a:rPr lang="en-US" sz="2400" b="1" dirty="0" err="1">
                <a:solidFill>
                  <a:schemeClr val="bg2"/>
                </a:solidFill>
                <a:latin typeface="VN-NTime" pitchFamily="2" charset="0"/>
              </a:rPr>
              <a:t>ñoäng</a:t>
            </a:r>
            <a:r>
              <a:rPr lang="en-US" sz="2400" b="1" dirty="0">
                <a:solidFill>
                  <a:schemeClr val="bg2"/>
                </a:solidFill>
                <a:latin typeface="VN-NTime" pitchFamily="2" charset="0"/>
              </a:rPr>
              <a:t> </a:t>
            </a:r>
            <a:r>
              <a:rPr lang="en-US" sz="2400" b="1" dirty="0" err="1">
                <a:solidFill>
                  <a:schemeClr val="bg2"/>
                </a:solidFill>
                <a:latin typeface="VN-NTime" pitchFamily="2" charset="0"/>
              </a:rPr>
              <a:t>tieán</a:t>
            </a:r>
            <a:r>
              <a:rPr lang="en-US" sz="2400" b="1" dirty="0">
                <a:solidFill>
                  <a:schemeClr val="bg2"/>
                </a:solidFill>
                <a:latin typeface="VN-NTime" pitchFamily="2" charset="0"/>
              </a:rPr>
              <a:t> </a:t>
            </a:r>
            <a:r>
              <a:rPr lang="en-US" sz="2400" b="1" dirty="0" err="1">
                <a:solidFill>
                  <a:schemeClr val="bg2"/>
                </a:solidFill>
                <a:latin typeface="VN-NTime" pitchFamily="2" charset="0"/>
              </a:rPr>
              <a:t>leân</a:t>
            </a:r>
            <a:r>
              <a:rPr lang="en-US" sz="2400" b="1" dirty="0">
                <a:solidFill>
                  <a:schemeClr val="bg2"/>
                </a:solidFill>
                <a:latin typeface="VN-NTime" pitchFamily="2" charset="0"/>
              </a:rPr>
              <a:t> </a:t>
            </a:r>
            <a:r>
              <a:rPr lang="en-US" sz="2400" b="1" dirty="0" err="1">
                <a:solidFill>
                  <a:schemeClr val="bg2"/>
                </a:solidFill>
                <a:latin typeface="VN-NTime" pitchFamily="2" charset="0"/>
              </a:rPr>
              <a:t>töø</a:t>
            </a:r>
            <a:r>
              <a:rPr lang="en-US" sz="2400" b="1" dirty="0">
                <a:solidFill>
                  <a:schemeClr val="bg2"/>
                </a:solidFill>
                <a:latin typeface="VN-NTime" pitchFamily="2" charset="0"/>
              </a:rPr>
              <a:t> </a:t>
            </a:r>
            <a:r>
              <a:rPr lang="en-US" sz="2400" b="1" dirty="0" err="1">
                <a:solidFill>
                  <a:schemeClr val="bg2"/>
                </a:solidFill>
                <a:latin typeface="VN-NTime" pitchFamily="2" charset="0"/>
              </a:rPr>
              <a:t>thaáp</a:t>
            </a:r>
            <a:r>
              <a:rPr lang="en-US" sz="2400" b="1" dirty="0">
                <a:solidFill>
                  <a:schemeClr val="bg2"/>
                </a:solidFill>
                <a:latin typeface="VN-NTime" pitchFamily="2" charset="0"/>
              </a:rPr>
              <a:t> </a:t>
            </a:r>
            <a:r>
              <a:rPr lang="en-US" sz="2400" b="1" dirty="0" err="1">
                <a:solidFill>
                  <a:schemeClr val="bg2"/>
                </a:solidFill>
                <a:latin typeface="VN-NTime" pitchFamily="2" charset="0"/>
              </a:rPr>
              <a:t>ñeán</a:t>
            </a:r>
            <a:r>
              <a:rPr lang="en-US" sz="2400" b="1" dirty="0">
                <a:solidFill>
                  <a:schemeClr val="bg2"/>
                </a:solidFill>
                <a:latin typeface="VN-NTime" pitchFamily="2" charset="0"/>
              </a:rPr>
              <a:t> </a:t>
            </a:r>
            <a:r>
              <a:rPr lang="en-US" sz="2400" b="1" dirty="0" err="1">
                <a:solidFill>
                  <a:schemeClr val="bg2"/>
                </a:solidFill>
                <a:latin typeface="VN-NTime" pitchFamily="2" charset="0"/>
              </a:rPr>
              <a:t>cao</a:t>
            </a:r>
            <a:r>
              <a:rPr lang="en-US" sz="2400" b="1" dirty="0">
                <a:solidFill>
                  <a:schemeClr val="bg2"/>
                </a:solidFill>
                <a:latin typeface="VN-NTime" pitchFamily="2" charset="0"/>
              </a:rPr>
              <a:t>, </a:t>
            </a:r>
            <a:r>
              <a:rPr lang="en-US" sz="2400" b="1" dirty="0" err="1">
                <a:solidFill>
                  <a:schemeClr val="bg2"/>
                </a:solidFill>
                <a:latin typeface="VN-NTime" pitchFamily="2" charset="0"/>
              </a:rPr>
              <a:t>töø</a:t>
            </a:r>
            <a:r>
              <a:rPr lang="en-US" sz="2400" b="1" dirty="0">
                <a:solidFill>
                  <a:schemeClr val="bg2"/>
                </a:solidFill>
                <a:latin typeface="VN-NTime" pitchFamily="2" charset="0"/>
              </a:rPr>
              <a:t> </a:t>
            </a:r>
            <a:r>
              <a:rPr lang="en-US" sz="2400" b="1" dirty="0" err="1">
                <a:solidFill>
                  <a:schemeClr val="bg2"/>
                </a:solidFill>
                <a:latin typeface="VN-NTime" pitchFamily="2" charset="0"/>
              </a:rPr>
              <a:t>ñôn</a:t>
            </a:r>
            <a:r>
              <a:rPr lang="en-US" sz="2400" b="1" dirty="0">
                <a:solidFill>
                  <a:schemeClr val="bg2"/>
                </a:solidFill>
                <a:latin typeface="VN-NTime" pitchFamily="2" charset="0"/>
              </a:rPr>
              <a:t> </a:t>
            </a:r>
            <a:r>
              <a:rPr lang="en-US" sz="2400" b="1" dirty="0" err="1">
                <a:solidFill>
                  <a:schemeClr val="bg2"/>
                </a:solidFill>
                <a:latin typeface="VN-NTime" pitchFamily="2" charset="0"/>
              </a:rPr>
              <a:t>giaûn</a:t>
            </a:r>
            <a:r>
              <a:rPr lang="en-US" sz="2400" b="1" dirty="0">
                <a:solidFill>
                  <a:schemeClr val="bg2"/>
                </a:solidFill>
                <a:latin typeface="VN-NTime" pitchFamily="2" charset="0"/>
              </a:rPr>
              <a:t> </a:t>
            </a:r>
            <a:r>
              <a:rPr lang="en-US" sz="2400" b="1" dirty="0" err="1">
                <a:solidFill>
                  <a:schemeClr val="bg2"/>
                </a:solidFill>
                <a:latin typeface="VN-NTime" pitchFamily="2" charset="0"/>
              </a:rPr>
              <a:t>ñeán</a:t>
            </a:r>
            <a:r>
              <a:rPr lang="en-US" sz="2400" b="1" dirty="0">
                <a:solidFill>
                  <a:schemeClr val="bg2"/>
                </a:solidFill>
                <a:latin typeface="VN-NTime" pitchFamily="2" charset="0"/>
              </a:rPr>
              <a:t> </a:t>
            </a:r>
            <a:r>
              <a:rPr lang="en-US" sz="2400" b="1" dirty="0" err="1">
                <a:solidFill>
                  <a:schemeClr val="bg2"/>
                </a:solidFill>
                <a:latin typeface="VN-NTime" pitchFamily="2" charset="0"/>
              </a:rPr>
              <a:t>phöùc</a:t>
            </a:r>
            <a:r>
              <a:rPr lang="en-US" sz="2400" b="1" dirty="0">
                <a:solidFill>
                  <a:schemeClr val="bg2"/>
                </a:solidFill>
                <a:latin typeface="VN-NTime" pitchFamily="2" charset="0"/>
              </a:rPr>
              <a:t> </a:t>
            </a:r>
            <a:r>
              <a:rPr lang="en-US" sz="2400" b="1" dirty="0" err="1">
                <a:solidFill>
                  <a:schemeClr val="bg2"/>
                </a:solidFill>
                <a:latin typeface="VN-NTime" pitchFamily="2" charset="0"/>
              </a:rPr>
              <a:t>taïp</a:t>
            </a:r>
            <a:r>
              <a:rPr lang="en-US" sz="2400" b="1" dirty="0">
                <a:solidFill>
                  <a:schemeClr val="bg2"/>
                </a:solidFill>
                <a:latin typeface="VN-NTime" pitchFamily="2" charset="0"/>
              </a:rPr>
              <a:t>, </a:t>
            </a:r>
            <a:r>
              <a:rPr lang="en-US" sz="2400" b="1" dirty="0" err="1">
                <a:solidFill>
                  <a:schemeClr val="bg2"/>
                </a:solidFill>
                <a:latin typeface="VN-NTime" pitchFamily="2" charset="0"/>
              </a:rPr>
              <a:t>töø</a:t>
            </a:r>
            <a:r>
              <a:rPr lang="en-US" sz="2400" b="1" dirty="0">
                <a:solidFill>
                  <a:schemeClr val="bg2"/>
                </a:solidFill>
                <a:latin typeface="VN-NTime" pitchFamily="2" charset="0"/>
              </a:rPr>
              <a:t> </a:t>
            </a:r>
            <a:r>
              <a:rPr lang="en-US" sz="2400" b="1" dirty="0" err="1">
                <a:solidFill>
                  <a:schemeClr val="bg2"/>
                </a:solidFill>
                <a:latin typeface="VN-NTime" pitchFamily="2" charset="0"/>
              </a:rPr>
              <a:t>keùm</a:t>
            </a:r>
            <a:r>
              <a:rPr lang="en-US" sz="2400" b="1" dirty="0">
                <a:solidFill>
                  <a:schemeClr val="bg2"/>
                </a:solidFill>
                <a:latin typeface="VN-NTime" pitchFamily="2" charset="0"/>
              </a:rPr>
              <a:t> </a:t>
            </a:r>
            <a:r>
              <a:rPr lang="en-US" sz="2400" b="1" dirty="0" err="1">
                <a:solidFill>
                  <a:schemeClr val="bg2"/>
                </a:solidFill>
                <a:latin typeface="VN-NTime" pitchFamily="2" charset="0"/>
              </a:rPr>
              <a:t>hoaøn</a:t>
            </a:r>
            <a:r>
              <a:rPr lang="en-US" sz="2400" b="1" dirty="0">
                <a:solidFill>
                  <a:schemeClr val="bg2"/>
                </a:solidFill>
                <a:latin typeface="VN-NTime" pitchFamily="2" charset="0"/>
              </a:rPr>
              <a:t> </a:t>
            </a:r>
            <a:r>
              <a:rPr lang="en-US" sz="2400" b="1" dirty="0" err="1">
                <a:solidFill>
                  <a:schemeClr val="bg2"/>
                </a:solidFill>
                <a:latin typeface="VN-NTime" pitchFamily="2" charset="0"/>
              </a:rPr>
              <a:t>thieän</a:t>
            </a:r>
            <a:r>
              <a:rPr lang="en-US" sz="2400" b="1" dirty="0">
                <a:solidFill>
                  <a:schemeClr val="bg2"/>
                </a:solidFill>
                <a:latin typeface="VN-NTime" pitchFamily="2" charset="0"/>
              </a:rPr>
              <a:t> </a:t>
            </a:r>
            <a:r>
              <a:rPr lang="en-US" sz="2400" b="1" dirty="0" err="1">
                <a:solidFill>
                  <a:schemeClr val="bg2"/>
                </a:solidFill>
                <a:latin typeface="VN-NTime" pitchFamily="2" charset="0"/>
              </a:rPr>
              <a:t>ñeán</a:t>
            </a:r>
            <a:r>
              <a:rPr lang="en-US" sz="2400" b="1" dirty="0">
                <a:solidFill>
                  <a:schemeClr val="bg2"/>
                </a:solidFill>
                <a:latin typeface="VN-NTime" pitchFamily="2" charset="0"/>
              </a:rPr>
              <a:t> </a:t>
            </a:r>
            <a:r>
              <a:rPr lang="en-US" sz="2400" b="1" dirty="0" err="1">
                <a:solidFill>
                  <a:schemeClr val="bg2"/>
                </a:solidFill>
                <a:latin typeface="VN-NTime" pitchFamily="2" charset="0"/>
              </a:rPr>
              <a:t>hoaøn</a:t>
            </a:r>
            <a:r>
              <a:rPr lang="en-US" sz="2400" b="1" dirty="0">
                <a:solidFill>
                  <a:schemeClr val="bg2"/>
                </a:solidFill>
                <a:latin typeface="VN-NTime" pitchFamily="2" charset="0"/>
              </a:rPr>
              <a:t> </a:t>
            </a:r>
            <a:r>
              <a:rPr lang="en-US" sz="2400" b="1" dirty="0" err="1">
                <a:solidFill>
                  <a:schemeClr val="bg2"/>
                </a:solidFill>
                <a:latin typeface="VN-NTime" pitchFamily="2" charset="0"/>
              </a:rPr>
              <a:t>thieän</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moïi</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hieän</a:t>
            </a:r>
            <a:r>
              <a:rPr lang="en-US" sz="2400" dirty="0">
                <a:solidFill>
                  <a:schemeClr val="bg2"/>
                </a:solidFill>
                <a:latin typeface="VN-NTime" pitchFamily="2" charset="0"/>
              </a:rPr>
              <a:t> </a:t>
            </a:r>
            <a:r>
              <a:rPr lang="en-US" sz="2400" dirty="0" err="1">
                <a:solidFill>
                  <a:schemeClr val="bg2"/>
                </a:solidFill>
                <a:latin typeface="VN-NTime" pitchFamily="2" charset="0"/>
              </a:rPr>
              <a:t>töôïng</a:t>
            </a:r>
            <a:r>
              <a:rPr lang="en-US" sz="2400" dirty="0">
                <a:solidFill>
                  <a:schemeClr val="bg2"/>
                </a:solidFill>
                <a:latin typeface="VN-NTime" pitchFamily="2" charset="0"/>
              </a:rPr>
              <a:t>) </a:t>
            </a:r>
            <a:r>
              <a:rPr lang="en-US" sz="2400" b="1" dirty="0" err="1">
                <a:solidFill>
                  <a:schemeClr val="bg2"/>
                </a:solidFill>
                <a:latin typeface="VN-NTime" pitchFamily="2" charset="0"/>
              </a:rPr>
              <a:t>xaûy</a:t>
            </a:r>
            <a:r>
              <a:rPr lang="en-US" sz="2400" b="1" dirty="0">
                <a:solidFill>
                  <a:schemeClr val="bg2"/>
                </a:solidFill>
                <a:latin typeface="VN-NTime" pitchFamily="2" charset="0"/>
              </a:rPr>
              <a:t> </a:t>
            </a:r>
            <a:r>
              <a:rPr lang="en-US" sz="2400" b="1" dirty="0" err="1">
                <a:solidFill>
                  <a:schemeClr val="bg2"/>
                </a:solidFill>
                <a:latin typeface="VN-NTime" pitchFamily="2" charset="0"/>
              </a:rPr>
              <a:t>ra</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theá</a:t>
            </a:r>
            <a:r>
              <a:rPr lang="en-US" sz="2400" b="1" dirty="0">
                <a:solidFill>
                  <a:schemeClr val="bg2"/>
                </a:solidFill>
                <a:latin typeface="VN-NTime" pitchFamily="2" charset="0"/>
              </a:rPr>
              <a:t> </a:t>
            </a:r>
            <a:r>
              <a:rPr lang="en-US" sz="2400" b="1" dirty="0" err="1">
                <a:solidFill>
                  <a:schemeClr val="bg2"/>
                </a:solidFill>
                <a:latin typeface="VN-NTime" pitchFamily="2" charset="0"/>
              </a:rPr>
              <a:t>giôùi</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b="1" dirty="0">
                <a:solidFill>
                  <a:schemeClr val="bg2"/>
                </a:solidFill>
                <a:latin typeface="VN-NTime" pitchFamily="2" charset="0"/>
              </a:rPr>
              <a:t>.</a:t>
            </a:r>
          </a:p>
        </p:txBody>
      </p:sp>
      <p:sp>
        <p:nvSpPr>
          <p:cNvPr id="8" name="Rounded Rectangle 7"/>
          <p:cNvSpPr/>
          <p:nvPr/>
        </p:nvSpPr>
        <p:spPr bwMode="auto">
          <a:xfrm>
            <a:off x="1037442" y="1095779"/>
            <a:ext cx="799214" cy="843814"/>
          </a:xfrm>
          <a:prstGeom prst="roundRect">
            <a:avLst>
              <a:gd name="adj" fmla="val 6479"/>
            </a:avLst>
          </a:prstGeom>
          <a:solidFill>
            <a:schemeClr val="tx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000000"/>
                </a:solidFill>
                <a:latin typeface="VNI-Swiss-Condense"/>
              </a:rPr>
              <a:t>Ñònh nghóa</a:t>
            </a:r>
          </a:p>
        </p:txBody>
      </p:sp>
      <p:sp>
        <p:nvSpPr>
          <p:cNvPr id="9" name="Rounded Rectangle 8"/>
          <p:cNvSpPr/>
          <p:nvPr/>
        </p:nvSpPr>
        <p:spPr bwMode="auto">
          <a:xfrm>
            <a:off x="1887603" y="3505200"/>
            <a:ext cx="7950139" cy="2081560"/>
          </a:xfrm>
          <a:prstGeom prst="roundRect">
            <a:avLst>
              <a:gd name="adj" fmla="val 5624"/>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9400" indent="-279400" algn="just">
              <a:spcBef>
                <a:spcPts val="0"/>
              </a:spcBef>
              <a:spcAft>
                <a:spcPts val="600"/>
              </a:spcAft>
              <a:buFont typeface="Wingdings" pitchFamily="2" charset="2"/>
              <a:buChar char="§"/>
            </a:pPr>
            <a:r>
              <a:rPr lang="en-US" sz="2400" b="1" dirty="0" err="1">
                <a:solidFill>
                  <a:schemeClr val="bg2"/>
                </a:solidFill>
                <a:latin typeface="VN-NTime" pitchFamily="2" charset="0"/>
              </a:rPr>
              <a:t>Phaùt</a:t>
            </a:r>
            <a:r>
              <a:rPr lang="en-US" sz="2400" b="1" dirty="0">
                <a:solidFill>
                  <a:schemeClr val="bg2"/>
                </a:solidFill>
                <a:latin typeface="VN-NTime" pitchFamily="2" charset="0"/>
              </a:rPr>
              <a:t> </a:t>
            </a:r>
            <a:r>
              <a:rPr lang="en-US" sz="2400" b="1" dirty="0" err="1">
                <a:solidFill>
                  <a:schemeClr val="bg2"/>
                </a:solidFill>
                <a:latin typeface="VN-NTime" pitchFamily="2" charset="0"/>
              </a:rPr>
              <a:t>trieån</a:t>
            </a:r>
            <a:r>
              <a:rPr lang="en-US" sz="2400" b="1" dirty="0">
                <a:solidFill>
                  <a:schemeClr val="bg2"/>
                </a:solidFill>
                <a:latin typeface="VN-NTime" pitchFamily="2" charset="0"/>
              </a:rPr>
              <a:t>  </a:t>
            </a:r>
            <a:r>
              <a:rPr lang="en-US" sz="2400" b="1" dirty="0" err="1">
                <a:solidFill>
                  <a:schemeClr val="bg2"/>
                </a:solidFill>
                <a:latin typeface="VN-NTime" pitchFamily="2" charset="0"/>
              </a:rPr>
              <a:t>mang</a:t>
            </a:r>
            <a:r>
              <a:rPr lang="en-US" sz="2400" b="1" dirty="0">
                <a:solidFill>
                  <a:schemeClr val="bg2"/>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khaùch</a:t>
            </a:r>
            <a:r>
              <a:rPr lang="en-US" sz="2400" b="1" dirty="0">
                <a:solidFill>
                  <a:srgbClr val="800000"/>
                </a:solidFill>
                <a:latin typeface="VN-NTime" pitchFamily="2" charset="0"/>
              </a:rPr>
              <a:t> </a:t>
            </a:r>
            <a:r>
              <a:rPr lang="en-US" sz="2400" b="1" dirty="0" err="1">
                <a:solidFill>
                  <a:srgbClr val="800000"/>
                </a:solidFill>
                <a:latin typeface="VN-NTime" pitchFamily="2" charset="0"/>
              </a:rPr>
              <a:t>quan</a:t>
            </a:r>
            <a:r>
              <a:rPr lang="en-US" sz="2400" b="1" dirty="0">
                <a:solidFill>
                  <a:srgbClr val="800000"/>
                </a:solidFill>
                <a:latin typeface="VN-NTime" pitchFamily="2" charset="0"/>
              </a:rPr>
              <a:t>,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rgbClr val="800000"/>
                </a:solidFill>
                <a:latin typeface="VN-NTime" pitchFamily="2" charset="0"/>
              </a:rPr>
              <a:t> &amp; </a:t>
            </a:r>
            <a:r>
              <a:rPr lang="en-US" sz="2400" b="1" dirty="0" err="1">
                <a:solidFill>
                  <a:srgbClr val="800000"/>
                </a:solidFill>
                <a:latin typeface="VN-NTime" pitchFamily="2" charset="0"/>
              </a:rPr>
              <a:t>ña</a:t>
            </a:r>
            <a:r>
              <a:rPr lang="en-US" sz="2400" b="1" dirty="0">
                <a:solidFill>
                  <a:srgbClr val="800000"/>
                </a:solidFill>
                <a:latin typeface="VN-NTime" pitchFamily="2" charset="0"/>
              </a:rPr>
              <a:t> </a:t>
            </a:r>
            <a:r>
              <a:rPr lang="en-US" sz="2400" b="1" dirty="0" err="1">
                <a:solidFill>
                  <a:srgbClr val="800000"/>
                </a:solidFill>
                <a:latin typeface="VN-NTime" pitchFamily="2" charset="0"/>
              </a:rPr>
              <a:t>daïng</a:t>
            </a:r>
            <a:r>
              <a:rPr lang="en-US" sz="2400" b="1" dirty="0">
                <a:solidFill>
                  <a:srgbClr val="800000"/>
                </a:solidFill>
                <a:latin typeface="VN-NTime" pitchFamily="2" charset="0"/>
              </a:rPr>
              <a:t>:</a:t>
            </a:r>
          </a:p>
          <a:p>
            <a:pPr marL="579437" lvl="1" indent="-342900" algn="just">
              <a:spcBef>
                <a:spcPts val="0"/>
              </a:spcBef>
              <a:spcAft>
                <a:spcPts val="0"/>
              </a:spcAft>
              <a:buFont typeface="Arial" pitchFamily="34" charset="0"/>
              <a:buChar char="•"/>
            </a:pPr>
            <a:r>
              <a:rPr lang="en-US" sz="2400" b="1" dirty="0">
                <a:solidFill>
                  <a:srgbClr val="000066"/>
                </a:solidFill>
                <a:latin typeface="VN-NTime" pitchFamily="2" charset="0"/>
              </a:rPr>
              <a:t>PT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nhieân</a:t>
            </a:r>
            <a:r>
              <a:rPr lang="en-US" sz="2400" b="1" dirty="0">
                <a:solidFill>
                  <a:srgbClr val="000066"/>
                </a:solidFill>
                <a:latin typeface="VN-NTime" pitchFamily="2" charset="0"/>
              </a:rPr>
              <a:t>; PT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r>
              <a:rPr lang="en-US" sz="2400" b="1" dirty="0">
                <a:solidFill>
                  <a:srgbClr val="000066"/>
                </a:solidFill>
                <a:latin typeface="VN-NTime" pitchFamily="2" charset="0"/>
              </a:rPr>
              <a:t>; PT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duy</a:t>
            </a:r>
            <a:r>
              <a:rPr lang="en-US" sz="2400" b="1" dirty="0">
                <a:solidFill>
                  <a:srgbClr val="000066"/>
                </a:solidFill>
                <a:latin typeface="VN-NTime" pitchFamily="2" charset="0"/>
              </a:rPr>
              <a:t>.</a:t>
            </a:r>
          </a:p>
          <a:p>
            <a:pPr marL="579437" lvl="1" indent="-342900" algn="just">
              <a:spcBef>
                <a:spcPts val="600"/>
              </a:spcBef>
              <a:spcAft>
                <a:spcPts val="0"/>
              </a:spcAft>
              <a:buFont typeface="Arial" pitchFamily="34" charset="0"/>
              <a:buChar char="•"/>
            </a:pPr>
            <a:r>
              <a:rPr lang="en-US" sz="2400" b="1" dirty="0">
                <a:solidFill>
                  <a:srgbClr val="000066"/>
                </a:solidFill>
                <a:latin typeface="VN-NTime" pitchFamily="2" charset="0"/>
              </a:rPr>
              <a:t>PT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dirty="0">
                <a:solidFill>
                  <a:srgbClr val="000066"/>
                </a:solidFill>
                <a:latin typeface="VN-NTime" pitchFamily="2" charset="0"/>
              </a:rPr>
              <a:t>: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MÑL;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C&amp;L;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CC&amp;CM;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CR&amp;CC;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NN&amp;KQ;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ND&amp;HT;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BC&amp;HT;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KN&amp;HT;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TN&amp;NN.</a:t>
            </a:r>
          </a:p>
        </p:txBody>
      </p:sp>
      <p:sp>
        <p:nvSpPr>
          <p:cNvPr id="11" name="Rounded Rectangle 10"/>
          <p:cNvSpPr/>
          <p:nvPr/>
        </p:nvSpPr>
        <p:spPr bwMode="auto">
          <a:xfrm>
            <a:off x="1012186" y="4138373"/>
            <a:ext cx="799214" cy="909543"/>
          </a:xfrm>
          <a:prstGeom prst="roundRect">
            <a:avLst>
              <a:gd name="adj" fmla="val 7654"/>
            </a:avLst>
          </a:prstGeom>
          <a:solidFill>
            <a:schemeClr val="tx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rgbClr val="000000"/>
                </a:solidFill>
                <a:latin typeface="VNI-Swiss-Condense"/>
              </a:rPr>
              <a:t>Tính</a:t>
            </a:r>
          </a:p>
          <a:p>
            <a:pPr algn="ctr">
              <a:spcBef>
                <a:spcPts val="0"/>
              </a:spcBef>
              <a:spcAft>
                <a:spcPts val="300"/>
              </a:spcAft>
            </a:pPr>
            <a:r>
              <a:rPr lang="en-US" sz="2400">
                <a:solidFill>
                  <a:srgbClr val="000000"/>
                </a:solidFill>
                <a:latin typeface="VNI-Swiss-Condense"/>
              </a:rPr>
              <a:t>chaát</a:t>
            </a:r>
          </a:p>
        </p:txBody>
      </p:sp>
      <p:sp>
        <p:nvSpPr>
          <p:cNvPr id="12" name="Rounded Rectangle 11"/>
          <p:cNvSpPr/>
          <p:nvPr/>
        </p:nvSpPr>
        <p:spPr bwMode="auto">
          <a:xfrm>
            <a:off x="10444" y="2539170"/>
            <a:ext cx="991147" cy="872539"/>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Phaùt</a:t>
            </a:r>
            <a:r>
              <a:rPr lang="en-US" sz="2400" b="1" dirty="0">
                <a:solidFill>
                  <a:srgbClr val="800000"/>
                </a:solidFill>
                <a:latin typeface="VN-NTime" pitchFamily="2" charset="0"/>
              </a:rPr>
              <a:t> </a:t>
            </a:r>
            <a:r>
              <a:rPr lang="en-US" sz="2400" b="1" dirty="0" err="1">
                <a:solidFill>
                  <a:srgbClr val="800000"/>
                </a:solidFill>
                <a:latin typeface="VN-NTime" pitchFamily="2" charset="0"/>
              </a:rPr>
              <a:t>trieån</a:t>
            </a:r>
            <a:endParaRPr lang="en-US" sz="2400" b="1" dirty="0">
              <a:solidFill>
                <a:srgbClr val="800000"/>
              </a:solidFill>
              <a:latin typeface="VN-NTime" pitchFamily="2" charset="0"/>
            </a:endParaRPr>
          </a:p>
        </p:txBody>
      </p:sp>
      <p:cxnSp>
        <p:nvCxnSpPr>
          <p:cNvPr id="13" name="Straight Arrow Connector 12"/>
          <p:cNvCxnSpPr>
            <a:stCxn id="12" idx="3"/>
            <a:endCxn id="8" idx="2"/>
          </p:cNvCxnSpPr>
          <p:nvPr/>
        </p:nvCxnSpPr>
        <p:spPr bwMode="auto">
          <a:xfrm flipV="1">
            <a:off x="1001591" y="1939593"/>
            <a:ext cx="435458" cy="1035847"/>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cxnSp>
        <p:nvCxnSpPr>
          <p:cNvPr id="14" name="Straight Arrow Connector 13"/>
          <p:cNvCxnSpPr>
            <a:stCxn id="12" idx="3"/>
            <a:endCxn id="11" idx="0"/>
          </p:cNvCxnSpPr>
          <p:nvPr/>
        </p:nvCxnSpPr>
        <p:spPr bwMode="auto">
          <a:xfrm>
            <a:off x="1001591" y="2975440"/>
            <a:ext cx="410202" cy="1162933"/>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sp>
        <p:nvSpPr>
          <p:cNvPr id="16" name="Rounded Rectangle 15"/>
          <p:cNvSpPr/>
          <p:nvPr/>
        </p:nvSpPr>
        <p:spPr bwMode="auto">
          <a:xfrm>
            <a:off x="1899547" y="2209800"/>
            <a:ext cx="7950140" cy="1201910"/>
          </a:xfrm>
          <a:prstGeom prst="roundRect">
            <a:avLst>
              <a:gd name="adj" fmla="val 7005"/>
            </a:avLst>
          </a:prstGeom>
          <a:solidFill>
            <a:schemeClr val="bg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0988" lvl="2" indent="-217488">
              <a:spcBef>
                <a:spcPts val="0"/>
              </a:spcBef>
              <a:spcAft>
                <a:spcPts val="0"/>
              </a:spcAft>
              <a:buFont typeface="Wingdings" panose="05000000000000000000" pitchFamily="2" charset="2"/>
              <a:buChar char="§"/>
            </a:pPr>
            <a:r>
              <a:rPr lang="en-US" sz="2400" b="1" dirty="0">
                <a:solidFill>
                  <a:schemeClr val="bg2"/>
                </a:solidFill>
                <a:latin typeface="VN-NTime" pitchFamily="2" charset="0"/>
              </a:rPr>
              <a:t>PT</a:t>
            </a:r>
            <a:r>
              <a:rPr lang="en-US" sz="2400" b="1" dirty="0">
                <a:solidFill>
                  <a:srgbClr val="C00000"/>
                </a:solidFill>
                <a:latin typeface="VN-NTime" pitchFamily="2" charset="0"/>
              </a:rPr>
              <a:t> </a:t>
            </a:r>
            <a:r>
              <a:rPr lang="en-US" sz="2400" b="1" dirty="0">
                <a:solidFill>
                  <a:schemeClr val="bg2"/>
                </a:solidFill>
                <a:latin typeface="VN-NTime" pitchFamily="2" charset="0"/>
              </a:rPr>
              <a:t>do </a:t>
            </a:r>
            <a:r>
              <a:rPr lang="en-US" sz="2400" b="1" dirty="0" err="1">
                <a:solidFill>
                  <a:schemeClr val="bg2"/>
                </a:solidFill>
                <a:latin typeface="VN-NTime" pitchFamily="2" charset="0"/>
              </a:rPr>
              <a:t>maâu</a:t>
            </a:r>
            <a:r>
              <a:rPr lang="en-US" sz="2400" b="1" dirty="0">
                <a:solidFill>
                  <a:schemeClr val="bg2"/>
                </a:solidFill>
                <a:latin typeface="VN-NTime" pitchFamily="2" charset="0"/>
              </a:rPr>
              <a:t> </a:t>
            </a:r>
            <a:r>
              <a:rPr lang="en-US" sz="2400" b="1" dirty="0" err="1">
                <a:solidFill>
                  <a:schemeClr val="bg2"/>
                </a:solidFill>
                <a:latin typeface="VN-NTime" pitchFamily="2" charset="0"/>
              </a:rPr>
              <a:t>thuaãn</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gaây</a:t>
            </a:r>
            <a:r>
              <a:rPr lang="en-US" sz="2400" b="1" dirty="0">
                <a:solidFill>
                  <a:schemeClr val="bg2"/>
                </a:solidFill>
                <a:latin typeface="VN-NTime" pitchFamily="2" charset="0"/>
              </a:rPr>
              <a:t> </a:t>
            </a:r>
            <a:r>
              <a:rPr lang="en-US" sz="2400" b="1" dirty="0" err="1">
                <a:solidFill>
                  <a:schemeClr val="bg2"/>
                </a:solidFill>
                <a:latin typeface="VN-NTime" pitchFamily="2" charset="0"/>
              </a:rPr>
              <a:t>ra</a:t>
            </a:r>
            <a:r>
              <a:rPr lang="en-US" sz="2400" b="1" dirty="0">
                <a:solidFill>
                  <a:schemeClr val="bg2"/>
                </a:solidFill>
                <a:latin typeface="VN-NTime" pitchFamily="2" charset="0"/>
              </a:rPr>
              <a:t>, </a:t>
            </a:r>
            <a:r>
              <a:rPr lang="en-US" sz="2400" b="1" dirty="0" err="1">
                <a:solidFill>
                  <a:schemeClr val="bg2"/>
                </a:solidFill>
                <a:latin typeface="VN-NTime" pitchFamily="2" charset="0"/>
              </a:rPr>
              <a:t>ñöôïc</a:t>
            </a:r>
            <a:r>
              <a:rPr lang="en-US" sz="2400" b="1" dirty="0">
                <a:solidFill>
                  <a:schemeClr val="bg2"/>
                </a:solidFill>
                <a:latin typeface="VN-NTime" pitchFamily="2" charset="0"/>
              </a:rPr>
              <a:t> </a:t>
            </a:r>
            <a:r>
              <a:rPr lang="en-US" sz="2400" b="1" dirty="0" err="1">
                <a:solidFill>
                  <a:schemeClr val="bg2"/>
                </a:solidFill>
                <a:latin typeface="VN-NTime" pitchFamily="2" charset="0"/>
              </a:rPr>
              <a:t>thöïc</a:t>
            </a:r>
            <a:r>
              <a:rPr lang="en-US" sz="2400" b="1" dirty="0">
                <a:solidFill>
                  <a:schemeClr val="bg2"/>
                </a:solidFill>
                <a:latin typeface="VN-NTime" pitchFamily="2" charset="0"/>
              </a:rPr>
              <a:t> </a:t>
            </a:r>
            <a:r>
              <a:rPr lang="en-US" sz="2400" b="1" dirty="0" err="1">
                <a:solidFill>
                  <a:schemeClr val="bg2"/>
                </a:solidFill>
                <a:latin typeface="VN-NTime" pitchFamily="2" charset="0"/>
              </a:rPr>
              <a:t>hieän</a:t>
            </a:r>
            <a:r>
              <a:rPr lang="en-US" sz="2400" b="1" dirty="0">
                <a:solidFill>
                  <a:schemeClr val="bg2"/>
                </a:solidFill>
                <a:latin typeface="VN-NTime" pitchFamily="2" charset="0"/>
              </a:rPr>
              <a:t> </a:t>
            </a:r>
            <a:r>
              <a:rPr lang="en-US" sz="2400" b="1" dirty="0" err="1">
                <a:solidFill>
                  <a:schemeClr val="bg2"/>
                </a:solidFill>
                <a:latin typeface="VN-NTime" pitchFamily="2" charset="0"/>
              </a:rPr>
              <a:t>thoâng</a:t>
            </a:r>
            <a:r>
              <a:rPr lang="en-US" sz="2400" b="1" dirty="0">
                <a:solidFill>
                  <a:schemeClr val="bg2"/>
                </a:solidFill>
                <a:latin typeface="VN-NTime" pitchFamily="2" charset="0"/>
              </a:rPr>
              <a:t> qua </a:t>
            </a:r>
            <a:r>
              <a:rPr lang="en-US" sz="2400" b="1" dirty="0" err="1">
                <a:solidFill>
                  <a:schemeClr val="bg2"/>
                </a:solidFill>
                <a:latin typeface="VN-NTime" pitchFamily="2" charset="0"/>
              </a:rPr>
              <a:t>böôùc</a:t>
            </a:r>
            <a:r>
              <a:rPr lang="en-US" sz="2400" b="1" dirty="0">
                <a:solidFill>
                  <a:schemeClr val="bg2"/>
                </a:solidFill>
                <a:latin typeface="VN-NTime" pitchFamily="2" charset="0"/>
              </a:rPr>
              <a:t> </a:t>
            </a:r>
            <a:r>
              <a:rPr lang="en-US" sz="2400" b="1" dirty="0" err="1">
                <a:solidFill>
                  <a:schemeClr val="bg2"/>
                </a:solidFill>
                <a:latin typeface="VN-NTime" pitchFamily="2" charset="0"/>
              </a:rPr>
              <a:t>nhaûy</a:t>
            </a:r>
            <a:r>
              <a:rPr lang="en-US" sz="2400" b="1" dirty="0">
                <a:solidFill>
                  <a:schemeClr val="bg2"/>
                </a:solidFill>
                <a:latin typeface="VN-NTime" pitchFamily="2" charset="0"/>
              </a:rPr>
              <a:t> </a:t>
            </a:r>
            <a:r>
              <a:rPr lang="en-US" sz="2400" b="1" dirty="0" err="1">
                <a:solidFill>
                  <a:schemeClr val="bg2"/>
                </a:solidFill>
                <a:latin typeface="VN-NTime" pitchFamily="2" charset="0"/>
              </a:rPr>
              <a:t>veà</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b="1" dirty="0">
                <a:solidFill>
                  <a:schemeClr val="bg2"/>
                </a:solidFill>
                <a:latin typeface="VN-NTime" pitchFamily="2" charset="0"/>
              </a:rPr>
              <a:t>, </a:t>
            </a:r>
            <a:r>
              <a:rPr lang="en-US" sz="2400" b="1" dirty="0" err="1">
                <a:solidFill>
                  <a:schemeClr val="bg2"/>
                </a:solidFill>
                <a:latin typeface="VN-NTime" pitchFamily="2" charset="0"/>
              </a:rPr>
              <a:t>vaø</a:t>
            </a:r>
            <a:r>
              <a:rPr lang="en-US" sz="2400" b="1" dirty="0">
                <a:solidFill>
                  <a:schemeClr val="bg2"/>
                </a:solidFill>
                <a:latin typeface="VN-NTime" pitchFamily="2" charset="0"/>
              </a:rPr>
              <a:t> </a:t>
            </a:r>
            <a:r>
              <a:rPr lang="en-US" sz="2400" b="1" dirty="0" err="1">
                <a:solidFill>
                  <a:schemeClr val="bg2"/>
                </a:solidFill>
                <a:latin typeface="VN-NTime" pitchFamily="2" charset="0"/>
              </a:rPr>
              <a:t>dieãn</a:t>
            </a:r>
            <a:r>
              <a:rPr lang="en-US" sz="2400" b="1" dirty="0">
                <a:solidFill>
                  <a:schemeClr val="bg2"/>
                </a:solidFill>
                <a:latin typeface="VN-NTime" pitchFamily="2" charset="0"/>
              </a:rPr>
              <a:t> </a:t>
            </a:r>
            <a:r>
              <a:rPr lang="en-US" sz="2400" b="1" dirty="0" err="1">
                <a:solidFill>
                  <a:schemeClr val="bg2"/>
                </a:solidFill>
                <a:latin typeface="VN-NTime" pitchFamily="2" charset="0"/>
              </a:rPr>
              <a:t>ra</a:t>
            </a:r>
            <a:r>
              <a:rPr lang="en-US" sz="2400" b="1" dirty="0">
                <a:solidFill>
                  <a:schemeClr val="bg2"/>
                </a:solidFill>
                <a:latin typeface="VN-NTime" pitchFamily="2" charset="0"/>
              </a:rPr>
              <a:t> </a:t>
            </a:r>
            <a:r>
              <a:rPr lang="en-US" sz="2400" b="1" dirty="0" err="1">
                <a:solidFill>
                  <a:schemeClr val="bg2"/>
                </a:solidFill>
                <a:latin typeface="VN-NTime" pitchFamily="2" charset="0"/>
              </a:rPr>
              <a:t>theo</a:t>
            </a:r>
            <a:r>
              <a:rPr lang="en-US" sz="2400" b="1" dirty="0">
                <a:solidFill>
                  <a:schemeClr val="bg2"/>
                </a:solidFill>
                <a:latin typeface="VN-NTime" pitchFamily="2" charset="0"/>
              </a:rPr>
              <a:t> </a:t>
            </a:r>
            <a:r>
              <a:rPr lang="en-US" sz="2400" b="1" dirty="0" err="1">
                <a:solidFill>
                  <a:schemeClr val="bg2"/>
                </a:solidFill>
                <a:latin typeface="VN-NTime" pitchFamily="2" charset="0"/>
              </a:rPr>
              <a:t>xu</a:t>
            </a:r>
            <a:r>
              <a:rPr lang="en-US" sz="2400" b="1" dirty="0">
                <a:solidFill>
                  <a:schemeClr val="bg2"/>
                </a:solidFill>
                <a:latin typeface="VN-NTime" pitchFamily="2" charset="0"/>
              </a:rPr>
              <a:t> </a:t>
            </a:r>
            <a:r>
              <a:rPr lang="en-US" sz="2400" b="1" dirty="0" err="1">
                <a:solidFill>
                  <a:schemeClr val="bg2"/>
                </a:solidFill>
                <a:latin typeface="VN-NTime" pitchFamily="2" charset="0"/>
              </a:rPr>
              <a:t>höôùng</a:t>
            </a:r>
            <a:r>
              <a:rPr lang="en-US" sz="2400" b="1" dirty="0">
                <a:solidFill>
                  <a:schemeClr val="bg2"/>
                </a:solidFill>
                <a:latin typeface="VN-NTime" pitchFamily="2" charset="0"/>
              </a:rPr>
              <a:t> </a:t>
            </a:r>
            <a:r>
              <a:rPr lang="en-US" sz="2400" b="1" dirty="0" err="1">
                <a:solidFill>
                  <a:schemeClr val="bg2"/>
                </a:solidFill>
                <a:latin typeface="VN-NTime" pitchFamily="2" charset="0"/>
              </a:rPr>
              <a:t>phuû</a:t>
            </a:r>
            <a:r>
              <a:rPr lang="en-US" sz="2400" b="1" dirty="0">
                <a:solidFill>
                  <a:schemeClr val="bg2"/>
                </a:solidFill>
                <a:latin typeface="VN-NTime" pitchFamily="2" charset="0"/>
              </a:rPr>
              <a:t> </a:t>
            </a:r>
            <a:r>
              <a:rPr lang="en-US" sz="2400" b="1" dirty="0" err="1">
                <a:solidFill>
                  <a:schemeClr val="bg2"/>
                </a:solidFill>
                <a:latin typeface="VN-NTime" pitchFamily="2" charset="0"/>
              </a:rPr>
              <a:t>ñònh</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phuû</a:t>
            </a:r>
            <a:r>
              <a:rPr lang="en-US" sz="2400" b="1" dirty="0">
                <a:solidFill>
                  <a:schemeClr val="bg2"/>
                </a:solidFill>
                <a:latin typeface="VN-NTime" pitchFamily="2" charset="0"/>
              </a:rPr>
              <a:t> </a:t>
            </a:r>
            <a:r>
              <a:rPr lang="en-US" sz="2400" b="1" dirty="0" err="1">
                <a:solidFill>
                  <a:schemeClr val="bg2"/>
                </a:solidFill>
                <a:latin typeface="VN-NTime" pitchFamily="2" charset="0"/>
              </a:rPr>
              <a:t>ñònh</a:t>
            </a:r>
            <a:r>
              <a:rPr lang="en-US" sz="2400" b="1" dirty="0">
                <a:solidFill>
                  <a:schemeClr val="bg2"/>
                </a:solidFill>
                <a:latin typeface="VN-NTime" pitchFamily="2" charset="0"/>
              </a:rPr>
              <a:t>. </a:t>
            </a:r>
          </a:p>
        </p:txBody>
      </p:sp>
      <p:sp>
        <p:nvSpPr>
          <p:cNvPr id="17" name="Rounded Rectangle 16"/>
          <p:cNvSpPr/>
          <p:nvPr/>
        </p:nvSpPr>
        <p:spPr bwMode="auto">
          <a:xfrm>
            <a:off x="1106293" y="5672299"/>
            <a:ext cx="8749330" cy="1185701"/>
          </a:xfrm>
          <a:prstGeom prst="roundRect">
            <a:avLst>
              <a:gd name="adj" fmla="val 5361"/>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36550" lvl="2" indent="-336550" algn="just">
              <a:spcBef>
                <a:spcPts val="600"/>
              </a:spcBef>
              <a:spcAft>
                <a:spcPts val="0"/>
              </a:spcAft>
              <a:buFont typeface="Wingdings" panose="05000000000000000000" pitchFamily="2" charset="2"/>
              <a:buChar char="§"/>
            </a:pP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theá</a:t>
            </a:r>
            <a:r>
              <a:rPr lang="en-US" sz="2400" b="1" dirty="0">
                <a:solidFill>
                  <a:schemeClr val="bg2"/>
                </a:solidFill>
                <a:latin typeface="VN-NTime" pitchFamily="2" charset="0"/>
              </a:rPr>
              <a:t> </a:t>
            </a:r>
            <a:r>
              <a:rPr lang="en-US" sz="2400" b="1" dirty="0" err="1">
                <a:solidFill>
                  <a:schemeClr val="bg2"/>
                </a:solidFill>
                <a:latin typeface="VN-NTime" pitchFamily="2" charset="0"/>
              </a:rPr>
              <a:t>giôùi</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chaát</a:t>
            </a:r>
            <a:r>
              <a:rPr lang="en-US" sz="2400" b="1" dirty="0">
                <a:solidFill>
                  <a:schemeClr val="bg2"/>
                </a:solidFill>
                <a:latin typeface="VN-NTime" pitchFamily="2" charset="0"/>
              </a:rPr>
              <a:t> </a:t>
            </a:r>
            <a:r>
              <a:rPr lang="en-US" sz="2400" b="1" dirty="0" err="1">
                <a:solidFill>
                  <a:schemeClr val="bg2"/>
                </a:solidFill>
                <a:latin typeface="VN-NTime" pitchFamily="2" charset="0"/>
              </a:rPr>
              <a:t>thoáng</a:t>
            </a:r>
            <a:r>
              <a:rPr lang="en-US" sz="2400" b="1" dirty="0">
                <a:solidFill>
                  <a:schemeClr val="bg2"/>
                </a:solidFill>
                <a:latin typeface="VN-NTime" pitchFamily="2" charset="0"/>
              </a:rPr>
              <a:t> </a:t>
            </a:r>
            <a:r>
              <a:rPr lang="en-US" sz="2400" b="1" dirty="0" err="1">
                <a:solidFill>
                  <a:schemeClr val="bg2"/>
                </a:solidFill>
                <a:latin typeface="VN-NTime" pitchFamily="2" charset="0"/>
              </a:rPr>
              <a:t>nhaát</a:t>
            </a:r>
            <a:r>
              <a:rPr lang="en-US" sz="2400" b="1" dirty="0">
                <a:solidFill>
                  <a:schemeClr val="bg2"/>
                </a:solidFill>
                <a:latin typeface="VN-NTime" pitchFamily="2" charset="0"/>
              </a:rPr>
              <a:t>, </a:t>
            </a:r>
            <a:r>
              <a:rPr lang="en-US" sz="2400" b="1" dirty="0" err="1">
                <a:solidFill>
                  <a:schemeClr val="bg2"/>
                </a:solidFill>
                <a:latin typeface="VN-NTime" pitchFamily="2" charset="0"/>
              </a:rPr>
              <a:t>moïi</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ñeàu</a:t>
            </a:r>
            <a:r>
              <a:rPr lang="en-US" sz="2400" b="1" dirty="0">
                <a:solidFill>
                  <a:schemeClr val="bg2"/>
                </a:solidFill>
                <a:latin typeface="VN-NTime" pitchFamily="2" charset="0"/>
              </a:rPr>
              <a:t> </a:t>
            </a:r>
            <a:r>
              <a:rPr lang="en-US" sz="2400" b="1" dirty="0" err="1">
                <a:solidFill>
                  <a:schemeClr val="bg2"/>
                </a:solidFill>
                <a:latin typeface="VN-NTime" pitchFamily="2" charset="0"/>
              </a:rPr>
              <a:t>luoân</a:t>
            </a:r>
            <a:r>
              <a:rPr lang="en-US" sz="2400" b="1" dirty="0">
                <a:solidFill>
                  <a:schemeClr val="bg2"/>
                </a:solidFill>
                <a:latin typeface="VN-NTime" pitchFamily="2" charset="0"/>
              </a:rPr>
              <a:t> </a:t>
            </a:r>
            <a:r>
              <a:rPr lang="en-US" sz="2400" b="1" dirty="0" err="1">
                <a:solidFill>
                  <a:srgbClr val="800000"/>
                </a:solidFill>
                <a:latin typeface="VN-NTime" pitchFamily="2" charset="0"/>
              </a:rPr>
              <a:t>vaän</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r>
              <a:rPr lang="en-US" sz="2400" b="1" dirty="0">
                <a:solidFill>
                  <a:srgbClr val="000066"/>
                </a:solidFill>
                <a:latin typeface="VN-NTime" pitchFamily="2" charset="0"/>
              </a:rPr>
              <a:t>; </a:t>
            </a:r>
            <a:r>
              <a:rPr lang="en-US" sz="2400" b="1" dirty="0" err="1">
                <a:solidFill>
                  <a:schemeClr val="bg2"/>
                </a:solidFill>
                <a:latin typeface="VN-NTime" pitchFamily="2" charset="0"/>
              </a:rPr>
              <a:t>Xuyeân</a:t>
            </a:r>
            <a:r>
              <a:rPr lang="en-US" sz="2400" b="1" dirty="0">
                <a:solidFill>
                  <a:schemeClr val="bg2"/>
                </a:solidFill>
                <a:latin typeface="VN-NTime" pitchFamily="2" charset="0"/>
              </a:rPr>
              <a:t> qua </a:t>
            </a:r>
            <a:r>
              <a:rPr lang="en-US" sz="2400" b="1" dirty="0" err="1">
                <a:solidFill>
                  <a:schemeClr val="bg2"/>
                </a:solidFill>
                <a:latin typeface="VN-NTime" pitchFamily="2" charset="0"/>
              </a:rPr>
              <a:t>muoân</a:t>
            </a:r>
            <a:r>
              <a:rPr lang="en-US" sz="2400" b="1" dirty="0">
                <a:solidFill>
                  <a:schemeClr val="bg2"/>
                </a:solidFill>
                <a:latin typeface="VN-NTime" pitchFamily="2" charset="0"/>
              </a:rPr>
              <a:t> </a:t>
            </a:r>
            <a:r>
              <a:rPr lang="en-US" sz="2400" b="1" dirty="0" err="1">
                <a:solidFill>
                  <a:schemeClr val="bg2"/>
                </a:solidFill>
                <a:latin typeface="VN-NTime" pitchFamily="2" charset="0"/>
              </a:rPr>
              <a:t>vaøn</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vaän</a:t>
            </a:r>
            <a:r>
              <a:rPr lang="en-US" sz="2400" b="1" dirty="0">
                <a:solidFill>
                  <a:schemeClr val="bg2"/>
                </a:solidFill>
                <a:latin typeface="VN-NTime" pitchFamily="2" charset="0"/>
              </a:rPr>
              <a:t> </a:t>
            </a:r>
            <a:r>
              <a:rPr lang="en-US" sz="2400" b="1" dirty="0" err="1">
                <a:solidFill>
                  <a:schemeClr val="bg2"/>
                </a:solidFill>
                <a:latin typeface="VN-NTime" pitchFamily="2" charset="0"/>
              </a:rPr>
              <a:t>ñoäng</a:t>
            </a:r>
            <a:r>
              <a:rPr lang="en-US" sz="2400" b="1" dirty="0">
                <a:solidFill>
                  <a:schemeClr val="bg2"/>
                </a:solidFill>
                <a:latin typeface="VN-NTime" pitchFamily="2" charset="0"/>
              </a:rPr>
              <a:t> </a:t>
            </a:r>
            <a:r>
              <a:rPr lang="en-US" sz="2400" b="1" dirty="0" err="1">
                <a:solidFill>
                  <a:schemeClr val="bg2"/>
                </a:solidFill>
                <a:latin typeface="VN-NTime" pitchFamily="2" charset="0"/>
              </a:rPr>
              <a:t>xaûy</a:t>
            </a:r>
            <a:r>
              <a:rPr lang="en-US" sz="2400" b="1" dirty="0">
                <a:solidFill>
                  <a:schemeClr val="bg2"/>
                </a:solidFill>
                <a:latin typeface="VN-NTime" pitchFamily="2" charset="0"/>
              </a:rPr>
              <a:t> </a:t>
            </a:r>
            <a:r>
              <a:rPr lang="en-US" sz="2400" b="1" dirty="0" err="1">
                <a:solidFill>
                  <a:schemeClr val="bg2"/>
                </a:solidFill>
                <a:latin typeface="VN-NTime" pitchFamily="2" charset="0"/>
              </a:rPr>
              <a:t>ra</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theá</a:t>
            </a:r>
            <a:r>
              <a:rPr lang="en-US" sz="2400" b="1" dirty="0">
                <a:solidFill>
                  <a:schemeClr val="bg2"/>
                </a:solidFill>
                <a:latin typeface="VN-NTime" pitchFamily="2" charset="0"/>
              </a:rPr>
              <a:t> </a:t>
            </a:r>
            <a:r>
              <a:rPr lang="en-US" sz="2400" b="1" dirty="0" err="1">
                <a:solidFill>
                  <a:schemeClr val="bg2"/>
                </a:solidFill>
                <a:latin typeface="VN-NTime" pitchFamily="2" charset="0"/>
              </a:rPr>
              <a:t>giôùi</a:t>
            </a:r>
            <a:r>
              <a:rPr lang="en-US" sz="2400" b="1" dirty="0">
                <a:solidFill>
                  <a:schemeClr val="bg2"/>
                </a:solidFill>
                <a:latin typeface="VN-NTime" pitchFamily="2" charset="0"/>
              </a:rPr>
              <a:t> </a:t>
            </a:r>
            <a:r>
              <a:rPr lang="en-US" sz="2400" b="1" dirty="0" err="1">
                <a:solidFill>
                  <a:schemeClr val="bg2"/>
                </a:solidFill>
                <a:latin typeface="VN-NTime" pitchFamily="2" charset="0"/>
              </a:rPr>
              <a:t>toàn</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moät</a:t>
            </a:r>
            <a:r>
              <a:rPr lang="en-US" sz="2400" b="1" dirty="0">
                <a:solidFill>
                  <a:schemeClr val="bg2"/>
                </a:solidFill>
                <a:latin typeface="VN-NTime" pitchFamily="2" charset="0"/>
              </a:rPr>
              <a:t> </a:t>
            </a:r>
            <a:r>
              <a:rPr lang="en-US" sz="2400" b="1" dirty="0" err="1">
                <a:solidFill>
                  <a:schemeClr val="bg2"/>
                </a:solidFill>
                <a:latin typeface="VN-NTime" pitchFamily="2" charset="0"/>
              </a:rPr>
              <a:t>xu</a:t>
            </a:r>
            <a:r>
              <a:rPr lang="en-US" sz="2400" b="1" dirty="0">
                <a:solidFill>
                  <a:schemeClr val="bg2"/>
                </a:solidFill>
                <a:latin typeface="VN-NTime" pitchFamily="2" charset="0"/>
              </a:rPr>
              <a:t> </a:t>
            </a:r>
            <a:r>
              <a:rPr lang="en-US" sz="2400" b="1" dirty="0" err="1">
                <a:solidFill>
                  <a:schemeClr val="bg2"/>
                </a:solidFill>
                <a:latin typeface="VN-NTime" pitchFamily="2" charset="0"/>
              </a:rPr>
              <a:t>höôùng</a:t>
            </a:r>
            <a:r>
              <a:rPr lang="en-US" sz="2400" b="1" dirty="0">
                <a:solidFill>
                  <a:schemeClr val="bg2"/>
                </a:solidFill>
                <a:latin typeface="VN-NTime" pitchFamily="2" charset="0"/>
              </a:rPr>
              <a:t> </a:t>
            </a:r>
            <a:r>
              <a:rPr lang="en-US" sz="2400" b="1" dirty="0" err="1">
                <a:solidFill>
                  <a:schemeClr val="bg2"/>
                </a:solidFill>
                <a:latin typeface="VN-NTime" pitchFamily="2" charset="0"/>
              </a:rPr>
              <a:t>vaän</a:t>
            </a:r>
            <a:r>
              <a:rPr lang="en-US" sz="2400" b="1" dirty="0">
                <a:solidFill>
                  <a:schemeClr val="bg2"/>
                </a:solidFill>
                <a:latin typeface="VN-NTime" pitchFamily="2" charset="0"/>
              </a:rPr>
              <a:t> </a:t>
            </a:r>
            <a:r>
              <a:rPr lang="en-US" sz="2400" b="1" dirty="0" err="1">
                <a:solidFill>
                  <a:schemeClr val="bg2"/>
                </a:solidFill>
                <a:latin typeface="VN-NTime" pitchFamily="2" charset="0"/>
              </a:rPr>
              <a:t>ñoäng</a:t>
            </a:r>
            <a:r>
              <a:rPr lang="en-US" sz="2400" b="1" dirty="0">
                <a:solidFill>
                  <a:schemeClr val="bg2"/>
                </a:solidFill>
                <a:latin typeface="VN-NTime" pitchFamily="2" charset="0"/>
              </a:rPr>
              <a:t> </a:t>
            </a:r>
            <a:r>
              <a:rPr lang="en-US" sz="2400" b="1" dirty="0" err="1">
                <a:solidFill>
                  <a:schemeClr val="bg2"/>
                </a:solidFill>
                <a:latin typeface="VN-NTime" pitchFamily="2" charset="0"/>
              </a:rPr>
              <a:t>chung</a:t>
            </a:r>
            <a:r>
              <a:rPr lang="en-US" sz="2400" b="1" dirty="0">
                <a:solidFill>
                  <a:schemeClr val="bg2"/>
                </a:solidFill>
                <a:latin typeface="VN-NTime" pitchFamily="2" charset="0"/>
              </a:rPr>
              <a:t>, </a:t>
            </a:r>
            <a:r>
              <a:rPr lang="en-US" sz="2400" b="1" dirty="0" err="1">
                <a:solidFill>
                  <a:schemeClr val="bg2"/>
                </a:solidFill>
                <a:latin typeface="VN-NTime" pitchFamily="2" charset="0"/>
              </a:rPr>
              <a:t>ñoù</a:t>
            </a:r>
            <a:r>
              <a:rPr lang="en-US" sz="2400" b="1" dirty="0">
                <a:solidFill>
                  <a:schemeClr val="bg2"/>
                </a:solidFill>
                <a:latin typeface="VN-NTime" pitchFamily="2" charset="0"/>
              </a:rPr>
              <a:t>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rgbClr val="800000"/>
                </a:solidFill>
                <a:latin typeface="VN-NTime" pitchFamily="2" charset="0"/>
              </a:rPr>
              <a:t>phaùt</a:t>
            </a:r>
            <a:r>
              <a:rPr lang="en-US" sz="2400" b="1" dirty="0">
                <a:solidFill>
                  <a:srgbClr val="800000"/>
                </a:solidFill>
                <a:latin typeface="VN-NTime" pitchFamily="2" charset="0"/>
              </a:rPr>
              <a:t> </a:t>
            </a:r>
            <a:r>
              <a:rPr lang="en-US" sz="2400" b="1" dirty="0" err="1">
                <a:solidFill>
                  <a:srgbClr val="800000"/>
                </a:solidFill>
                <a:latin typeface="VN-NTime" pitchFamily="2" charset="0"/>
              </a:rPr>
              <a:t>trieån</a:t>
            </a:r>
            <a:r>
              <a:rPr lang="en-US" sz="2400" b="1" dirty="0">
                <a:solidFill>
                  <a:srgbClr val="800000"/>
                </a:solidFill>
                <a:latin typeface="VN-NTime" pitchFamily="2" charset="0"/>
              </a:rPr>
              <a:t>.</a:t>
            </a:r>
            <a:endParaRPr lang="en-US" sz="2400" b="1" i="1" dirty="0">
              <a:solidFill>
                <a:srgbClr val="000066"/>
              </a:solidFill>
              <a:latin typeface="VN-NTime" pitchFamily="2" charset="0"/>
            </a:endParaRPr>
          </a:p>
        </p:txBody>
      </p:sp>
      <p:sp>
        <p:nvSpPr>
          <p:cNvPr id="18" name="Rounded Rectangle 17"/>
          <p:cNvSpPr/>
          <p:nvPr/>
        </p:nvSpPr>
        <p:spPr bwMode="auto">
          <a:xfrm>
            <a:off x="7937" y="5647332"/>
            <a:ext cx="1056152" cy="1210667"/>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Noäi</a:t>
            </a:r>
            <a:r>
              <a:rPr lang="en-US" sz="2400" b="1" dirty="0">
                <a:solidFill>
                  <a:srgbClr val="800000"/>
                </a:solidFill>
                <a:latin typeface="VN-NTime" pitchFamily="2" charset="0"/>
              </a:rPr>
              <a:t> dung </a:t>
            </a:r>
            <a:r>
              <a:rPr lang="en-US" sz="2400" b="1" spc="-50" dirty="0" err="1">
                <a:solidFill>
                  <a:srgbClr val="800000"/>
                </a:solidFill>
                <a:latin typeface="VN-NTime" pitchFamily="2" charset="0"/>
              </a:rPr>
              <a:t>lyù</a:t>
            </a:r>
            <a:r>
              <a:rPr lang="en-US" sz="2400" b="1" spc="-50" dirty="0">
                <a:solidFill>
                  <a:srgbClr val="800000"/>
                </a:solidFill>
                <a:latin typeface="VN-NTime" pitchFamily="2" charset="0"/>
              </a:rPr>
              <a:t> </a:t>
            </a:r>
            <a:r>
              <a:rPr lang="en-US" sz="2400" b="1" spc="-50" dirty="0" err="1">
                <a:solidFill>
                  <a:srgbClr val="800000"/>
                </a:solidFill>
                <a:latin typeface="VN-NTime" pitchFamily="2" charset="0"/>
              </a:rPr>
              <a:t>luaän</a:t>
            </a:r>
            <a:endParaRPr lang="en-US" sz="2400" b="1" spc="-50" dirty="0">
              <a:solidFill>
                <a:srgbClr val="800000"/>
              </a:solidFill>
              <a:latin typeface="VN-NTime" pitchFamily="2" charset="0"/>
            </a:endParaRPr>
          </a:p>
        </p:txBody>
      </p:sp>
      <p:sp>
        <p:nvSpPr>
          <p:cNvPr id="19" name="AutoShape 49"/>
          <p:cNvSpPr>
            <a:spLocks noChangeArrowheads="1"/>
          </p:cNvSpPr>
          <p:nvPr/>
        </p:nvSpPr>
        <p:spPr bwMode="auto">
          <a:xfrm>
            <a:off x="84138" y="491366"/>
            <a:ext cx="4038600" cy="415636"/>
          </a:xfrm>
          <a:prstGeom prst="roundRect">
            <a:avLst>
              <a:gd name="adj" fmla="val 17948"/>
            </a:avLst>
          </a:prstGeom>
          <a:solidFill>
            <a:srgbClr val="000066"/>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a)</a:t>
            </a:r>
            <a:r>
              <a:rPr lang="en-US" sz="2400" b="1" dirty="0">
                <a:solidFill>
                  <a:srgbClr val="FFFFFF"/>
                </a:solidFill>
                <a:latin typeface="VN-NTime" pitchFamily="2" charset="0"/>
              </a:rPr>
              <a:t> </a:t>
            </a:r>
            <a:r>
              <a:rPr lang="en-US" sz="2400" b="1" dirty="0" err="1">
                <a:solidFill>
                  <a:srgbClr val="FFFFFF"/>
                </a:solidFill>
                <a:latin typeface="VN-NTime" pitchFamily="2" charset="0"/>
              </a:rPr>
              <a:t>Nguyeân</a:t>
            </a:r>
            <a:r>
              <a:rPr lang="en-US" sz="2400" b="1" dirty="0">
                <a:solidFill>
                  <a:srgbClr val="FFFFFF"/>
                </a:solidFill>
                <a:latin typeface="VN-NTime" pitchFamily="2" charset="0"/>
              </a:rPr>
              <a:t> </a:t>
            </a:r>
            <a:r>
              <a:rPr lang="en-US" sz="2400" b="1" dirty="0" err="1">
                <a:solidFill>
                  <a:srgbClr val="FFFFFF"/>
                </a:solidFill>
                <a:latin typeface="VN-NTime" pitchFamily="2" charset="0"/>
              </a:rPr>
              <a:t>lyù</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phaùt</a:t>
            </a:r>
            <a:r>
              <a:rPr lang="en-US" sz="2400" b="1" dirty="0">
                <a:solidFill>
                  <a:srgbClr val="FFFFFF"/>
                </a:solidFill>
                <a:latin typeface="VN-NTime" pitchFamily="2" charset="0"/>
              </a:rPr>
              <a:t> </a:t>
            </a:r>
            <a:r>
              <a:rPr lang="en-US" sz="2400" b="1" dirty="0" err="1">
                <a:solidFill>
                  <a:srgbClr val="FFFFFF"/>
                </a:solidFill>
                <a:latin typeface="VN-NTime" pitchFamily="2" charset="0"/>
              </a:rPr>
              <a:t>trieån</a:t>
            </a:r>
            <a:endParaRPr lang="en-US" sz="2400" b="1" dirty="0">
              <a:solidFill>
                <a:srgbClr val="FFFFFF"/>
              </a:solidFill>
              <a:latin typeface="VN-NTime" pitchFamily="2" charset="0"/>
            </a:endParaRPr>
          </a:p>
        </p:txBody>
      </p:sp>
      <p:sp>
        <p:nvSpPr>
          <p:cNvPr id="2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3683302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rot="16200000">
            <a:off x="213228" y="2251476"/>
            <a:ext cx="2318909" cy="400895"/>
          </a:xfrm>
          <a:solidFill>
            <a:srgbClr val="99FF99"/>
          </a:solidFill>
          <a:ln>
            <a:solidFill>
              <a:schemeClr val="tx1">
                <a:lumMod val="65000"/>
              </a:schemeClr>
            </a:solidFill>
          </a:ln>
        </p:spPr>
        <p:txBody>
          <a:bodyPr>
            <a:normAutofit/>
          </a:bodyPr>
          <a:lstStyle/>
          <a:p>
            <a:r>
              <a:rPr lang="en-US" sz="2000" b="1">
                <a:solidFill>
                  <a:srgbClr val="C00000"/>
                </a:solidFill>
                <a:latin typeface="Times New Roman" panose="02020603050405020304" pitchFamily="18" charset="0"/>
                <a:cs typeface="Times New Roman" panose="02020603050405020304" pitchFamily="18" charset="0"/>
              </a:rPr>
              <a:t>Vận động</a:t>
            </a:r>
          </a:p>
        </p:txBody>
      </p:sp>
      <p:cxnSp>
        <p:nvCxnSpPr>
          <p:cNvPr id="5" name="Straight Arrow Connector 4"/>
          <p:cNvCxnSpPr>
            <a:stCxn id="3" idx="2"/>
          </p:cNvCxnSpPr>
          <p:nvPr/>
        </p:nvCxnSpPr>
        <p:spPr>
          <a:xfrm flipV="1">
            <a:off x="1573130" y="576495"/>
            <a:ext cx="1514506" cy="18754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8602931">
            <a:off x="1195372" y="1059011"/>
            <a:ext cx="2258413" cy="369332"/>
          </a:xfrm>
          <a:prstGeom prst="rect">
            <a:avLst/>
          </a:prstGeom>
          <a:noFill/>
        </p:spPr>
        <p:txBody>
          <a:bodyPr wrap="square" rtlCol="0">
            <a:spAutoFit/>
          </a:bodyPr>
          <a:lstStyle/>
          <a:p>
            <a:r>
              <a:rPr lang="en-US" sz="1800" b="1">
                <a:solidFill>
                  <a:srgbClr val="333399"/>
                </a:solidFill>
                <a:cs typeface="Times New Roman" panose="02020603050405020304" pitchFamily="18" charset="0"/>
              </a:rPr>
              <a:t>Thay đổi về chất,…</a:t>
            </a:r>
          </a:p>
        </p:txBody>
      </p:sp>
      <p:cxnSp>
        <p:nvCxnSpPr>
          <p:cNvPr id="9" name="Straight Arrow Connector 8"/>
          <p:cNvCxnSpPr>
            <a:stCxn id="3" idx="2"/>
          </p:cNvCxnSpPr>
          <p:nvPr/>
        </p:nvCxnSpPr>
        <p:spPr>
          <a:xfrm>
            <a:off x="1573130" y="2451923"/>
            <a:ext cx="1676646" cy="15526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689849">
            <a:off x="1277172" y="3261173"/>
            <a:ext cx="2337503" cy="369332"/>
          </a:xfrm>
          <a:prstGeom prst="rect">
            <a:avLst/>
          </a:prstGeom>
          <a:noFill/>
        </p:spPr>
        <p:txBody>
          <a:bodyPr wrap="square" rtlCol="0">
            <a:spAutoFit/>
          </a:bodyPr>
          <a:lstStyle/>
          <a:p>
            <a:r>
              <a:rPr lang="en-US" sz="1800" b="1">
                <a:solidFill>
                  <a:srgbClr val="333399"/>
                </a:solidFill>
              </a:rPr>
              <a:t>Chỉ thay đổi về lượng</a:t>
            </a:r>
          </a:p>
        </p:txBody>
      </p:sp>
      <p:cxnSp>
        <p:nvCxnSpPr>
          <p:cNvPr id="18" name="Straight Arrow Connector 17"/>
          <p:cNvCxnSpPr/>
          <p:nvPr/>
        </p:nvCxnSpPr>
        <p:spPr>
          <a:xfrm>
            <a:off x="3188335" y="576482"/>
            <a:ext cx="1521928"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64" idx="1"/>
          </p:cNvCxnSpPr>
          <p:nvPr/>
        </p:nvCxnSpPr>
        <p:spPr>
          <a:xfrm>
            <a:off x="3201647" y="576483"/>
            <a:ext cx="1478555" cy="15956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17281" y="3986913"/>
            <a:ext cx="1399118" cy="594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2917397">
            <a:off x="2945137" y="1285231"/>
            <a:ext cx="1632369" cy="400110"/>
          </a:xfrm>
          <a:prstGeom prst="rect">
            <a:avLst/>
          </a:prstGeom>
          <a:noFill/>
          <a:ln w="28575">
            <a:noFill/>
          </a:ln>
        </p:spPr>
        <p:txBody>
          <a:bodyPr wrap="square" rtlCol="0">
            <a:spAutoFit/>
          </a:bodyPr>
          <a:lstStyle/>
          <a:p>
            <a:pPr algn="ctr"/>
            <a:r>
              <a:rPr lang="en-US" sz="2000" b="1">
                <a:solidFill>
                  <a:srgbClr val="00B050"/>
                </a:solidFill>
                <a:cs typeface="Times New Roman" panose="02020603050405020304" pitchFamily="18" charset="0"/>
              </a:rPr>
              <a:t>Thoái bộ</a:t>
            </a:r>
          </a:p>
        </p:txBody>
      </p:sp>
      <p:sp>
        <p:nvSpPr>
          <p:cNvPr id="32" name="TextBox 31"/>
          <p:cNvSpPr txBox="1"/>
          <p:nvPr/>
        </p:nvSpPr>
        <p:spPr>
          <a:xfrm>
            <a:off x="3303648" y="3886425"/>
            <a:ext cx="1305013" cy="400110"/>
          </a:xfrm>
          <a:prstGeom prst="rect">
            <a:avLst/>
          </a:prstGeom>
          <a:noFill/>
        </p:spPr>
        <p:txBody>
          <a:bodyPr wrap="square" rtlCol="0">
            <a:spAutoFit/>
          </a:bodyPr>
          <a:lstStyle/>
          <a:p>
            <a:pPr algn="ctr"/>
            <a:r>
              <a:rPr lang="en-US" sz="2000" b="1" dirty="0" err="1">
                <a:solidFill>
                  <a:srgbClr val="00B050"/>
                </a:solidFill>
                <a:cs typeface="Times New Roman" panose="02020603050405020304" pitchFamily="18" charset="0"/>
              </a:rPr>
              <a:t>Ổn</a:t>
            </a:r>
            <a:r>
              <a:rPr lang="en-US" sz="2000" b="1" dirty="0">
                <a:solidFill>
                  <a:srgbClr val="00B050"/>
                </a:solidFill>
                <a:cs typeface="Times New Roman" panose="02020603050405020304" pitchFamily="18" charset="0"/>
              </a:rPr>
              <a:t> </a:t>
            </a:r>
            <a:r>
              <a:rPr lang="en-US" sz="2000" b="1" dirty="0" err="1">
                <a:solidFill>
                  <a:srgbClr val="00B050"/>
                </a:solidFill>
                <a:cs typeface="Times New Roman" panose="02020603050405020304" pitchFamily="18" charset="0"/>
              </a:rPr>
              <a:t>định</a:t>
            </a:r>
            <a:endParaRPr lang="en-US" sz="2000" b="1" dirty="0">
              <a:solidFill>
                <a:srgbClr val="00B050"/>
              </a:solidFill>
              <a:cs typeface="Times New Roman" panose="02020603050405020304" pitchFamily="18" charset="0"/>
            </a:endParaRPr>
          </a:p>
        </p:txBody>
      </p:sp>
      <p:sp>
        <p:nvSpPr>
          <p:cNvPr id="39" name="Subtitle 2"/>
          <p:cNvSpPr txBox="1">
            <a:spLocks/>
          </p:cNvSpPr>
          <p:nvPr/>
        </p:nvSpPr>
        <p:spPr>
          <a:xfrm rot="16200000">
            <a:off x="5239509" y="2078071"/>
            <a:ext cx="2146482" cy="428781"/>
          </a:xfrm>
          <a:prstGeom prst="rect">
            <a:avLst/>
          </a:prstGeom>
          <a:solidFill>
            <a:srgbClr val="99FF99"/>
          </a:solidFill>
          <a:ln>
            <a:solidFill>
              <a:schemeClr val="tx1">
                <a:lumMod val="65000"/>
              </a:schemeClr>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000" b="1" dirty="0" err="1">
                <a:solidFill>
                  <a:srgbClr val="FF0000"/>
                </a:solidFill>
                <a:latin typeface="Times New Roman" panose="02020603050405020304" pitchFamily="18" charset="0"/>
                <a:cs typeface="Times New Roman" panose="02020603050405020304" pitchFamily="18" charset="0"/>
              </a:rPr>
              <a:t>Phát</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triển</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59" name="TextBox 58"/>
          <p:cNvSpPr txBox="1"/>
          <p:nvPr/>
        </p:nvSpPr>
        <p:spPr>
          <a:xfrm>
            <a:off x="3428701" y="206193"/>
            <a:ext cx="1241250" cy="400110"/>
          </a:xfrm>
          <a:prstGeom prst="rect">
            <a:avLst/>
          </a:prstGeom>
          <a:noFill/>
        </p:spPr>
        <p:txBody>
          <a:bodyPr wrap="square" rtlCol="0">
            <a:spAutoFit/>
          </a:bodyPr>
          <a:lstStyle/>
          <a:p>
            <a:pPr algn="ctr"/>
            <a:r>
              <a:rPr lang="en-US" sz="2000" b="1">
                <a:solidFill>
                  <a:srgbClr val="00B050"/>
                </a:solidFill>
                <a:effectLst>
                  <a:outerShdw blurRad="38100" dist="38100" dir="2700000" algn="tl">
                    <a:srgbClr val="000000">
                      <a:alpha val="43137"/>
                    </a:srgbClr>
                  </a:outerShdw>
                </a:effectLst>
                <a:cs typeface="Times New Roman" panose="02020603050405020304" pitchFamily="18" charset="0"/>
              </a:rPr>
              <a:t>Tiến bộ</a:t>
            </a:r>
          </a:p>
        </p:txBody>
      </p:sp>
      <p:sp>
        <p:nvSpPr>
          <p:cNvPr id="61" name="TextBox 60"/>
          <p:cNvSpPr txBox="1"/>
          <p:nvPr/>
        </p:nvSpPr>
        <p:spPr>
          <a:xfrm>
            <a:off x="6561137" y="260452"/>
            <a:ext cx="2971800" cy="3785652"/>
          </a:xfrm>
          <a:prstGeom prst="rect">
            <a:avLst/>
          </a:prstGeom>
          <a:solidFill>
            <a:schemeClr val="tx1"/>
          </a:solidFill>
          <a:ln>
            <a:solidFill>
              <a:schemeClr val="tx1">
                <a:lumMod val="65000"/>
              </a:schemeClr>
            </a:solidFill>
          </a:ln>
        </p:spPr>
        <p:txBody>
          <a:bodyPr wrap="square" rtlCol="0">
            <a:spAutoFit/>
          </a:bodyPr>
          <a:lstStyle/>
          <a:p>
            <a:pPr algn="just"/>
            <a:r>
              <a:rPr lang="en-US" sz="2000" b="1" dirty="0" err="1">
                <a:solidFill>
                  <a:srgbClr val="0000CC"/>
                </a:solidFill>
                <a:latin typeface="VN-NTime" pitchFamily="2" charset="0"/>
              </a:rPr>
              <a:t>Phaùt</a:t>
            </a:r>
            <a:r>
              <a:rPr lang="en-US" sz="2000" b="1" dirty="0">
                <a:solidFill>
                  <a:srgbClr val="0000CC"/>
                </a:solidFill>
                <a:latin typeface="VN-NTime" pitchFamily="2" charset="0"/>
              </a:rPr>
              <a:t> </a:t>
            </a:r>
            <a:r>
              <a:rPr lang="en-US" sz="2000" b="1" dirty="0" err="1">
                <a:solidFill>
                  <a:srgbClr val="0000CC"/>
                </a:solidFill>
                <a:latin typeface="VN-NTime" pitchFamily="2" charset="0"/>
              </a:rPr>
              <a:t>trieån</a:t>
            </a:r>
            <a:r>
              <a:rPr lang="en-US" sz="2000" b="1" dirty="0">
                <a:solidFill>
                  <a:srgbClr val="0000CC"/>
                </a:solidFill>
                <a:latin typeface="VN-NTime" pitchFamily="2" charset="0"/>
              </a:rPr>
              <a:t> </a:t>
            </a:r>
            <a:r>
              <a:rPr lang="en-US" sz="2000" dirty="0" err="1">
                <a:solidFill>
                  <a:srgbClr val="0000CC"/>
                </a:solidFill>
                <a:latin typeface="VN-NTime" pitchFamily="2" charset="0"/>
              </a:rPr>
              <a:t>laø</a:t>
            </a:r>
            <a:r>
              <a:rPr lang="en-US" sz="2000" dirty="0">
                <a:solidFill>
                  <a:srgbClr val="0000CC"/>
                </a:solidFill>
                <a:latin typeface="VN-NTime" pitchFamily="2" charset="0"/>
              </a:rPr>
              <a:t> </a:t>
            </a:r>
            <a:r>
              <a:rPr lang="en-US" sz="2000" b="1" dirty="0" err="1">
                <a:solidFill>
                  <a:srgbClr val="0000CC"/>
                </a:solidFill>
                <a:latin typeface="VN-NTime" pitchFamily="2" charset="0"/>
              </a:rPr>
              <a:t>xu</a:t>
            </a:r>
            <a:r>
              <a:rPr lang="en-US" sz="2000" b="1" dirty="0">
                <a:solidFill>
                  <a:srgbClr val="0000CC"/>
                </a:solidFill>
                <a:latin typeface="VN-NTime" pitchFamily="2" charset="0"/>
              </a:rPr>
              <a:t> </a:t>
            </a:r>
            <a:r>
              <a:rPr lang="en-US" sz="2000" b="1" dirty="0" err="1">
                <a:solidFill>
                  <a:srgbClr val="0000CC"/>
                </a:solidFill>
                <a:latin typeface="VN-NTime" pitchFamily="2" charset="0"/>
              </a:rPr>
              <a:t>höôùng</a:t>
            </a:r>
            <a:r>
              <a:rPr lang="en-US" sz="2000" b="1" dirty="0">
                <a:solidFill>
                  <a:srgbClr val="0000CC"/>
                </a:solidFill>
                <a:latin typeface="VN-NTime" pitchFamily="2" charset="0"/>
              </a:rPr>
              <a:t> </a:t>
            </a:r>
            <a:r>
              <a:rPr lang="en-US" sz="2000" b="1" dirty="0" err="1">
                <a:solidFill>
                  <a:srgbClr val="0000CC"/>
                </a:solidFill>
                <a:latin typeface="VN-NTime" pitchFamily="2" charset="0"/>
              </a:rPr>
              <a:t>vaän</a:t>
            </a:r>
            <a:r>
              <a:rPr lang="en-US" sz="2000" b="1" dirty="0">
                <a:solidFill>
                  <a:srgbClr val="0000CC"/>
                </a:solidFill>
                <a:latin typeface="VN-NTime" pitchFamily="2" charset="0"/>
              </a:rPr>
              <a:t> </a:t>
            </a:r>
            <a:r>
              <a:rPr lang="en-US" sz="2000" b="1" dirty="0" err="1">
                <a:solidFill>
                  <a:srgbClr val="0000CC"/>
                </a:solidFill>
                <a:latin typeface="VN-NTime" pitchFamily="2" charset="0"/>
              </a:rPr>
              <a:t>ñoäng</a:t>
            </a:r>
            <a:r>
              <a:rPr lang="en-US" sz="2000" b="1" dirty="0">
                <a:solidFill>
                  <a:srgbClr val="0000CC"/>
                </a:solidFill>
                <a:latin typeface="VN-NTime" pitchFamily="2" charset="0"/>
              </a:rPr>
              <a:t> </a:t>
            </a:r>
            <a:r>
              <a:rPr lang="en-US" sz="2000" b="1" dirty="0" err="1">
                <a:solidFill>
                  <a:srgbClr val="0000CC"/>
                </a:solidFill>
                <a:latin typeface="VN-NTime" pitchFamily="2" charset="0"/>
              </a:rPr>
              <a:t>toång</a:t>
            </a:r>
            <a:r>
              <a:rPr lang="en-US" sz="2000" b="1" dirty="0">
                <a:solidFill>
                  <a:srgbClr val="0000CC"/>
                </a:solidFill>
                <a:latin typeface="VN-NTime" pitchFamily="2" charset="0"/>
              </a:rPr>
              <a:t> </a:t>
            </a:r>
            <a:r>
              <a:rPr lang="en-US" sz="2000" b="1" dirty="0" err="1">
                <a:solidFill>
                  <a:srgbClr val="0000CC"/>
                </a:solidFill>
                <a:latin typeface="VN-NTime" pitchFamily="2" charset="0"/>
              </a:rPr>
              <a:t>hôïp</a:t>
            </a:r>
            <a:r>
              <a:rPr lang="en-US" sz="2000" b="1" dirty="0">
                <a:solidFill>
                  <a:srgbClr val="0000CC"/>
                </a:solidFill>
                <a:latin typeface="VN-NTime" pitchFamily="2" charset="0"/>
              </a:rPr>
              <a:t> </a:t>
            </a:r>
            <a:r>
              <a:rPr lang="en-US" sz="2000" b="1" dirty="0" err="1">
                <a:solidFill>
                  <a:srgbClr val="0000CC"/>
                </a:solidFill>
                <a:latin typeface="VN-NTime" pitchFamily="2" charset="0"/>
              </a:rPr>
              <a:t>töø</a:t>
            </a:r>
            <a:r>
              <a:rPr lang="en-US" sz="2000" b="1" dirty="0">
                <a:solidFill>
                  <a:srgbClr val="0000CC"/>
                </a:solidFill>
                <a:latin typeface="VN-NTime" pitchFamily="2" charset="0"/>
              </a:rPr>
              <a:t>: </a:t>
            </a:r>
            <a:r>
              <a:rPr lang="en-US" sz="2000" b="1" dirty="0" err="1">
                <a:solidFill>
                  <a:srgbClr val="0000CC"/>
                </a:solidFill>
                <a:latin typeface="VN-NTime" pitchFamily="2" charset="0"/>
              </a:rPr>
              <a:t>höôùng</a:t>
            </a:r>
            <a:r>
              <a:rPr lang="en-US" sz="2000" b="1" dirty="0">
                <a:solidFill>
                  <a:srgbClr val="0000CC"/>
                </a:solidFill>
                <a:latin typeface="VN-NTime" pitchFamily="2" charset="0"/>
              </a:rPr>
              <a:t> </a:t>
            </a:r>
            <a:r>
              <a:rPr lang="en-US" sz="2000" b="1" dirty="0" err="1">
                <a:solidFill>
                  <a:srgbClr val="0000CC"/>
                </a:solidFill>
                <a:latin typeface="VN-NTime" pitchFamily="2" charset="0"/>
              </a:rPr>
              <a:t>vaän</a:t>
            </a:r>
            <a:r>
              <a:rPr lang="en-US" sz="2000" b="1" dirty="0">
                <a:solidFill>
                  <a:srgbClr val="0000CC"/>
                </a:solidFill>
                <a:latin typeface="VN-NTime" pitchFamily="2" charset="0"/>
              </a:rPr>
              <a:t> </a:t>
            </a:r>
            <a:r>
              <a:rPr lang="en-US" sz="2000" b="1" dirty="0" err="1">
                <a:solidFill>
                  <a:srgbClr val="0000CC"/>
                </a:solidFill>
                <a:latin typeface="VN-NTime" pitchFamily="2" charset="0"/>
              </a:rPr>
              <a:t>ñoäng</a:t>
            </a:r>
            <a:r>
              <a:rPr lang="en-US" sz="2000" b="1" dirty="0">
                <a:solidFill>
                  <a:srgbClr val="0000CC"/>
                </a:solidFill>
                <a:latin typeface="VN-NTime" pitchFamily="2" charset="0"/>
              </a:rPr>
              <a:t> </a:t>
            </a:r>
            <a:r>
              <a:rPr lang="en-US" sz="2000" b="1" dirty="0" err="1">
                <a:solidFill>
                  <a:srgbClr val="0000CC"/>
                </a:solidFill>
                <a:latin typeface="VN-NTime" pitchFamily="2" charset="0"/>
              </a:rPr>
              <a:t>thay</a:t>
            </a:r>
            <a:r>
              <a:rPr lang="en-US" sz="2000" b="1" dirty="0">
                <a:solidFill>
                  <a:srgbClr val="0000CC"/>
                </a:solidFill>
                <a:latin typeface="VN-NTime" pitchFamily="2" charset="0"/>
              </a:rPr>
              <a:t> </a:t>
            </a:r>
            <a:r>
              <a:rPr lang="en-US" sz="2000" b="1" dirty="0" err="1">
                <a:solidFill>
                  <a:srgbClr val="0000CC"/>
                </a:solidFill>
                <a:latin typeface="VN-NTime" pitchFamily="2" charset="0"/>
              </a:rPr>
              <a:t>ñoåi</a:t>
            </a:r>
            <a:r>
              <a:rPr lang="en-US" sz="2000" b="1" dirty="0">
                <a:solidFill>
                  <a:srgbClr val="0000CC"/>
                </a:solidFill>
                <a:latin typeface="VN-NTime" pitchFamily="2" charset="0"/>
              </a:rPr>
              <a:t> </a:t>
            </a:r>
            <a:r>
              <a:rPr lang="en-US" sz="2000" b="1" dirty="0" err="1">
                <a:solidFill>
                  <a:srgbClr val="0000CC"/>
                </a:solidFill>
                <a:latin typeface="VN-NTime" pitchFamily="2" charset="0"/>
              </a:rPr>
              <a:t>veà</a:t>
            </a:r>
            <a:r>
              <a:rPr lang="en-US" sz="2000" b="1" dirty="0">
                <a:solidFill>
                  <a:srgbClr val="0000CC"/>
                </a:solidFill>
                <a:latin typeface="VN-NTime" pitchFamily="2" charset="0"/>
              </a:rPr>
              <a:t> </a:t>
            </a:r>
            <a:r>
              <a:rPr lang="en-US" sz="2000" b="1" dirty="0" err="1">
                <a:solidFill>
                  <a:srgbClr val="0000CC"/>
                </a:solidFill>
                <a:latin typeface="VN-NTime" pitchFamily="2" charset="0"/>
              </a:rPr>
              <a:t>chaát</a:t>
            </a:r>
            <a:r>
              <a:rPr lang="en-US" sz="2000" b="1" dirty="0">
                <a:solidFill>
                  <a:srgbClr val="0000CC"/>
                </a:solidFill>
                <a:latin typeface="VN-NTime" pitchFamily="2" charset="0"/>
              </a:rPr>
              <a:t> </a:t>
            </a:r>
            <a:r>
              <a:rPr lang="en-US" sz="2000" b="1" dirty="0" err="1">
                <a:solidFill>
                  <a:srgbClr val="0000CC"/>
                </a:solidFill>
                <a:latin typeface="VN-NTime" pitchFamily="2" charset="0"/>
              </a:rPr>
              <a:t>theo</a:t>
            </a:r>
            <a:r>
              <a:rPr lang="en-US" sz="2000" b="1" dirty="0">
                <a:solidFill>
                  <a:srgbClr val="0000CC"/>
                </a:solidFill>
                <a:latin typeface="VN-NTime" pitchFamily="2" charset="0"/>
              </a:rPr>
              <a:t> </a:t>
            </a:r>
            <a:r>
              <a:rPr lang="en-US" sz="2000" b="1" dirty="0" err="1">
                <a:solidFill>
                  <a:srgbClr val="0000CC"/>
                </a:solidFill>
                <a:latin typeface="VN-NTime" pitchFamily="2" charset="0"/>
              </a:rPr>
              <a:t>chieàu</a:t>
            </a:r>
            <a:r>
              <a:rPr lang="en-US" sz="2000" b="1" dirty="0">
                <a:solidFill>
                  <a:srgbClr val="0000CC"/>
                </a:solidFill>
                <a:latin typeface="VN-NTime" pitchFamily="2" charset="0"/>
              </a:rPr>
              <a:t> </a:t>
            </a:r>
            <a:r>
              <a:rPr lang="en-US" sz="2000" b="1" dirty="0" err="1">
                <a:solidFill>
                  <a:srgbClr val="0000CC"/>
                </a:solidFill>
                <a:latin typeface="VN-NTime" pitchFamily="2" charset="0"/>
              </a:rPr>
              <a:t>tieán</a:t>
            </a:r>
            <a:r>
              <a:rPr lang="en-US" sz="2000" b="1" dirty="0">
                <a:solidFill>
                  <a:srgbClr val="0000CC"/>
                </a:solidFill>
                <a:latin typeface="VN-NTime" pitchFamily="2" charset="0"/>
              </a:rPr>
              <a:t> </a:t>
            </a:r>
            <a:r>
              <a:rPr lang="en-US" sz="2000" b="1" dirty="0" err="1">
                <a:solidFill>
                  <a:srgbClr val="0000CC"/>
                </a:solidFill>
                <a:latin typeface="VN-NTime" pitchFamily="2" charset="0"/>
              </a:rPr>
              <a:t>boä</a:t>
            </a:r>
            <a:r>
              <a:rPr lang="en-US" sz="2000" b="1" dirty="0">
                <a:solidFill>
                  <a:srgbClr val="0000CC"/>
                </a:solidFill>
                <a:latin typeface="VN-NTime" pitchFamily="2" charset="0"/>
              </a:rPr>
              <a:t>, </a:t>
            </a:r>
            <a:r>
              <a:rPr lang="en-US" sz="2000" b="1" dirty="0" err="1">
                <a:solidFill>
                  <a:srgbClr val="0000CC"/>
                </a:solidFill>
                <a:latin typeface="VN-NTime" pitchFamily="2" charset="0"/>
              </a:rPr>
              <a:t>giöõ</a:t>
            </a:r>
            <a:r>
              <a:rPr lang="en-US" sz="2000" b="1" dirty="0">
                <a:solidFill>
                  <a:srgbClr val="0000CC"/>
                </a:solidFill>
                <a:latin typeface="VN-NTime" pitchFamily="2" charset="0"/>
              </a:rPr>
              <a:t> </a:t>
            </a:r>
            <a:r>
              <a:rPr lang="en-US" sz="2000" b="1" dirty="0" err="1">
                <a:solidFill>
                  <a:srgbClr val="0000CC"/>
                </a:solidFill>
                <a:latin typeface="VN-NTime" pitchFamily="2" charset="0"/>
              </a:rPr>
              <a:t>vai</a:t>
            </a:r>
            <a:r>
              <a:rPr lang="en-US" sz="2000" b="1" dirty="0">
                <a:solidFill>
                  <a:srgbClr val="0000CC"/>
                </a:solidFill>
                <a:latin typeface="VN-NTime" pitchFamily="2" charset="0"/>
              </a:rPr>
              <a:t> </a:t>
            </a:r>
            <a:r>
              <a:rPr lang="en-US" sz="2000" b="1" dirty="0" err="1">
                <a:solidFill>
                  <a:srgbClr val="0000CC"/>
                </a:solidFill>
                <a:latin typeface="VN-NTime" pitchFamily="2" charset="0"/>
              </a:rPr>
              <a:t>troø</a:t>
            </a:r>
            <a:r>
              <a:rPr lang="en-US" sz="2000" b="1" dirty="0">
                <a:solidFill>
                  <a:srgbClr val="0000CC"/>
                </a:solidFill>
                <a:latin typeface="VN-NTime" pitchFamily="2" charset="0"/>
              </a:rPr>
              <a:t> </a:t>
            </a:r>
            <a:r>
              <a:rPr lang="en-US" sz="2000" b="1" dirty="0" err="1">
                <a:solidFill>
                  <a:srgbClr val="0000CC"/>
                </a:solidFill>
                <a:latin typeface="VN-NTime" pitchFamily="2" charset="0"/>
              </a:rPr>
              <a:t>chuû</a:t>
            </a:r>
            <a:r>
              <a:rPr lang="en-US" sz="2000" b="1" dirty="0">
                <a:solidFill>
                  <a:srgbClr val="0000CC"/>
                </a:solidFill>
                <a:latin typeface="VN-NTime" pitchFamily="2" charset="0"/>
              </a:rPr>
              <a:t> </a:t>
            </a:r>
            <a:r>
              <a:rPr lang="en-US" sz="2000" b="1" dirty="0" err="1">
                <a:solidFill>
                  <a:srgbClr val="0000CC"/>
                </a:solidFill>
                <a:latin typeface="VN-NTime" pitchFamily="2" charset="0"/>
              </a:rPr>
              <a:t>ñaïo</a:t>
            </a:r>
            <a:r>
              <a:rPr lang="en-US" sz="2000" b="1" dirty="0">
                <a:solidFill>
                  <a:srgbClr val="0000CC"/>
                </a:solidFill>
                <a:latin typeface="VN-NTime" pitchFamily="2" charset="0"/>
              </a:rPr>
              <a:t>; </a:t>
            </a:r>
            <a:r>
              <a:rPr lang="en-US" sz="2000" b="1" dirty="0" err="1">
                <a:solidFill>
                  <a:srgbClr val="0000CC"/>
                </a:solidFill>
                <a:latin typeface="VN-NTime" pitchFamily="2" charset="0"/>
              </a:rPr>
              <a:t>höôùng</a:t>
            </a:r>
            <a:r>
              <a:rPr lang="en-US" sz="2000" b="1" dirty="0">
                <a:solidFill>
                  <a:srgbClr val="0000CC"/>
                </a:solidFill>
                <a:latin typeface="VN-NTime" pitchFamily="2" charset="0"/>
              </a:rPr>
              <a:t> </a:t>
            </a:r>
            <a:r>
              <a:rPr lang="en-US" sz="2000" b="1" dirty="0" err="1">
                <a:solidFill>
                  <a:srgbClr val="0000CC"/>
                </a:solidFill>
                <a:latin typeface="VN-NTime" pitchFamily="2" charset="0"/>
              </a:rPr>
              <a:t>vaän</a:t>
            </a:r>
            <a:r>
              <a:rPr lang="en-US" sz="2000" b="1" dirty="0">
                <a:solidFill>
                  <a:srgbClr val="0000CC"/>
                </a:solidFill>
                <a:latin typeface="VN-NTime" pitchFamily="2" charset="0"/>
              </a:rPr>
              <a:t> </a:t>
            </a:r>
            <a:r>
              <a:rPr lang="en-US" sz="2000" b="1" dirty="0" err="1">
                <a:solidFill>
                  <a:srgbClr val="0000CC"/>
                </a:solidFill>
                <a:latin typeface="VN-NTime" pitchFamily="2" charset="0"/>
              </a:rPr>
              <a:t>ñoäng</a:t>
            </a:r>
            <a:r>
              <a:rPr lang="en-US" sz="2000" b="1" dirty="0">
                <a:solidFill>
                  <a:srgbClr val="0000CC"/>
                </a:solidFill>
                <a:latin typeface="VN-NTime" pitchFamily="2" charset="0"/>
              </a:rPr>
              <a:t> </a:t>
            </a:r>
            <a:r>
              <a:rPr lang="en-US" sz="2000" b="1" dirty="0" err="1">
                <a:solidFill>
                  <a:srgbClr val="0000CC"/>
                </a:solidFill>
                <a:latin typeface="VN-NTime" pitchFamily="2" charset="0"/>
              </a:rPr>
              <a:t>thay</a:t>
            </a:r>
            <a:r>
              <a:rPr lang="en-US" sz="2000" b="1" dirty="0">
                <a:solidFill>
                  <a:srgbClr val="0000CC"/>
                </a:solidFill>
                <a:latin typeface="VN-NTime" pitchFamily="2" charset="0"/>
              </a:rPr>
              <a:t> </a:t>
            </a:r>
            <a:r>
              <a:rPr lang="en-US" sz="2000" b="1" dirty="0" err="1">
                <a:solidFill>
                  <a:srgbClr val="0000CC"/>
                </a:solidFill>
                <a:latin typeface="VN-NTime" pitchFamily="2" charset="0"/>
              </a:rPr>
              <a:t>ñoåi</a:t>
            </a:r>
            <a:r>
              <a:rPr lang="en-US" sz="2000" b="1" dirty="0">
                <a:solidFill>
                  <a:srgbClr val="0000CC"/>
                </a:solidFill>
                <a:latin typeface="VN-NTime" pitchFamily="2" charset="0"/>
              </a:rPr>
              <a:t> </a:t>
            </a:r>
            <a:r>
              <a:rPr lang="en-US" sz="2000" b="1" dirty="0" err="1">
                <a:solidFill>
                  <a:srgbClr val="0000CC"/>
                </a:solidFill>
                <a:latin typeface="VN-NTime" pitchFamily="2" charset="0"/>
              </a:rPr>
              <a:t>veà</a:t>
            </a:r>
            <a:r>
              <a:rPr lang="en-US" sz="2000" b="1" dirty="0">
                <a:solidFill>
                  <a:srgbClr val="0000CC"/>
                </a:solidFill>
                <a:latin typeface="VN-NTime" pitchFamily="2" charset="0"/>
              </a:rPr>
              <a:t> </a:t>
            </a:r>
            <a:r>
              <a:rPr lang="en-US" sz="2000" b="1" dirty="0" err="1">
                <a:solidFill>
                  <a:srgbClr val="0000CC"/>
                </a:solidFill>
                <a:latin typeface="VN-NTime" pitchFamily="2" charset="0"/>
              </a:rPr>
              <a:t>chaát</a:t>
            </a:r>
            <a:r>
              <a:rPr lang="en-US" sz="2000" b="1" dirty="0">
                <a:solidFill>
                  <a:srgbClr val="0000CC"/>
                </a:solidFill>
                <a:latin typeface="VN-NTime" pitchFamily="2" charset="0"/>
              </a:rPr>
              <a:t> </a:t>
            </a:r>
            <a:r>
              <a:rPr lang="en-US" sz="2000" b="1" dirty="0" err="1">
                <a:solidFill>
                  <a:srgbClr val="0000CC"/>
                </a:solidFill>
                <a:latin typeface="VN-NTime" pitchFamily="2" charset="0"/>
              </a:rPr>
              <a:t>theo</a:t>
            </a:r>
            <a:r>
              <a:rPr lang="en-US" sz="2000" b="1" dirty="0">
                <a:solidFill>
                  <a:srgbClr val="0000CC"/>
                </a:solidFill>
                <a:latin typeface="VN-NTime" pitchFamily="2" charset="0"/>
              </a:rPr>
              <a:t> </a:t>
            </a:r>
            <a:r>
              <a:rPr lang="en-US" sz="2000" b="1" dirty="0" err="1">
                <a:solidFill>
                  <a:srgbClr val="0000CC"/>
                </a:solidFill>
                <a:latin typeface="VN-NTime" pitchFamily="2" charset="0"/>
              </a:rPr>
              <a:t>chieàu</a:t>
            </a:r>
            <a:r>
              <a:rPr lang="en-US" sz="2000" b="1" dirty="0">
                <a:solidFill>
                  <a:srgbClr val="0000CC"/>
                </a:solidFill>
                <a:latin typeface="VN-NTime" pitchFamily="2" charset="0"/>
              </a:rPr>
              <a:t> </a:t>
            </a:r>
            <a:r>
              <a:rPr lang="en-US" sz="2000" b="1" dirty="0" err="1">
                <a:solidFill>
                  <a:srgbClr val="0000CC"/>
                </a:solidFill>
                <a:latin typeface="VN-NTime" pitchFamily="2" charset="0"/>
              </a:rPr>
              <a:t>thoaùi</a:t>
            </a:r>
            <a:r>
              <a:rPr lang="en-US" sz="2000" b="1" dirty="0">
                <a:solidFill>
                  <a:srgbClr val="0000CC"/>
                </a:solidFill>
                <a:latin typeface="VN-NTime" pitchFamily="2" charset="0"/>
              </a:rPr>
              <a:t> </a:t>
            </a:r>
            <a:r>
              <a:rPr lang="en-US" sz="2000" b="1" dirty="0" err="1">
                <a:solidFill>
                  <a:srgbClr val="0000CC"/>
                </a:solidFill>
                <a:latin typeface="VN-NTime" pitchFamily="2" charset="0"/>
              </a:rPr>
              <a:t>boä</a:t>
            </a:r>
            <a:r>
              <a:rPr lang="en-US" sz="2000" b="1" dirty="0">
                <a:solidFill>
                  <a:srgbClr val="0000CC"/>
                </a:solidFill>
                <a:latin typeface="VN-NTime" pitchFamily="2" charset="0"/>
              </a:rPr>
              <a:t> </a:t>
            </a:r>
            <a:r>
              <a:rPr lang="en-US" sz="2000" b="1" dirty="0" err="1">
                <a:solidFill>
                  <a:srgbClr val="0000CC"/>
                </a:solidFill>
                <a:latin typeface="VN-NTime" pitchFamily="2" charset="0"/>
              </a:rPr>
              <a:t>vaø</a:t>
            </a:r>
            <a:r>
              <a:rPr lang="en-US" sz="2000" b="1" dirty="0">
                <a:solidFill>
                  <a:srgbClr val="0000CC"/>
                </a:solidFill>
                <a:latin typeface="VN-NTime" pitchFamily="2" charset="0"/>
              </a:rPr>
              <a:t> </a:t>
            </a:r>
            <a:r>
              <a:rPr lang="en-US" sz="2000" b="1" dirty="0" err="1">
                <a:solidFill>
                  <a:srgbClr val="0000CC"/>
                </a:solidFill>
                <a:latin typeface="VN-NTime" pitchFamily="2" charset="0"/>
              </a:rPr>
              <a:t>höôùng</a:t>
            </a:r>
            <a:r>
              <a:rPr lang="en-US" sz="2000" b="1" dirty="0">
                <a:solidFill>
                  <a:srgbClr val="0000CC"/>
                </a:solidFill>
                <a:latin typeface="VN-NTime" pitchFamily="2" charset="0"/>
              </a:rPr>
              <a:t> </a:t>
            </a:r>
            <a:r>
              <a:rPr lang="en-US" sz="2000" b="1" dirty="0" err="1">
                <a:solidFill>
                  <a:srgbClr val="0000CC"/>
                </a:solidFill>
                <a:latin typeface="VN-NTime" pitchFamily="2" charset="0"/>
              </a:rPr>
              <a:t>vaän</a:t>
            </a:r>
            <a:r>
              <a:rPr lang="en-US" sz="2000" b="1" dirty="0">
                <a:solidFill>
                  <a:srgbClr val="0000CC"/>
                </a:solidFill>
                <a:latin typeface="VN-NTime" pitchFamily="2" charset="0"/>
              </a:rPr>
              <a:t> </a:t>
            </a:r>
            <a:r>
              <a:rPr lang="en-US" sz="2000" b="1" dirty="0" err="1">
                <a:solidFill>
                  <a:srgbClr val="0000CC"/>
                </a:solidFill>
                <a:latin typeface="VN-NTime" pitchFamily="2" charset="0"/>
              </a:rPr>
              <a:t>ñoäng</a:t>
            </a:r>
            <a:r>
              <a:rPr lang="en-US" sz="2000" b="1" dirty="0">
                <a:solidFill>
                  <a:srgbClr val="0000CC"/>
                </a:solidFill>
                <a:latin typeface="VN-NTime" pitchFamily="2" charset="0"/>
              </a:rPr>
              <a:t> </a:t>
            </a:r>
            <a:r>
              <a:rPr lang="en-US" sz="2000" b="1" dirty="0" err="1">
                <a:solidFill>
                  <a:srgbClr val="0000CC"/>
                </a:solidFill>
                <a:latin typeface="VN-NTime" pitchFamily="2" charset="0"/>
              </a:rPr>
              <a:t>chæ</a:t>
            </a:r>
            <a:r>
              <a:rPr lang="en-US" sz="2000" b="1" dirty="0">
                <a:solidFill>
                  <a:srgbClr val="0000CC"/>
                </a:solidFill>
                <a:latin typeface="VN-NTime" pitchFamily="2" charset="0"/>
              </a:rPr>
              <a:t> </a:t>
            </a:r>
            <a:r>
              <a:rPr lang="en-US" sz="2000" b="1" dirty="0" err="1">
                <a:solidFill>
                  <a:srgbClr val="0000CC"/>
                </a:solidFill>
                <a:latin typeface="VN-NTime" pitchFamily="2" charset="0"/>
              </a:rPr>
              <a:t>thay</a:t>
            </a:r>
            <a:r>
              <a:rPr lang="en-US" sz="2000" b="1" dirty="0">
                <a:solidFill>
                  <a:srgbClr val="0000CC"/>
                </a:solidFill>
                <a:latin typeface="VN-NTime" pitchFamily="2" charset="0"/>
              </a:rPr>
              <a:t> </a:t>
            </a:r>
            <a:r>
              <a:rPr lang="en-US" sz="2000" b="1" dirty="0" err="1">
                <a:solidFill>
                  <a:srgbClr val="0000CC"/>
                </a:solidFill>
                <a:latin typeface="VN-NTime" pitchFamily="2" charset="0"/>
              </a:rPr>
              <a:t>ñoåi</a:t>
            </a:r>
            <a:r>
              <a:rPr lang="en-US" sz="2000" b="1" dirty="0">
                <a:solidFill>
                  <a:srgbClr val="0000CC"/>
                </a:solidFill>
                <a:latin typeface="VN-NTime" pitchFamily="2" charset="0"/>
              </a:rPr>
              <a:t> </a:t>
            </a:r>
            <a:r>
              <a:rPr lang="en-US" sz="2000" b="1" dirty="0" err="1">
                <a:solidFill>
                  <a:srgbClr val="0000CC"/>
                </a:solidFill>
                <a:latin typeface="VN-NTime" pitchFamily="2" charset="0"/>
              </a:rPr>
              <a:t>veà</a:t>
            </a:r>
            <a:r>
              <a:rPr lang="en-US" sz="2000" b="1" dirty="0">
                <a:solidFill>
                  <a:srgbClr val="0000CC"/>
                </a:solidFill>
                <a:latin typeface="VN-NTime" pitchFamily="2" charset="0"/>
              </a:rPr>
              <a:t> </a:t>
            </a:r>
            <a:r>
              <a:rPr lang="en-US" sz="2000" b="1" dirty="0" err="1">
                <a:solidFill>
                  <a:srgbClr val="0000CC"/>
                </a:solidFill>
                <a:latin typeface="VN-NTime" pitchFamily="2" charset="0"/>
              </a:rPr>
              <a:t>löôïng</a:t>
            </a:r>
            <a:r>
              <a:rPr lang="en-US" sz="2000" b="1" dirty="0">
                <a:solidFill>
                  <a:srgbClr val="0000CC"/>
                </a:solidFill>
                <a:latin typeface="VN-NTime" pitchFamily="2" charset="0"/>
              </a:rPr>
              <a:t> </a:t>
            </a:r>
            <a:r>
              <a:rPr lang="en-US" sz="2000" b="1" dirty="0" err="1">
                <a:solidFill>
                  <a:srgbClr val="0000CC"/>
                </a:solidFill>
                <a:latin typeface="VN-NTime" pitchFamily="2" charset="0"/>
              </a:rPr>
              <a:t>theo</a:t>
            </a:r>
            <a:r>
              <a:rPr lang="en-US" sz="2000" b="1" dirty="0">
                <a:solidFill>
                  <a:srgbClr val="0000CC"/>
                </a:solidFill>
                <a:latin typeface="VN-NTime" pitchFamily="2" charset="0"/>
              </a:rPr>
              <a:t> </a:t>
            </a:r>
            <a:r>
              <a:rPr lang="en-US" sz="2000" b="1" dirty="0" err="1">
                <a:solidFill>
                  <a:srgbClr val="0000CC"/>
                </a:solidFill>
                <a:latin typeface="VN-NTime" pitchFamily="2" charset="0"/>
              </a:rPr>
              <a:t>chieàu</a:t>
            </a:r>
            <a:r>
              <a:rPr lang="en-US" sz="2000" b="1" dirty="0">
                <a:solidFill>
                  <a:srgbClr val="0000CC"/>
                </a:solidFill>
                <a:latin typeface="VN-NTime" pitchFamily="2" charset="0"/>
              </a:rPr>
              <a:t> </a:t>
            </a:r>
            <a:r>
              <a:rPr lang="en-US" sz="2000" b="1" dirty="0" err="1">
                <a:solidFill>
                  <a:srgbClr val="0000CC"/>
                </a:solidFill>
                <a:latin typeface="VN-NTime" pitchFamily="2" charset="0"/>
              </a:rPr>
              <a:t>oån</a:t>
            </a:r>
            <a:r>
              <a:rPr lang="en-US" sz="2000" b="1" dirty="0">
                <a:solidFill>
                  <a:srgbClr val="0000CC"/>
                </a:solidFill>
                <a:latin typeface="VN-NTime" pitchFamily="2" charset="0"/>
              </a:rPr>
              <a:t> </a:t>
            </a:r>
            <a:r>
              <a:rPr lang="en-US" sz="2000" b="1" dirty="0" err="1">
                <a:solidFill>
                  <a:srgbClr val="0000CC"/>
                </a:solidFill>
                <a:latin typeface="VN-NTime" pitchFamily="2" charset="0"/>
              </a:rPr>
              <a:t>ñònh</a:t>
            </a:r>
            <a:r>
              <a:rPr lang="en-US" sz="2000" b="1" dirty="0">
                <a:solidFill>
                  <a:srgbClr val="0000CC"/>
                </a:solidFill>
                <a:latin typeface="VN-NTime" pitchFamily="2" charset="0"/>
              </a:rPr>
              <a:t>, </a:t>
            </a:r>
            <a:r>
              <a:rPr lang="en-US" sz="2000" b="1" dirty="0" err="1">
                <a:solidFill>
                  <a:srgbClr val="0000CC"/>
                </a:solidFill>
                <a:latin typeface="VN-NTime" pitchFamily="2" charset="0"/>
              </a:rPr>
              <a:t>giöõ</a:t>
            </a:r>
            <a:r>
              <a:rPr lang="en-US" sz="2000" b="1" dirty="0">
                <a:solidFill>
                  <a:srgbClr val="0000CC"/>
                </a:solidFill>
                <a:latin typeface="VN-NTime" pitchFamily="2" charset="0"/>
              </a:rPr>
              <a:t> </a:t>
            </a:r>
            <a:r>
              <a:rPr lang="en-US" sz="2000" b="1" dirty="0" err="1">
                <a:solidFill>
                  <a:srgbClr val="0000CC"/>
                </a:solidFill>
                <a:latin typeface="VN-NTime" pitchFamily="2" charset="0"/>
              </a:rPr>
              <a:t>vai</a:t>
            </a:r>
            <a:r>
              <a:rPr lang="en-US" sz="2000" b="1" dirty="0">
                <a:solidFill>
                  <a:srgbClr val="0000CC"/>
                </a:solidFill>
                <a:latin typeface="VN-NTime" pitchFamily="2" charset="0"/>
              </a:rPr>
              <a:t> </a:t>
            </a:r>
            <a:r>
              <a:rPr lang="en-US" sz="2000" b="1" dirty="0" err="1">
                <a:solidFill>
                  <a:srgbClr val="0000CC"/>
                </a:solidFill>
                <a:latin typeface="VN-NTime" pitchFamily="2" charset="0"/>
              </a:rPr>
              <a:t>troø</a:t>
            </a:r>
            <a:r>
              <a:rPr lang="en-US" sz="2000" b="1" dirty="0">
                <a:solidFill>
                  <a:srgbClr val="0000CC"/>
                </a:solidFill>
                <a:latin typeface="VN-NTime" pitchFamily="2" charset="0"/>
              </a:rPr>
              <a:t> </a:t>
            </a:r>
            <a:r>
              <a:rPr lang="en-US" sz="2000" b="1" dirty="0" err="1">
                <a:solidFill>
                  <a:srgbClr val="0000CC"/>
                </a:solidFill>
                <a:latin typeface="VN-NTime" pitchFamily="2" charset="0"/>
              </a:rPr>
              <a:t>phuï</a:t>
            </a:r>
            <a:r>
              <a:rPr lang="en-US" sz="2000" b="1" dirty="0">
                <a:solidFill>
                  <a:srgbClr val="0000CC"/>
                </a:solidFill>
                <a:latin typeface="VN-NTime" pitchFamily="2" charset="0"/>
              </a:rPr>
              <a:t> </a:t>
            </a:r>
            <a:r>
              <a:rPr lang="en-US" sz="2000" b="1" dirty="0" err="1">
                <a:solidFill>
                  <a:srgbClr val="0000CC"/>
                </a:solidFill>
                <a:latin typeface="VN-NTime" pitchFamily="2" charset="0"/>
              </a:rPr>
              <a:t>ñaïo</a:t>
            </a:r>
            <a:r>
              <a:rPr lang="en-US" sz="2000" b="1" dirty="0">
                <a:solidFill>
                  <a:srgbClr val="0000CC"/>
                </a:solidFill>
                <a:latin typeface="VN-NTime" pitchFamily="2" charset="0"/>
              </a:rPr>
              <a:t>, </a:t>
            </a:r>
            <a:r>
              <a:rPr lang="en-US" sz="2000" b="1" dirty="0" err="1">
                <a:solidFill>
                  <a:srgbClr val="0000CC"/>
                </a:solidFill>
                <a:latin typeface="VN-NTime" pitchFamily="2" charset="0"/>
              </a:rPr>
              <a:t>caàn</a:t>
            </a:r>
            <a:r>
              <a:rPr lang="en-US" sz="2000" b="1" dirty="0">
                <a:solidFill>
                  <a:srgbClr val="0000CC"/>
                </a:solidFill>
                <a:latin typeface="VN-NTime" pitchFamily="2" charset="0"/>
              </a:rPr>
              <a:t> </a:t>
            </a:r>
            <a:r>
              <a:rPr lang="en-US" sz="2000" b="1" dirty="0" err="1">
                <a:solidFill>
                  <a:srgbClr val="0000CC"/>
                </a:solidFill>
                <a:latin typeface="VN-NTime" pitchFamily="2" charset="0"/>
              </a:rPr>
              <a:t>thieát</a:t>
            </a:r>
            <a:r>
              <a:rPr lang="en-US" sz="2000" b="1" dirty="0">
                <a:solidFill>
                  <a:srgbClr val="0000CC"/>
                </a:solidFill>
                <a:latin typeface="VN-NTime" pitchFamily="2" charset="0"/>
              </a:rPr>
              <a:t> </a:t>
            </a:r>
            <a:r>
              <a:rPr lang="en-US" sz="2000" b="1" dirty="0" err="1">
                <a:solidFill>
                  <a:srgbClr val="0000CC"/>
                </a:solidFill>
                <a:latin typeface="VN-NTime" pitchFamily="2" charset="0"/>
              </a:rPr>
              <a:t>cho</a:t>
            </a:r>
            <a:r>
              <a:rPr lang="en-US" sz="2000" b="1" dirty="0">
                <a:solidFill>
                  <a:srgbClr val="0000CC"/>
                </a:solidFill>
                <a:latin typeface="VN-NTime" pitchFamily="2" charset="0"/>
              </a:rPr>
              <a:t> </a:t>
            </a:r>
            <a:r>
              <a:rPr lang="en-US" sz="2000" b="1" dirty="0" err="1">
                <a:solidFill>
                  <a:srgbClr val="0000CC"/>
                </a:solidFill>
                <a:latin typeface="VN-NTime" pitchFamily="2" charset="0"/>
              </a:rPr>
              <a:t>höôùng</a:t>
            </a:r>
            <a:r>
              <a:rPr lang="en-US" sz="2000" b="1" dirty="0">
                <a:solidFill>
                  <a:srgbClr val="0000CC"/>
                </a:solidFill>
                <a:latin typeface="VN-NTime" pitchFamily="2" charset="0"/>
              </a:rPr>
              <a:t> </a:t>
            </a:r>
            <a:r>
              <a:rPr lang="en-US" sz="2000" b="1" dirty="0" err="1">
                <a:solidFill>
                  <a:srgbClr val="0000CC"/>
                </a:solidFill>
                <a:latin typeface="VN-NTime" pitchFamily="2" charset="0"/>
              </a:rPr>
              <a:t>tieán</a:t>
            </a:r>
            <a:r>
              <a:rPr lang="en-US" sz="2000" b="1" dirty="0">
                <a:solidFill>
                  <a:srgbClr val="0000CC"/>
                </a:solidFill>
                <a:latin typeface="VN-NTime" pitchFamily="2" charset="0"/>
              </a:rPr>
              <a:t> </a:t>
            </a:r>
            <a:r>
              <a:rPr lang="en-US" sz="2000" b="1" dirty="0" err="1">
                <a:solidFill>
                  <a:srgbClr val="0000CC"/>
                </a:solidFill>
                <a:latin typeface="VN-NTime" pitchFamily="2" charset="0"/>
              </a:rPr>
              <a:t>boä</a:t>
            </a:r>
            <a:r>
              <a:rPr lang="en-US" sz="2000" b="1" dirty="0">
                <a:solidFill>
                  <a:srgbClr val="0000CC"/>
                </a:solidFill>
                <a:latin typeface="VN-NTime" pitchFamily="2" charset="0"/>
              </a:rPr>
              <a:t> </a:t>
            </a:r>
            <a:r>
              <a:rPr lang="en-US" sz="2000" b="1" dirty="0" err="1">
                <a:solidFill>
                  <a:srgbClr val="0000CC"/>
                </a:solidFill>
                <a:latin typeface="VN-NTime" pitchFamily="2" charset="0"/>
              </a:rPr>
              <a:t>chuû</a:t>
            </a:r>
            <a:r>
              <a:rPr lang="en-US" sz="2000" b="1" dirty="0">
                <a:solidFill>
                  <a:srgbClr val="0000CC"/>
                </a:solidFill>
                <a:latin typeface="VN-NTime" pitchFamily="2" charset="0"/>
              </a:rPr>
              <a:t> </a:t>
            </a:r>
            <a:r>
              <a:rPr lang="en-US" sz="2000" b="1" dirty="0" err="1">
                <a:solidFill>
                  <a:srgbClr val="0000CC"/>
                </a:solidFill>
                <a:latin typeface="VN-NTime" pitchFamily="2" charset="0"/>
              </a:rPr>
              <a:t>ñaïo</a:t>
            </a:r>
            <a:r>
              <a:rPr lang="en-US" sz="2000" b="1" dirty="0">
                <a:solidFill>
                  <a:srgbClr val="0000CC"/>
                </a:solidFill>
                <a:latin typeface="VN-NTime" pitchFamily="2" charset="0"/>
              </a:rPr>
              <a:t> </a:t>
            </a:r>
            <a:r>
              <a:rPr lang="en-US" sz="2000" b="1" dirty="0" err="1">
                <a:solidFill>
                  <a:srgbClr val="0000CC"/>
                </a:solidFill>
                <a:latin typeface="VN-NTime" pitchFamily="2" charset="0"/>
              </a:rPr>
              <a:t>treân</a:t>
            </a:r>
            <a:r>
              <a:rPr lang="en-US" sz="2000" b="1" dirty="0">
                <a:solidFill>
                  <a:srgbClr val="0000CC"/>
                </a:solidFill>
                <a:latin typeface="VN-NTime" pitchFamily="2" charset="0"/>
              </a:rPr>
              <a:t>. </a:t>
            </a:r>
          </a:p>
        </p:txBody>
      </p:sp>
      <p:sp>
        <p:nvSpPr>
          <p:cNvPr id="62" name="TextBox 61"/>
          <p:cNvSpPr txBox="1"/>
          <p:nvPr/>
        </p:nvSpPr>
        <p:spPr>
          <a:xfrm rot="16200000">
            <a:off x="-201677" y="2258763"/>
            <a:ext cx="2335896" cy="369332"/>
          </a:xfrm>
          <a:prstGeom prst="rect">
            <a:avLst/>
          </a:prstGeom>
          <a:noFill/>
          <a:ln>
            <a:solidFill>
              <a:schemeClr val="tx1">
                <a:lumMod val="65000"/>
              </a:schemeClr>
            </a:solidFill>
          </a:ln>
        </p:spPr>
        <p:txBody>
          <a:bodyPr wrap="none" rtlCol="0">
            <a:spAutoFit/>
          </a:bodyPr>
          <a:lstStyle/>
          <a:p>
            <a:r>
              <a:rPr lang="en-US" sz="1800" b="1">
                <a:solidFill>
                  <a:srgbClr val="0000CC"/>
                </a:solidFill>
              </a:rPr>
              <a:t>Sự thay đổi nói chung</a:t>
            </a:r>
          </a:p>
        </p:txBody>
      </p:sp>
      <p:sp>
        <p:nvSpPr>
          <p:cNvPr id="63" name="5-Point Star 62"/>
          <p:cNvSpPr/>
          <p:nvPr/>
        </p:nvSpPr>
        <p:spPr>
          <a:xfrm>
            <a:off x="4680202" y="406246"/>
            <a:ext cx="364329" cy="389606"/>
          </a:xfrm>
          <a:prstGeom prst="star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333399"/>
                </a:solidFill>
                <a:latin typeface="Times New Roman" panose="02020603050405020304" pitchFamily="18" charset="0"/>
                <a:cs typeface="Times New Roman" panose="02020603050405020304" pitchFamily="18" charset="0"/>
              </a:rPr>
              <a:t>1</a:t>
            </a:r>
          </a:p>
        </p:txBody>
      </p:sp>
      <p:sp>
        <p:nvSpPr>
          <p:cNvPr id="64" name="5-Point Star 63"/>
          <p:cNvSpPr/>
          <p:nvPr/>
        </p:nvSpPr>
        <p:spPr>
          <a:xfrm>
            <a:off x="4680202" y="2023323"/>
            <a:ext cx="364329" cy="3896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333399"/>
                </a:solidFill>
                <a:latin typeface="Times New Roman" panose="02020603050405020304" pitchFamily="18" charset="0"/>
                <a:cs typeface="Times New Roman" panose="02020603050405020304" pitchFamily="18" charset="0"/>
              </a:rPr>
              <a:t>2</a:t>
            </a:r>
          </a:p>
        </p:txBody>
      </p:sp>
      <p:sp>
        <p:nvSpPr>
          <p:cNvPr id="65" name="5-Point Star 64"/>
          <p:cNvSpPr/>
          <p:nvPr/>
        </p:nvSpPr>
        <p:spPr>
          <a:xfrm>
            <a:off x="4659657" y="3767317"/>
            <a:ext cx="364329" cy="38960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333399"/>
                </a:solidFill>
                <a:latin typeface="Times New Roman" panose="02020603050405020304" pitchFamily="18" charset="0"/>
                <a:cs typeface="Times New Roman" panose="02020603050405020304" pitchFamily="18" charset="0"/>
              </a:rPr>
              <a:t>3</a:t>
            </a:r>
          </a:p>
        </p:txBody>
      </p:sp>
      <p:sp>
        <p:nvSpPr>
          <p:cNvPr id="2" name="Right Brace 1"/>
          <p:cNvSpPr/>
          <p:nvPr/>
        </p:nvSpPr>
        <p:spPr>
          <a:xfrm>
            <a:off x="4960936" y="406268"/>
            <a:ext cx="977691" cy="3750677"/>
          </a:xfrm>
          <a:prstGeom prst="rightBrace">
            <a:avLst>
              <a:gd name="adj1" fmla="val 8333"/>
              <a:gd name="adj2" fmla="val 496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 name="Rounded Rectangle 3"/>
          <p:cNvSpPr/>
          <p:nvPr/>
        </p:nvSpPr>
        <p:spPr bwMode="auto">
          <a:xfrm>
            <a:off x="119394" y="4400810"/>
            <a:ext cx="9718344" cy="2416265"/>
          </a:xfrm>
          <a:prstGeom prst="roundRect">
            <a:avLst>
              <a:gd name="adj" fmla="val 377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5750" indent="-285750">
              <a:buFont typeface="Arial" pitchFamily="34" charset="0"/>
              <a:buChar char="•"/>
            </a:pPr>
            <a:r>
              <a:rPr lang="en-US" sz="1800" b="1" dirty="0" err="1">
                <a:solidFill>
                  <a:srgbClr val="C00000"/>
                </a:solidFill>
                <a:cs typeface="Times New Roman" panose="02020603050405020304" pitchFamily="18" charset="0"/>
              </a:rPr>
              <a:t>Tiến</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bộ</a:t>
            </a:r>
            <a:r>
              <a:rPr lang="en-US" sz="1800" b="1" dirty="0">
                <a:solidFill>
                  <a:srgbClr val="C00000"/>
                </a:solidFill>
                <a:cs typeface="Times New Roman" panose="02020603050405020304" pitchFamily="18" charset="0"/>
              </a:rPr>
              <a:t> &amp; </a:t>
            </a:r>
            <a:r>
              <a:rPr lang="en-US" sz="1800" b="1" dirty="0" err="1">
                <a:solidFill>
                  <a:srgbClr val="C00000"/>
                </a:solidFill>
                <a:cs typeface="Times New Roman" panose="02020603050405020304" pitchFamily="18" charset="0"/>
              </a:rPr>
              <a:t>thoái</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bộ</a:t>
            </a:r>
            <a:r>
              <a:rPr lang="en-US" sz="1800" b="1" dirty="0">
                <a:solidFill>
                  <a:srgbClr val="C00000"/>
                </a:solidFill>
                <a:cs typeface="Times New Roman" panose="02020603050405020304" pitchFamily="18" charset="0"/>
              </a:rPr>
              <a:t>: </a:t>
            </a:r>
            <a:r>
              <a:rPr lang="en-US" sz="1800" b="1" dirty="0" err="1">
                <a:solidFill>
                  <a:srgbClr val="000066"/>
                </a:solidFill>
                <a:cs typeface="Times New Roman" panose="02020603050405020304" pitchFamily="18" charset="0"/>
              </a:rPr>
              <a:t>Một</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sự</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thay</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đổi</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về</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chất</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được</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coi</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là</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tiến</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bộ</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khi</a:t>
            </a:r>
            <a:r>
              <a:rPr lang="en-US" sz="1800" b="1" dirty="0">
                <a:solidFill>
                  <a:srgbClr val="000066"/>
                </a:solidFill>
                <a:cs typeface="Times New Roman" panose="02020603050405020304" pitchFamily="18" charset="0"/>
              </a:rPr>
              <a:t>: </a:t>
            </a:r>
            <a:r>
              <a:rPr lang="en-US" sz="1800" b="1" dirty="0">
                <a:solidFill>
                  <a:srgbClr val="C00000"/>
                </a:solidFill>
                <a:cs typeface="Times New Roman" panose="02020603050405020304" pitchFamily="18" charset="0"/>
              </a:rPr>
              <a:t>(1) </a:t>
            </a:r>
            <a:r>
              <a:rPr lang="en-US" sz="1800" b="1" dirty="0" err="1">
                <a:solidFill>
                  <a:schemeClr val="bg2"/>
                </a:solidFill>
                <a:cs typeface="Times New Roman" panose="02020603050405020304" pitchFamily="18" charset="0"/>
              </a:rPr>
              <a:t>Năng</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lực</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tồn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tại</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sống</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còn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của</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bản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thân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sự</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vật</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mới</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cao</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hơn</a:t>
            </a:r>
            <a:r>
              <a:rPr lang="en-US" sz="1800" b="1" dirty="0">
                <a:solidFill>
                  <a:schemeClr val="bg2"/>
                </a:solidFill>
                <a:cs typeface="Times New Roman" panose="02020603050405020304" pitchFamily="18" charset="0"/>
              </a:rPr>
              <a:t>; </a:t>
            </a:r>
            <a:r>
              <a:rPr lang="en-US" sz="1800" b="1" dirty="0">
                <a:solidFill>
                  <a:srgbClr val="C00000"/>
                </a:solidFill>
                <a:cs typeface="Times New Roman" panose="02020603050405020304" pitchFamily="18" charset="0"/>
              </a:rPr>
              <a:t>(2)</a:t>
            </a:r>
            <a:r>
              <a:rPr lang="en-US" sz="1800" b="1" dirty="0">
                <a:solidFill>
                  <a:srgbClr val="000066"/>
                </a:solidFill>
                <a:cs typeface="Times New Roman" panose="02020603050405020304" pitchFamily="18" charset="0"/>
              </a:rPr>
              <a:t> </a:t>
            </a:r>
            <a:r>
              <a:rPr lang="en-US" sz="1800" b="1" dirty="0" err="1">
                <a:solidFill>
                  <a:schemeClr val="bg2"/>
                </a:solidFill>
                <a:cs typeface="Times New Roman" panose="02020603050405020304" pitchFamily="18" charset="0"/>
              </a:rPr>
              <a:t>Khả</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năng</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tương</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tác</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truyền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đạt</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bảo</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tồn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xử</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lý</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thông</a:t>
            </a:r>
            <a:r>
              <a:rPr lang="en-US" sz="1800" b="1" dirty="0">
                <a:solidFill>
                  <a:schemeClr val="bg2"/>
                </a:solidFill>
                <a:cs typeface="Times New Roman" panose="02020603050405020304" pitchFamily="18" charset="0"/>
              </a:rPr>
              <a:t> tin,… </a:t>
            </a:r>
            <a:r>
              <a:rPr lang="en-US" sz="1800" b="1" dirty="0" err="1">
                <a:solidFill>
                  <a:schemeClr val="bg2"/>
                </a:solidFill>
                <a:cs typeface="Times New Roman" panose="02020603050405020304" pitchFamily="18" charset="0"/>
              </a:rPr>
              <a:t>nhanh</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hơn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nhạy</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hơn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nhiều</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hơn</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chính</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xác</a:t>
            </a:r>
            <a:r>
              <a:rPr lang="en-US" sz="1800" b="1" dirty="0">
                <a:solidFill>
                  <a:schemeClr val="bg2"/>
                </a:solidFill>
                <a:cs typeface="Times New Roman" panose="02020603050405020304" pitchFamily="18" charset="0"/>
              </a:rPr>
              <a:t> </a:t>
            </a:r>
            <a:r>
              <a:rPr lang="en-US" sz="1800" b="1" dirty="0" err="1">
                <a:solidFill>
                  <a:schemeClr val="bg2"/>
                </a:solidFill>
                <a:cs typeface="Times New Roman" panose="02020603050405020304" pitchFamily="18" charset="0"/>
              </a:rPr>
              <a:t>hơn</a:t>
            </a:r>
            <a:r>
              <a:rPr lang="en-US" sz="1800" b="1" dirty="0">
                <a:solidFill>
                  <a:schemeClr val="bg2"/>
                </a:solidFill>
                <a:cs typeface="Times New Roman" panose="02020603050405020304" pitchFamily="18" charset="0"/>
              </a:rPr>
              <a:t>.</a:t>
            </a:r>
          </a:p>
          <a:p>
            <a:pPr marL="285750" indent="-285750">
              <a:buFont typeface="Arial" pitchFamily="34" charset="0"/>
              <a:buChar char="•"/>
            </a:pPr>
            <a:r>
              <a:rPr lang="en-US" sz="1800" b="1" dirty="0" err="1">
                <a:solidFill>
                  <a:srgbClr val="C00000"/>
                </a:solidFill>
                <a:cs typeface="Times New Roman" panose="02020603050405020304" pitchFamily="18" charset="0"/>
              </a:rPr>
              <a:t>Phát</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triển</a:t>
            </a:r>
            <a:r>
              <a:rPr lang="en-US" sz="1800" b="1" dirty="0">
                <a:solidFill>
                  <a:srgbClr val="C00000"/>
                </a:solidFill>
                <a:cs typeface="Times New Roman" panose="02020603050405020304" pitchFamily="18" charset="0"/>
              </a:rPr>
              <a:t> </a:t>
            </a:r>
            <a:r>
              <a:rPr lang="en-US" sz="1800" b="1" dirty="0" err="1">
                <a:solidFill>
                  <a:srgbClr val="000066"/>
                </a:solidFill>
                <a:cs typeface="Times New Roman" panose="02020603050405020304" pitchFamily="18" charset="0"/>
              </a:rPr>
              <a:t>là</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thay</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đổi</a:t>
            </a:r>
            <a:r>
              <a:rPr lang="en-US" sz="1800" b="1" dirty="0">
                <a:solidFill>
                  <a:srgbClr val="000066"/>
                </a:solidFill>
                <a:cs typeface="Times New Roman" panose="02020603050405020304" pitchFamily="18" charset="0"/>
              </a:rPr>
              <a:t> </a:t>
            </a:r>
            <a:r>
              <a:rPr lang="en-US" sz="1800" b="1" dirty="0" err="1">
                <a:solidFill>
                  <a:srgbClr val="C00000"/>
                </a:solidFill>
                <a:cs typeface="Times New Roman" panose="02020603050405020304" pitchFamily="18" charset="0"/>
              </a:rPr>
              <a:t>tiến</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bộ</a:t>
            </a:r>
            <a:r>
              <a:rPr lang="en-US" sz="1800" b="1" dirty="0">
                <a:solidFill>
                  <a:srgbClr val="C00000"/>
                </a:solidFill>
                <a:cs typeface="Times New Roman" panose="02020603050405020304" pitchFamily="18" charset="0"/>
              </a:rPr>
              <a:t> </a:t>
            </a:r>
            <a:r>
              <a:rPr lang="en-US" sz="1800" b="1" dirty="0" err="1">
                <a:solidFill>
                  <a:srgbClr val="000066"/>
                </a:solidFill>
                <a:cs typeface="Times New Roman" panose="02020603050405020304" pitchFamily="18" charset="0"/>
              </a:rPr>
              <a:t>nhưng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không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nằm</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bên</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ngoài</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sự</a:t>
            </a:r>
            <a:r>
              <a:rPr lang="en-US" sz="1800" b="1" dirty="0">
                <a:solidFill>
                  <a:srgbClr val="000066"/>
                </a:solidFill>
                <a:cs typeface="Times New Roman" panose="02020603050405020304" pitchFamily="18" charset="0"/>
              </a:rPr>
              <a:t> </a:t>
            </a:r>
            <a:r>
              <a:rPr lang="en-US" sz="1800" b="1" dirty="0" err="1">
                <a:solidFill>
                  <a:srgbClr val="C00000"/>
                </a:solidFill>
                <a:cs typeface="Times New Roman" panose="02020603050405020304" pitchFamily="18" charset="0"/>
              </a:rPr>
              <a:t>ổn</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định</a:t>
            </a:r>
            <a:r>
              <a:rPr lang="en-US" sz="1800" b="1" dirty="0">
                <a:solidFill>
                  <a:srgbClr val="C00000"/>
                </a:solidFill>
                <a:cs typeface="Times New Roman" panose="02020603050405020304" pitchFamily="18" charset="0"/>
              </a:rPr>
              <a:t> </a:t>
            </a:r>
            <a:r>
              <a:rPr lang="en-US" sz="1800" b="1" dirty="0" err="1">
                <a:solidFill>
                  <a:srgbClr val="000066"/>
                </a:solidFill>
                <a:cs typeface="Times New Roman" panose="02020603050405020304" pitchFamily="18" charset="0"/>
              </a:rPr>
              <a:t>và</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cũng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không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loại</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trừ</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sự</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thay</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đổi</a:t>
            </a:r>
            <a:r>
              <a:rPr lang="en-US" sz="1800" b="1" dirty="0">
                <a:solidFill>
                  <a:srgbClr val="000066"/>
                </a:solidFill>
                <a:cs typeface="Times New Roman" panose="02020603050405020304" pitchFamily="18" charset="0"/>
              </a:rPr>
              <a:t> </a:t>
            </a:r>
            <a:r>
              <a:rPr lang="en-US" sz="1800" b="1" dirty="0" err="1">
                <a:solidFill>
                  <a:srgbClr val="C00000"/>
                </a:solidFill>
                <a:cs typeface="Times New Roman" panose="02020603050405020304" pitchFamily="18" charset="0"/>
              </a:rPr>
              <a:t>thoái</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bộ</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Phạm</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trù</a:t>
            </a:r>
            <a:r>
              <a:rPr lang="en-US" sz="1800" b="1" dirty="0">
                <a:solidFill>
                  <a:srgbClr val="000066"/>
                </a:solidFill>
                <a:cs typeface="Times New Roman" panose="02020603050405020304" pitchFamily="18" charset="0"/>
              </a:rPr>
              <a:t> </a:t>
            </a:r>
            <a:r>
              <a:rPr lang="en-US" sz="1800" b="1" dirty="0" err="1">
                <a:solidFill>
                  <a:srgbClr val="C00000"/>
                </a:solidFill>
                <a:cs typeface="Times New Roman" panose="02020603050405020304" pitchFamily="18" charset="0"/>
              </a:rPr>
              <a:t>phát</a:t>
            </a:r>
            <a:r>
              <a:rPr lang="en-US" sz="1800" b="1" dirty="0">
                <a:solidFill>
                  <a:srgbClr val="C00000"/>
                </a:solidFill>
                <a:cs typeface="Times New Roman" panose="02020603050405020304" pitchFamily="18" charset="0"/>
              </a:rPr>
              <a:t> </a:t>
            </a:r>
            <a:r>
              <a:rPr lang="en-US" sz="1800" b="1" dirty="0" err="1">
                <a:solidFill>
                  <a:srgbClr val="C00000"/>
                </a:solidFill>
                <a:cs typeface="Times New Roman" panose="02020603050405020304" pitchFamily="18" charset="0"/>
              </a:rPr>
              <a:t>triển</a:t>
            </a:r>
            <a:r>
              <a:rPr lang="en-US" sz="1800" b="1" dirty="0">
                <a:solidFill>
                  <a:srgbClr val="C00000"/>
                </a:solidFill>
                <a:cs typeface="Times New Roman" panose="02020603050405020304" pitchFamily="18" charset="0"/>
              </a:rPr>
              <a:t> </a:t>
            </a:r>
            <a:r>
              <a:rPr lang="en-US" sz="1800" b="1" dirty="0" err="1">
                <a:solidFill>
                  <a:srgbClr val="000066"/>
                </a:solidFill>
                <a:cs typeface="Times New Roman" panose="02020603050405020304" pitchFamily="18" charset="0"/>
              </a:rPr>
              <a:t>không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áp</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dụng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cho</a:t>
            </a:r>
            <a:r>
              <a:rPr lang="en-US" sz="1800" b="1" dirty="0">
                <a:solidFill>
                  <a:srgbClr val="000066"/>
                </a:solidFill>
                <a:cs typeface="Times New Roman" panose="02020603050405020304" pitchFamily="18" charset="0"/>
              </a:rPr>
              <a:t> </a:t>
            </a:r>
            <a:r>
              <a:rPr lang="en-US" sz="1800" b="1" dirty="0" err="1">
                <a:solidFill>
                  <a:srgbClr val="800000"/>
                </a:solidFill>
                <a:cs typeface="Times New Roman" panose="02020603050405020304" pitchFamily="18" charset="0"/>
              </a:rPr>
              <a:t>thế</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giới</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vật</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chất</a:t>
            </a:r>
            <a:r>
              <a:rPr lang="en-US" sz="1800" b="1" dirty="0">
                <a:solidFill>
                  <a:schemeClr val="accent5">
                    <a:lumMod val="25000"/>
                  </a:schemeClr>
                </a:solidFill>
                <a:cs typeface="Times New Roman" panose="02020603050405020304" pitchFamily="18" charset="0"/>
              </a:rPr>
              <a:t>, </a:t>
            </a:r>
            <a:r>
              <a:rPr lang="en-US" sz="1800" b="1" dirty="0" err="1">
                <a:solidFill>
                  <a:srgbClr val="800000"/>
                </a:solidFill>
                <a:cs typeface="Times New Roman" panose="02020603050405020304" pitchFamily="18" charset="0"/>
              </a:rPr>
              <a:t>sự</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vật</a:t>
            </a:r>
            <a:r>
              <a:rPr lang="en-US" sz="1800" b="1" dirty="0">
                <a:solidFill>
                  <a:srgbClr val="800000"/>
                </a:solidFill>
                <a:cs typeface="Times New Roman" panose="02020603050405020304" pitchFamily="18" charset="0"/>
              </a:rPr>
              <a:t> – </a:t>
            </a:r>
            <a:r>
              <a:rPr lang="en-US" sz="1800" b="1" dirty="0" err="1">
                <a:solidFill>
                  <a:srgbClr val="800000"/>
                </a:solidFill>
                <a:cs typeface="Times New Roman" panose="02020603050405020304" pitchFamily="18" charset="0"/>
              </a:rPr>
              <a:t>tạo</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thể</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đơn</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nhất</a:t>
            </a:r>
            <a:r>
              <a:rPr lang="en-US" sz="1800" b="1" dirty="0">
                <a:solidFill>
                  <a:srgbClr val="800000"/>
                </a:solidFill>
                <a:cs typeface="Times New Roman" panose="02020603050405020304" pitchFamily="18" charset="0"/>
              </a:rPr>
              <a:t> </a:t>
            </a:r>
            <a:r>
              <a:rPr lang="en-US" sz="1800" b="1" dirty="0" err="1">
                <a:solidFill>
                  <a:srgbClr val="000066"/>
                </a:solidFill>
                <a:cs typeface="Times New Roman" panose="02020603050405020304" pitchFamily="18" charset="0"/>
              </a:rPr>
              <a:t>mà</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chỉ</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áp</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dụng</a:t>
            </a:r>
            <a:r>
              <a:rPr lang="en-US" sz="1800" b="1" dirty="0">
                <a:solidFill>
                  <a:srgbClr val="000066"/>
                </a:solidFill>
                <a:cs typeface="Times New Roman" panose="02020603050405020304" pitchFamily="18" charset="0"/>
              </a:rPr>
              <a:t> </a:t>
            </a:r>
            <a:r>
              <a:rPr lang="en-US" sz="1800" b="1" dirty="0" err="1">
                <a:solidFill>
                  <a:srgbClr val="000066"/>
                </a:solidFill>
                <a:cs typeface="Times New Roman" panose="02020603050405020304" pitchFamily="18" charset="0"/>
              </a:rPr>
              <a:t>cho</a:t>
            </a:r>
            <a:r>
              <a:rPr lang="en-US" sz="1800" b="1" dirty="0">
                <a:solidFill>
                  <a:srgbClr val="000066"/>
                </a:solidFill>
                <a:cs typeface="Times New Roman" panose="02020603050405020304" pitchFamily="18" charset="0"/>
              </a:rPr>
              <a:t> </a:t>
            </a:r>
            <a:r>
              <a:rPr lang="en-US" sz="1800" b="1" dirty="0" err="1">
                <a:solidFill>
                  <a:srgbClr val="800000"/>
                </a:solidFill>
                <a:cs typeface="Times New Roman" panose="02020603050405020304" pitchFamily="18" charset="0"/>
              </a:rPr>
              <a:t>sự</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vật</a:t>
            </a:r>
            <a:r>
              <a:rPr lang="en-US" sz="1800" b="1" dirty="0">
                <a:solidFill>
                  <a:srgbClr val="800000"/>
                </a:solidFill>
                <a:cs typeface="Times New Roman" panose="02020603050405020304" pitchFamily="18" charset="0"/>
              </a:rPr>
              <a:t> – </a:t>
            </a:r>
            <a:r>
              <a:rPr lang="en-US" sz="1800" b="1" dirty="0" err="1">
                <a:solidFill>
                  <a:srgbClr val="800000"/>
                </a:solidFill>
                <a:cs typeface="Times New Roman" panose="02020603050405020304" pitchFamily="18" charset="0"/>
              </a:rPr>
              <a:t>tạo</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thể</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hệ</a:t>
            </a:r>
            <a:r>
              <a:rPr lang="en-US" sz="1800" b="1" dirty="0">
                <a:solidFill>
                  <a:srgbClr val="800000"/>
                </a:solidFill>
                <a:cs typeface="Times New Roman" panose="02020603050405020304" pitchFamily="18" charset="0"/>
              </a:rPr>
              <a:t> </a:t>
            </a:r>
            <a:r>
              <a:rPr lang="en-US" sz="1800" b="1" dirty="0" err="1">
                <a:solidFill>
                  <a:srgbClr val="800000"/>
                </a:solidFill>
                <a:cs typeface="Times New Roman" panose="02020603050405020304" pitchFamily="18" charset="0"/>
              </a:rPr>
              <a:t>thống</a:t>
            </a:r>
            <a:r>
              <a:rPr lang="en-US" sz="1800" b="1" dirty="0">
                <a:solidFill>
                  <a:srgbClr val="800000"/>
                </a:solidFill>
                <a:cs typeface="Times New Roman" panose="02020603050405020304" pitchFamily="18" charset="0"/>
              </a:rPr>
              <a:t>.</a:t>
            </a:r>
          </a:p>
          <a:p>
            <a:pPr marL="285750" indent="-285750">
              <a:buFont typeface="Arial" pitchFamily="34" charset="0"/>
              <a:buChar char="•"/>
            </a:pPr>
            <a:r>
              <a:rPr lang="en-US" sz="1800" b="1" dirty="0" err="1">
                <a:solidFill>
                  <a:srgbClr val="000066"/>
                </a:solidFill>
                <a:cs typeface="Times New Roman" panose="02020603050405020304" pitchFamily="18" charset="0"/>
                <a:sym typeface="Wingdings 3"/>
              </a:rPr>
              <a:t>Thí</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dụ</a:t>
            </a:r>
            <a:r>
              <a:rPr lang="en-US" sz="1800" b="1" dirty="0">
                <a:solidFill>
                  <a:srgbClr val="000066"/>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sự</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phát</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triển</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đất</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nước</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Việt</a:t>
            </a:r>
            <a:r>
              <a:rPr lang="en-US" sz="1800" b="1" dirty="0">
                <a:solidFill>
                  <a:srgbClr val="800000"/>
                </a:solidFill>
                <a:cs typeface="Times New Roman" panose="02020603050405020304" pitchFamily="18" charset="0"/>
                <a:sym typeface="Wingdings 3"/>
              </a:rPr>
              <a:t> Nam </a:t>
            </a:r>
            <a:r>
              <a:rPr lang="en-US" sz="1800" b="1" dirty="0" err="1">
                <a:solidFill>
                  <a:srgbClr val="000066"/>
                </a:solidFill>
                <a:cs typeface="Times New Roman" panose="02020603050405020304" pitchFamily="18" charset="0"/>
                <a:sym typeface="Wingdings 3"/>
              </a:rPr>
              <a:t>từ</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khi</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bắt</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đầu</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sự</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nghiệp</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đổi</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mới</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đến</a:t>
            </a:r>
            <a:r>
              <a:rPr lang="en-US" sz="1800" b="1" dirty="0">
                <a:solidFill>
                  <a:srgbClr val="000066"/>
                </a:solidFill>
                <a:cs typeface="Times New Roman" panose="02020603050405020304" pitchFamily="18" charset="0"/>
                <a:sym typeface="Wingdings 3"/>
              </a:rPr>
              <a:t> nay: (1) LV </a:t>
            </a:r>
            <a:r>
              <a:rPr lang="en-US" sz="1800" b="1" dirty="0" err="1">
                <a:solidFill>
                  <a:srgbClr val="000066"/>
                </a:solidFill>
                <a:cs typeface="Times New Roman" panose="02020603050405020304" pitchFamily="18" charset="0"/>
                <a:sym typeface="Wingdings 3"/>
              </a:rPr>
              <a:t>kinh</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tế</a:t>
            </a:r>
            <a:r>
              <a:rPr lang="en-US" sz="1800" b="1" dirty="0">
                <a:solidFill>
                  <a:srgbClr val="000066"/>
                </a:solidFill>
                <a:cs typeface="Times New Roman" panose="02020603050405020304" pitchFamily="18" charset="0"/>
                <a:sym typeface="Wingdings 3"/>
              </a:rPr>
              <a:t> - </a:t>
            </a:r>
            <a:r>
              <a:rPr lang="en-US" sz="1800" b="1" dirty="0" err="1">
                <a:solidFill>
                  <a:srgbClr val="800000"/>
                </a:solidFill>
                <a:cs typeface="Times New Roman" panose="02020603050405020304" pitchFamily="18" charset="0"/>
                <a:sym typeface="Wingdings 3"/>
              </a:rPr>
              <a:t>tiến</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bộ</a:t>
            </a:r>
            <a:r>
              <a:rPr lang="en-US" sz="1800" b="1" dirty="0">
                <a:solidFill>
                  <a:srgbClr val="800000"/>
                </a:solidFill>
                <a:cs typeface="Times New Roman" panose="02020603050405020304" pitchFamily="18" charset="0"/>
                <a:sym typeface="Wingdings 3"/>
              </a:rPr>
              <a:t>; </a:t>
            </a:r>
            <a:r>
              <a:rPr lang="en-US" sz="1800" b="1" dirty="0">
                <a:solidFill>
                  <a:schemeClr val="bg2"/>
                </a:solidFill>
                <a:cs typeface="Times New Roman" panose="02020603050405020304" pitchFamily="18" charset="0"/>
                <a:sym typeface="Wingdings 3"/>
              </a:rPr>
              <a:t>(2) </a:t>
            </a:r>
            <a:r>
              <a:rPr lang="en-US" sz="1800" b="1" dirty="0">
                <a:solidFill>
                  <a:srgbClr val="000066"/>
                </a:solidFill>
                <a:cs typeface="Times New Roman" panose="02020603050405020304" pitchFamily="18" charset="0"/>
                <a:sym typeface="Wingdings 3"/>
              </a:rPr>
              <a:t>LV </a:t>
            </a:r>
            <a:r>
              <a:rPr lang="en-US" sz="1800" b="1" dirty="0" err="1">
                <a:solidFill>
                  <a:srgbClr val="000066"/>
                </a:solidFill>
                <a:cs typeface="Times New Roman" panose="02020603050405020304" pitchFamily="18" charset="0"/>
                <a:sym typeface="Wingdings 3"/>
              </a:rPr>
              <a:t>đạo</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đức</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môi</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trường</a:t>
            </a:r>
            <a:r>
              <a:rPr lang="en-US" sz="1800" b="1" dirty="0">
                <a:solidFill>
                  <a:srgbClr val="000066"/>
                </a:solidFill>
                <a:cs typeface="Times New Roman" panose="02020603050405020304" pitchFamily="18" charset="0"/>
                <a:sym typeface="Wingdings 3"/>
              </a:rPr>
              <a:t> – </a:t>
            </a:r>
            <a:r>
              <a:rPr lang="en-US" sz="1800" b="1" dirty="0" err="1">
                <a:solidFill>
                  <a:srgbClr val="800000"/>
                </a:solidFill>
                <a:cs typeface="Times New Roman" panose="02020603050405020304" pitchFamily="18" charset="0"/>
                <a:sym typeface="Wingdings 3"/>
              </a:rPr>
              <a:t>thoái</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bộ</a:t>
            </a:r>
            <a:r>
              <a:rPr lang="en-US" sz="1800" b="1" dirty="0">
                <a:solidFill>
                  <a:srgbClr val="000066"/>
                </a:solidFill>
                <a:cs typeface="Times New Roman" panose="02020603050405020304" pitchFamily="18" charset="0"/>
                <a:sym typeface="Wingdings 3"/>
              </a:rPr>
              <a:t>; (3) LV </a:t>
            </a:r>
            <a:r>
              <a:rPr lang="en-US" sz="1800" b="1" dirty="0" err="1">
                <a:solidFill>
                  <a:srgbClr val="000066"/>
                </a:solidFill>
                <a:cs typeface="Times New Roman" panose="02020603050405020304" pitchFamily="18" charset="0"/>
                <a:sym typeface="Wingdings 3"/>
              </a:rPr>
              <a:t>chính</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trị</a:t>
            </a:r>
            <a:r>
              <a:rPr lang="en-US" sz="1800" b="1" dirty="0">
                <a:solidFill>
                  <a:srgbClr val="000066"/>
                </a:solidFill>
                <a:cs typeface="Times New Roman" panose="02020603050405020304" pitchFamily="18" charset="0"/>
                <a:sym typeface="Wingdings 3"/>
              </a:rPr>
              <a:t> - </a:t>
            </a:r>
            <a:r>
              <a:rPr lang="en-US" sz="1800" b="1" dirty="0" err="1">
                <a:solidFill>
                  <a:srgbClr val="000066"/>
                </a:solidFill>
                <a:cs typeface="Times New Roman" panose="02020603050405020304" pitchFamily="18" charset="0"/>
                <a:sym typeface="Wingdings 3"/>
              </a:rPr>
              <a:t>xã</a:t>
            </a:r>
            <a:r>
              <a:rPr lang="en-US" sz="1800" b="1" dirty="0">
                <a:solidFill>
                  <a:srgbClr val="000066"/>
                </a:solidFill>
                <a:cs typeface="Times New Roman" panose="02020603050405020304" pitchFamily="18" charset="0"/>
                <a:sym typeface="Wingdings 3"/>
              </a:rPr>
              <a:t> </a:t>
            </a:r>
            <a:r>
              <a:rPr lang="en-US" sz="1800" b="1" dirty="0" err="1">
                <a:solidFill>
                  <a:srgbClr val="000066"/>
                </a:solidFill>
                <a:cs typeface="Times New Roman" panose="02020603050405020304" pitchFamily="18" charset="0"/>
                <a:sym typeface="Wingdings 3"/>
              </a:rPr>
              <a:t>hội</a:t>
            </a:r>
            <a:r>
              <a:rPr lang="en-US" sz="1800" b="1" dirty="0">
                <a:solidFill>
                  <a:srgbClr val="000066"/>
                </a:solidFill>
                <a:cs typeface="Times New Roman" panose="02020603050405020304" pitchFamily="18" charset="0"/>
                <a:sym typeface="Wingdings 3"/>
              </a:rPr>
              <a:t> - </a:t>
            </a:r>
            <a:r>
              <a:rPr lang="en-US" sz="1800" b="1" dirty="0" err="1">
                <a:solidFill>
                  <a:srgbClr val="800000"/>
                </a:solidFill>
                <a:cs typeface="Times New Roman" panose="02020603050405020304" pitchFamily="18" charset="0"/>
                <a:sym typeface="Wingdings 3"/>
              </a:rPr>
              <a:t>ổn</a:t>
            </a:r>
            <a:r>
              <a:rPr lang="en-US" sz="1800" b="1" dirty="0">
                <a:solidFill>
                  <a:srgbClr val="800000"/>
                </a:solidFill>
                <a:cs typeface="Times New Roman" panose="02020603050405020304" pitchFamily="18" charset="0"/>
                <a:sym typeface="Wingdings 3"/>
              </a:rPr>
              <a:t> </a:t>
            </a:r>
            <a:r>
              <a:rPr lang="en-US" sz="1800" b="1" dirty="0" err="1">
                <a:solidFill>
                  <a:srgbClr val="800000"/>
                </a:solidFill>
                <a:cs typeface="Times New Roman" panose="02020603050405020304" pitchFamily="18" charset="0"/>
                <a:sym typeface="Wingdings 3"/>
              </a:rPr>
              <a:t>định</a:t>
            </a:r>
            <a:r>
              <a:rPr lang="en-US" sz="1800" b="1" dirty="0">
                <a:solidFill>
                  <a:srgbClr val="800000"/>
                </a:solidFill>
                <a:cs typeface="Times New Roman" panose="02020603050405020304" pitchFamily="18" charset="0"/>
                <a:sym typeface="Wingdings 3"/>
              </a:rPr>
              <a:t>.</a:t>
            </a:r>
            <a:endParaRPr lang="en-US" sz="1800" b="1" dirty="0">
              <a:solidFill>
                <a:srgbClr val="800000"/>
              </a:solidFill>
              <a:cs typeface="Times New Roman" panose="02020603050405020304" pitchFamily="18" charset="0"/>
            </a:endParaRPr>
          </a:p>
          <a:p>
            <a:endParaRPr lang="en-US" sz="1800" dirty="0">
              <a:solidFill>
                <a:srgbClr val="800000"/>
              </a:solidFill>
              <a:cs typeface="Times New Roman" panose="02020603050405020304" pitchFamily="18" charset="0"/>
            </a:endParaRPr>
          </a:p>
          <a:p>
            <a:endParaRPr kumimoji="0" lang="vi-VN"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227036835"/>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circle(in)">
                                      <p:cBhvr>
                                        <p:cTn id="73" dur="2000"/>
                                        <p:tgtEl>
                                          <p:spTgt spid="61"/>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
                                            <p:txEl>
                                              <p:pRg st="0" end="0"/>
                                            </p:txEl>
                                          </p:spTgt>
                                        </p:tgtEl>
                                        <p:attrNameLst>
                                          <p:attrName>style.visibility</p:attrName>
                                        </p:attrNameLst>
                                      </p:cBhvr>
                                      <p:to>
                                        <p:strVal val="visible"/>
                                      </p:to>
                                    </p:set>
                                    <p:animEffect transition="in" filter="fade">
                                      <p:cBhvr>
                                        <p:cTn id="82" dur="500"/>
                                        <p:tgtEl>
                                          <p:spTgt spid="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animEffect transition="in" filter="fade">
                                      <p:cBhvr>
                                        <p:cTn id="87" dur="500"/>
                                        <p:tgtEl>
                                          <p:spTgt spid="4">
                                            <p:txEl>
                                              <p:pRg st="1" end="1"/>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xEl>
                                              <p:pRg st="2" end="2"/>
                                            </p:txEl>
                                          </p:spTgt>
                                        </p:tgtEl>
                                        <p:attrNameLst>
                                          <p:attrName>style.visibility</p:attrName>
                                        </p:attrNameLst>
                                      </p:cBhvr>
                                      <p:to>
                                        <p:strVal val="visible"/>
                                      </p:to>
                                    </p:set>
                                    <p:animEffect transition="in" filter="fade">
                                      <p:cBhvr>
                                        <p:cTn id="9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p:bldP spid="10" grpId="0"/>
      <p:bldP spid="31" grpId="0"/>
      <p:bldP spid="32" grpId="0"/>
      <p:bldP spid="39" grpId="0" animBg="1"/>
      <p:bldP spid="59" grpId="0"/>
      <p:bldP spid="61" grpId="0" animBg="1"/>
      <p:bldP spid="62" grpId="0" animBg="1"/>
      <p:bldP spid="63" grpId="0" animBg="1"/>
      <p:bldP spid="64" grpId="0" animBg="1"/>
      <p:bldP spid="65" grpId="0" animBg="1"/>
      <p:bldP spid="2"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853119" y="4121083"/>
            <a:ext cx="8004600" cy="2517940"/>
          </a:xfrm>
          <a:prstGeom prst="roundRect">
            <a:avLst>
              <a:gd name="adj" fmla="val 396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0"/>
              </a:spcBef>
              <a:spcAft>
                <a:spcPts val="200"/>
              </a:spcAft>
              <a:buFont typeface="Arial" pitchFamily="34" charset="0"/>
              <a:buChar char="•"/>
            </a:pPr>
            <a:r>
              <a:rPr lang="en-US" sz="2400" b="1" dirty="0" err="1">
                <a:solidFill>
                  <a:srgbClr val="000066"/>
                </a:solidFill>
                <a:latin typeface="VN-NTime" pitchFamily="2" charset="0"/>
              </a:rPr>
              <a:t>Chuù</a:t>
            </a:r>
            <a:r>
              <a:rPr lang="en-US" sz="2400" b="1" dirty="0">
                <a:solidFill>
                  <a:srgbClr val="000066"/>
                </a:solidFill>
                <a:latin typeface="VN-NTime" pitchFamily="2" charset="0"/>
              </a:rPr>
              <a:t> </a:t>
            </a:r>
            <a:r>
              <a:rPr lang="en-US" sz="2400" b="1" dirty="0" err="1">
                <a:solidFill>
                  <a:srgbClr val="000066"/>
                </a:solidFill>
                <a:latin typeface="VN-NTime" pitchFamily="2" charset="0"/>
              </a:rPr>
              <a:t>troïng</a:t>
            </a:r>
            <a:r>
              <a:rPr lang="en-US" sz="2400" b="1" dirty="0">
                <a:solidFill>
                  <a:srgbClr val="000066"/>
                </a:solidFill>
                <a:latin typeface="VN-NTime" pitchFamily="2" charset="0"/>
              </a:rPr>
              <a:t> </a:t>
            </a:r>
            <a:r>
              <a:rPr lang="en-US" sz="2400" b="1" dirty="0" err="1">
                <a:solidFill>
                  <a:srgbClr val="000066"/>
                </a:solidFill>
                <a:latin typeface="VN-NTime" pitchFamily="2" charset="0"/>
              </a:rPr>
              <a:t>ñeán</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khaû</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nhaän</a:t>
            </a:r>
            <a:r>
              <a:rPr lang="en-US" sz="2400" b="1" dirty="0">
                <a:solidFill>
                  <a:srgbClr val="000066"/>
                </a:solidFill>
                <a:latin typeface="VN-NTime" pitchFamily="2" charset="0"/>
              </a:rPr>
              <a:t> </a:t>
            </a:r>
            <a:r>
              <a:rPr lang="en-US" sz="2400" b="1" dirty="0" err="1">
                <a:solidFill>
                  <a:srgbClr val="000066"/>
                </a:solidFill>
                <a:latin typeface="VN-NTime" pitchFamily="2" charset="0"/>
              </a:rPr>
              <a:t>ñònh</a:t>
            </a:r>
            <a:r>
              <a:rPr lang="en-US" sz="2400" b="1" dirty="0">
                <a:solidFill>
                  <a:srgbClr val="000066"/>
                </a:solidFill>
                <a:latin typeface="VN-NTime" pitchFamily="2" charset="0"/>
              </a:rPr>
              <a:t> </a:t>
            </a:r>
            <a:r>
              <a:rPr lang="en-US" sz="2400" b="1" dirty="0" err="1">
                <a:solidFill>
                  <a:srgbClr val="000066"/>
                </a:solidFill>
                <a:latin typeface="VN-NTime" pitchFamily="2" charset="0"/>
              </a:rPr>
              <a:t>ñuùng</a:t>
            </a:r>
            <a:r>
              <a:rPr lang="en-US" sz="2400" b="1" dirty="0">
                <a:solidFill>
                  <a:srgbClr val="000066"/>
                </a:solidFill>
                <a:latin typeface="VN-NTime" pitchFamily="2" charset="0"/>
              </a:rPr>
              <a:t> </a:t>
            </a:r>
            <a:r>
              <a:rPr lang="en-US" sz="2400" b="1" dirty="0" err="1">
                <a:solidFill>
                  <a:srgbClr val="000066"/>
                </a:solidFill>
                <a:latin typeface="VN-NTime" pitchFamily="2" charset="0"/>
              </a:rPr>
              <a:t>xu</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coù</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xaûy</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ñoái</a:t>
            </a:r>
            <a:r>
              <a:rPr lang="en-US" sz="2400" b="1" dirty="0">
                <a:solidFill>
                  <a:srgbClr val="000066"/>
                </a:solidFill>
                <a:latin typeface="VN-NTime" pitchFamily="2" charset="0"/>
              </a:rPr>
              <a:t> </a:t>
            </a:r>
            <a:r>
              <a:rPr lang="en-US" sz="2400" b="1" dirty="0" err="1">
                <a:solidFill>
                  <a:srgbClr val="000066"/>
                </a:solidFill>
                <a:latin typeface="VN-NTime" pitchFamily="2" charset="0"/>
              </a:rPr>
              <a:t>vôùi</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a:t>
            </a:r>
          </a:p>
          <a:p>
            <a:pPr marL="342900" indent="-342900" algn="just">
              <a:spcBef>
                <a:spcPts val="600"/>
              </a:spcBef>
              <a:spcAft>
                <a:spcPts val="200"/>
              </a:spcAft>
              <a:buFont typeface="Arial" pitchFamily="34" charset="0"/>
              <a:buChar char="•"/>
            </a:pPr>
            <a:r>
              <a:rPr lang="en-US" sz="2400" b="1" dirty="0" err="1">
                <a:solidFill>
                  <a:srgbClr val="000066"/>
                </a:solidFill>
                <a:latin typeface="VN-NTime" pitchFamily="2" charset="0"/>
              </a:rPr>
              <a:t>Thoâng</a:t>
            </a:r>
            <a:r>
              <a:rPr lang="en-US" sz="2400" b="1" dirty="0">
                <a:solidFill>
                  <a:srgbClr val="000066"/>
                </a:solidFill>
                <a:latin typeface="VN-NTime" pitchFamily="2" charset="0"/>
              </a:rPr>
              <a:t> qua </a:t>
            </a:r>
            <a:r>
              <a:rPr lang="en-US" sz="2400" b="1" dirty="0" err="1">
                <a:solidFill>
                  <a:srgbClr val="000066"/>
                </a:solidFill>
                <a:latin typeface="VN-NTime" pitchFamily="2" charset="0"/>
              </a:rPr>
              <a:t>thöïc</a:t>
            </a:r>
            <a:r>
              <a:rPr lang="en-US" sz="2400" b="1" dirty="0">
                <a:solidFill>
                  <a:srgbClr val="000066"/>
                </a:solidFill>
                <a:latin typeface="VN-NTime" pitchFamily="2" charset="0"/>
              </a:rPr>
              <a:t> </a:t>
            </a:r>
            <a:r>
              <a:rPr lang="en-US" sz="2400" b="1" dirty="0" err="1">
                <a:solidFill>
                  <a:srgbClr val="000066"/>
                </a:solidFill>
                <a:latin typeface="VN-NTime" pitchFamily="2" charset="0"/>
              </a:rPr>
              <a:t>tieãn</a:t>
            </a:r>
            <a:r>
              <a:rPr lang="en-US" sz="2400" b="1" dirty="0">
                <a:solidFill>
                  <a:srgbClr val="000066"/>
                </a:solidFill>
                <a:latin typeface="VN-NTime" pitchFamily="2" charset="0"/>
              </a:rPr>
              <a:t>, </a:t>
            </a:r>
            <a:r>
              <a:rPr lang="en-US" sz="2400" b="1" dirty="0" err="1">
                <a:solidFill>
                  <a:srgbClr val="000066"/>
                </a:solidFill>
                <a:latin typeface="VN-NTime" pitchFamily="2" charset="0"/>
              </a:rPr>
              <a:t>söû</a:t>
            </a:r>
            <a:r>
              <a:rPr lang="en-US" sz="2400" b="1" dirty="0">
                <a:solidFill>
                  <a:srgbClr val="000066"/>
                </a:solidFill>
                <a:latin typeface="VN-NTime" pitchFamily="2" charset="0"/>
              </a:rPr>
              <a:t> </a:t>
            </a:r>
            <a:r>
              <a:rPr lang="en-US" sz="2400" b="1" dirty="0" err="1">
                <a:solidFill>
                  <a:srgbClr val="000066"/>
                </a:solidFill>
                <a:latin typeface="VN-NTime" pitchFamily="2" charset="0"/>
              </a:rPr>
              <a:t>duïng</a:t>
            </a:r>
            <a:r>
              <a:rPr lang="en-US" sz="2400" b="1" dirty="0">
                <a:solidFill>
                  <a:srgbClr val="000066"/>
                </a:solidFill>
                <a:latin typeface="VN-NTime" pitchFamily="2" charset="0"/>
              </a:rPr>
              <a:t> </a:t>
            </a:r>
            <a:r>
              <a:rPr lang="en-US" sz="2400" b="1" dirty="0" err="1">
                <a:solidFill>
                  <a:srgbClr val="000066"/>
                </a:solidFill>
                <a:latin typeface="VN-NTime" pitchFamily="2" charset="0"/>
              </a:rPr>
              <a:t>nhieàu</a:t>
            </a:r>
            <a:r>
              <a:rPr lang="en-US" sz="2400" b="1" dirty="0">
                <a:solidFill>
                  <a:srgbClr val="000066"/>
                </a:solidFill>
                <a:latin typeface="VN-NTime" pitchFamily="2" charset="0"/>
              </a:rPr>
              <a:t> </a:t>
            </a:r>
            <a:r>
              <a:rPr lang="en-US" sz="2400" b="1" dirty="0" err="1">
                <a:solidFill>
                  <a:srgbClr val="000066"/>
                </a:solidFill>
                <a:latin typeface="VN-NTime" pitchFamily="2" charset="0"/>
              </a:rPr>
              <a:t>bieän</a:t>
            </a:r>
            <a:r>
              <a:rPr lang="en-US" sz="2400" b="1" dirty="0">
                <a:solidFill>
                  <a:srgbClr val="000066"/>
                </a:solidFill>
                <a:latin typeface="VN-NTime" pitchFamily="2" charset="0"/>
              </a:rPr>
              <a:t> </a:t>
            </a:r>
            <a:r>
              <a:rPr lang="en-US" sz="2400" b="1" dirty="0" err="1">
                <a:solidFill>
                  <a:srgbClr val="000066"/>
                </a:solidFill>
                <a:latin typeface="VN-NTime" pitchFamily="2" charset="0"/>
              </a:rPr>
              <a:t>phaùp</a:t>
            </a:r>
            <a:r>
              <a:rPr lang="en-US" sz="2400" b="1" dirty="0">
                <a:solidFill>
                  <a:srgbClr val="000066"/>
                </a:solidFill>
                <a:latin typeface="VN-NTime" pitchFamily="2" charset="0"/>
              </a:rPr>
              <a:t> </a:t>
            </a:r>
            <a:r>
              <a:rPr lang="en-US" sz="2400" b="1" dirty="0" err="1">
                <a:solidFill>
                  <a:srgbClr val="000066"/>
                </a:solidFill>
                <a:latin typeface="VN-NTime" pitchFamily="2" charset="0"/>
              </a:rPr>
              <a:t>thích</a:t>
            </a:r>
            <a:r>
              <a:rPr lang="en-US" sz="2400" b="1" dirty="0">
                <a:solidFill>
                  <a:srgbClr val="000066"/>
                </a:solidFill>
                <a:latin typeface="VN-NTime" pitchFamily="2" charset="0"/>
              </a:rPr>
              <a:t> </a:t>
            </a:r>
            <a:r>
              <a:rPr lang="en-US" sz="2400" b="1" dirty="0" err="1">
                <a:solidFill>
                  <a:srgbClr val="000066"/>
                </a:solidFill>
                <a:latin typeface="VN-NTime" pitchFamily="2" charset="0"/>
              </a:rPr>
              <a:t>hôïp</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huy</a:t>
            </a:r>
            <a:r>
              <a:rPr lang="en-US" sz="2400" b="1" dirty="0">
                <a:solidFill>
                  <a:srgbClr val="000066"/>
                </a:solidFill>
                <a:latin typeface="VN-NTime" pitchFamily="2" charset="0"/>
              </a:rPr>
              <a:t> hay </a:t>
            </a:r>
            <a:r>
              <a:rPr lang="en-US" sz="2400" b="1" dirty="0" err="1">
                <a:solidFill>
                  <a:srgbClr val="000066"/>
                </a:solidFill>
                <a:latin typeface="VN-NTime" pitchFamily="2" charset="0"/>
              </a:rPr>
              <a:t>haïn</a:t>
            </a:r>
            <a:r>
              <a:rPr lang="en-US" sz="2400" b="1" dirty="0">
                <a:solidFill>
                  <a:srgbClr val="000066"/>
                </a:solidFill>
                <a:latin typeface="VN-NTime" pitchFamily="2" charset="0"/>
              </a:rPr>
              <a:t> </a:t>
            </a:r>
            <a:r>
              <a:rPr lang="en-US" sz="2400" b="1" dirty="0" err="1">
                <a:solidFill>
                  <a:srgbClr val="000066"/>
                </a:solidFill>
                <a:latin typeface="VN-NTime" pitchFamily="2" charset="0"/>
              </a:rPr>
              <a:t>cheá</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khaû</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nhaèm</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 </a:t>
            </a:r>
            <a:r>
              <a:rPr lang="en-US" sz="2400" b="1" dirty="0" err="1">
                <a:solidFill>
                  <a:srgbClr val="000066"/>
                </a:solidFill>
                <a:latin typeface="VN-NTime" pitchFamily="2" charset="0"/>
              </a:rPr>
              <a:t>theo</a:t>
            </a:r>
            <a:r>
              <a:rPr lang="en-US" sz="2400" b="1" dirty="0">
                <a:solidFill>
                  <a:srgbClr val="000066"/>
                </a:solidFill>
                <a:latin typeface="VN-NTime" pitchFamily="2" charset="0"/>
              </a:rPr>
              <a:t> </a:t>
            </a:r>
            <a:r>
              <a:rPr lang="en-US" sz="2400" b="1" dirty="0" err="1">
                <a:solidFill>
                  <a:srgbClr val="000066"/>
                </a:solidFill>
                <a:latin typeface="VN-NTime" pitchFamily="2" charset="0"/>
              </a:rPr>
              <a:t>ñuùng</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hôïp</a:t>
            </a:r>
            <a:r>
              <a:rPr lang="en-US" sz="2400" b="1" dirty="0">
                <a:solidFill>
                  <a:srgbClr val="000066"/>
                </a:solidFill>
                <a:latin typeface="VN-NTime" pitchFamily="2" charset="0"/>
              </a:rPr>
              <a:t> </a:t>
            </a:r>
            <a:r>
              <a:rPr lang="en-US" sz="2400" b="1" dirty="0" err="1">
                <a:solidFill>
                  <a:srgbClr val="000066"/>
                </a:solidFill>
                <a:latin typeface="VN-NTime" pitchFamily="2" charset="0"/>
              </a:rPr>
              <a:t>lôïi</a:t>
            </a:r>
            <a:r>
              <a:rPr lang="en-US" sz="2400" b="1" dirty="0">
                <a:solidFill>
                  <a:srgbClr val="000066"/>
                </a:solidFill>
                <a:latin typeface="VN-NTime" pitchFamily="2" charset="0"/>
              </a:rPr>
              <a:t> </a:t>
            </a:r>
            <a:r>
              <a:rPr lang="en-US" sz="2400" b="1" dirty="0" err="1">
                <a:solidFill>
                  <a:srgbClr val="000066"/>
                </a:solidFill>
                <a:latin typeface="VN-NTime" pitchFamily="2" charset="0"/>
              </a:rPr>
              <a:t>cho</a:t>
            </a:r>
            <a:r>
              <a:rPr lang="en-US" sz="2400" b="1" dirty="0">
                <a:solidFill>
                  <a:srgbClr val="000066"/>
                </a:solidFill>
                <a:latin typeface="VN-NTime" pitchFamily="2" charset="0"/>
              </a:rPr>
              <a:t> </a:t>
            </a:r>
            <a:r>
              <a:rPr lang="en-US" sz="2400" b="1" dirty="0" err="1">
                <a:solidFill>
                  <a:srgbClr val="000066"/>
                </a:solidFill>
                <a:latin typeface="VN-NTime" pitchFamily="2" charset="0"/>
              </a:rPr>
              <a:t>chuùng</a:t>
            </a:r>
            <a:r>
              <a:rPr lang="en-US" sz="2400" b="1" dirty="0">
                <a:solidFill>
                  <a:srgbClr val="000066"/>
                </a:solidFill>
                <a:latin typeface="VN-NTime" pitchFamily="2" charset="0"/>
              </a:rPr>
              <a:t> ta.</a:t>
            </a:r>
            <a:endParaRPr lang="en-US" sz="2400" b="1" spc="-20" dirty="0">
              <a:solidFill>
                <a:srgbClr val="002060"/>
              </a:solidFill>
              <a:latin typeface="VN-NTime" pitchFamily="2" charset="0"/>
              <a:cs typeface="Arial" charset="0"/>
            </a:endParaRPr>
          </a:p>
        </p:txBody>
      </p:sp>
      <p:sp>
        <p:nvSpPr>
          <p:cNvPr id="17" name="Rounded Rectangle 16"/>
          <p:cNvSpPr/>
          <p:nvPr/>
        </p:nvSpPr>
        <p:spPr>
          <a:xfrm>
            <a:off x="769937" y="4859239"/>
            <a:ext cx="1043920" cy="1236489"/>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a:solidFill>
                  <a:schemeClr val="bg2"/>
                </a:solidFill>
                <a:latin typeface="VN-NTime" pitchFamily="2" charset="0"/>
                <a:cs typeface="Arial" charset="0"/>
              </a:rPr>
              <a:t>Trong thöïc tieãn</a:t>
            </a:r>
            <a:endParaRPr lang="pt-BR" sz="2400" b="1" dirty="0">
              <a:solidFill>
                <a:schemeClr val="bg2"/>
              </a:solidFill>
              <a:latin typeface="VN-NTime" pitchFamily="2" charset="0"/>
              <a:cs typeface="Arial" charset="0"/>
            </a:endParaRPr>
          </a:p>
        </p:txBody>
      </p:sp>
      <p:sp>
        <p:nvSpPr>
          <p:cNvPr id="18" name="Rounded Rectangle 17"/>
          <p:cNvSpPr/>
          <p:nvPr/>
        </p:nvSpPr>
        <p:spPr>
          <a:xfrm>
            <a:off x="1833150" y="990599"/>
            <a:ext cx="8004600" cy="2325057"/>
          </a:xfrm>
          <a:prstGeom prst="roundRect">
            <a:avLst>
              <a:gd name="adj" fmla="val 333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0"/>
              </a:spcBef>
              <a:spcAft>
                <a:spcPts val="200"/>
              </a:spcAft>
              <a:buFont typeface="Arial" pitchFamily="34" charset="0"/>
              <a:buChar char="•"/>
            </a:pP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ñoaïn</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xu</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thaân</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chính</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a:t>
            </a:r>
          </a:p>
          <a:p>
            <a:pPr marL="342900" indent="-342900" algn="just">
              <a:spcBef>
                <a:spcPts val="600"/>
              </a:spcBef>
              <a:spcAft>
                <a:spcPts val="200"/>
              </a:spcAft>
              <a:buFont typeface="Arial" pitchFamily="34" charset="0"/>
              <a:buChar char="•"/>
            </a:pPr>
            <a:r>
              <a:rPr lang="en-US" sz="2400" b="1" dirty="0" err="1">
                <a:solidFill>
                  <a:srgbClr val="000066"/>
                </a:solidFill>
                <a:latin typeface="VN-NTime" pitchFamily="2" charset="0"/>
              </a:rPr>
              <a:t>Thoáng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ñoaïn</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xu</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ñoù</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thaân</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a:t>
            </a:r>
          </a:p>
        </p:txBody>
      </p:sp>
      <p:sp>
        <p:nvSpPr>
          <p:cNvPr id="19" name="Rounded Rectangle 18"/>
          <p:cNvSpPr/>
          <p:nvPr/>
        </p:nvSpPr>
        <p:spPr>
          <a:xfrm>
            <a:off x="769937" y="1371599"/>
            <a:ext cx="1043920" cy="1257300"/>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chemeClr val="bg2"/>
                </a:solidFill>
                <a:latin typeface="VN-NTime" pitchFamily="2" charset="0"/>
                <a:cs typeface="Arial" charset="0"/>
              </a:rPr>
              <a:t>Trong nhaän thöùc</a:t>
            </a:r>
          </a:p>
        </p:txBody>
      </p:sp>
      <p:sp>
        <p:nvSpPr>
          <p:cNvPr id="20" name="Rounded Rectangle 19"/>
          <p:cNvSpPr/>
          <p:nvPr/>
        </p:nvSpPr>
        <p:spPr>
          <a:xfrm>
            <a:off x="48126" y="3160181"/>
            <a:ext cx="1179011" cy="1116379"/>
          </a:xfrm>
          <a:prstGeom prst="roundRect">
            <a:avLst>
              <a:gd name="adj" fmla="val 7824"/>
            </a:avLst>
          </a:prstGeom>
          <a:solidFill>
            <a:schemeClr val="accent1">
              <a:lumMod val="20000"/>
              <a:lumOff val="80000"/>
            </a:schemeClr>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spc="-100" dirty="0">
                <a:solidFill>
                  <a:srgbClr val="800000"/>
                </a:solidFill>
                <a:latin typeface="VN-NTime" pitchFamily="2" charset="0"/>
                <a:cs typeface="Arial" charset="0"/>
              </a:rPr>
              <a:t>Nguyeân</a:t>
            </a:r>
            <a:r>
              <a:rPr lang="pt-BR" sz="2400" b="1" dirty="0">
                <a:solidFill>
                  <a:srgbClr val="800000"/>
                </a:solidFill>
                <a:latin typeface="VN-NTime" pitchFamily="2" charset="0"/>
                <a:cs typeface="Arial" charset="0"/>
              </a:rPr>
              <a:t> </a:t>
            </a:r>
            <a:r>
              <a:rPr lang="pt-BR" sz="2400" b="1" spc="-100" dirty="0">
                <a:solidFill>
                  <a:srgbClr val="800000"/>
                </a:solidFill>
                <a:latin typeface="VN-NTime" pitchFamily="2" charset="0"/>
                <a:cs typeface="Arial" charset="0"/>
              </a:rPr>
              <a:t>taéc phaùt trieån</a:t>
            </a:r>
            <a:endParaRPr lang="pt-BR" sz="2400" b="1" dirty="0">
              <a:solidFill>
                <a:srgbClr val="800000"/>
              </a:solidFill>
              <a:latin typeface="VN-NTime" pitchFamily="2" charset="0"/>
              <a:cs typeface="Arial" charset="0"/>
            </a:endParaRPr>
          </a:p>
        </p:txBody>
      </p:sp>
      <p:cxnSp>
        <p:nvCxnSpPr>
          <p:cNvPr id="21" name="Straight Arrow Connector 20"/>
          <p:cNvCxnSpPr>
            <a:stCxn id="20" idx="3"/>
            <a:endCxn id="19" idx="2"/>
          </p:cNvCxnSpPr>
          <p:nvPr/>
        </p:nvCxnSpPr>
        <p:spPr>
          <a:xfrm flipV="1">
            <a:off x="1227137" y="2628899"/>
            <a:ext cx="64760" cy="1089472"/>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3"/>
            <a:endCxn id="17" idx="0"/>
          </p:cNvCxnSpPr>
          <p:nvPr/>
        </p:nvCxnSpPr>
        <p:spPr>
          <a:xfrm>
            <a:off x="1227137" y="3718371"/>
            <a:ext cx="64760" cy="1140868"/>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3" name="AutoShape 49"/>
          <p:cNvSpPr>
            <a:spLocks noChangeArrowheads="1"/>
          </p:cNvSpPr>
          <p:nvPr/>
        </p:nvSpPr>
        <p:spPr bwMode="auto">
          <a:xfrm>
            <a:off x="1853119" y="3476747"/>
            <a:ext cx="8004600" cy="483245"/>
          </a:xfrm>
          <a:prstGeom prst="roundRect">
            <a:avLst>
              <a:gd name="adj" fmla="val 23003"/>
            </a:avLst>
          </a:prstGeom>
          <a:solidFill>
            <a:schemeClr val="accent2">
              <a:lumMod val="20000"/>
              <a:lumOff val="80000"/>
            </a:schemeClr>
          </a:solidFill>
          <a:ln w="31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marL="0" lvl="2">
              <a:spcBef>
                <a:spcPts val="0"/>
              </a:spcBef>
              <a:spcAft>
                <a:spcPts val="0"/>
              </a:spcAft>
              <a:tabLst>
                <a:tab pos="1371600" algn="l"/>
              </a:tabLst>
              <a:defRPr/>
            </a:pPr>
            <a:r>
              <a:rPr lang="en-US" sz="2400" b="1" dirty="0" err="1">
                <a:solidFill>
                  <a:srgbClr val="800000"/>
                </a:solidFill>
                <a:latin typeface="VN-NTime" pitchFamily="2" charset="0"/>
              </a:rPr>
              <a:t>Khaéc</a:t>
            </a:r>
            <a:r>
              <a:rPr lang="en-US" sz="2400" b="1" dirty="0">
                <a:solidFill>
                  <a:srgbClr val="800000"/>
                </a:solidFill>
                <a:latin typeface="VN-NTime" pitchFamily="2" charset="0"/>
              </a:rPr>
              <a:t> </a:t>
            </a:r>
            <a:r>
              <a:rPr lang="en-US" sz="2400" b="1" dirty="0" err="1">
                <a:solidFill>
                  <a:srgbClr val="800000"/>
                </a:solidFill>
                <a:latin typeface="VN-NTime" pitchFamily="2" charset="0"/>
              </a:rPr>
              <a:t>phuïc</a:t>
            </a:r>
            <a:r>
              <a:rPr lang="en-US" sz="2400" b="1" dirty="0">
                <a:solidFill>
                  <a:srgbClr val="800000"/>
                </a:solidFill>
                <a:latin typeface="VN-NTime" pitchFamily="2" charset="0"/>
              </a:rPr>
              <a:t> </a:t>
            </a:r>
            <a:r>
              <a:rPr lang="en-US" sz="2400" b="1" dirty="0" err="1">
                <a:solidFill>
                  <a:srgbClr val="800000"/>
                </a:solidFill>
                <a:latin typeface="VN-NTime" pitchFamily="2" charset="0"/>
              </a:rPr>
              <a:t>tö</a:t>
            </a:r>
            <a:r>
              <a:rPr lang="en-US" sz="2400" b="1" dirty="0">
                <a:solidFill>
                  <a:srgbClr val="800000"/>
                </a:solidFill>
                <a:latin typeface="VN-NTime" pitchFamily="2" charset="0"/>
              </a:rPr>
              <a:t> </a:t>
            </a:r>
            <a:r>
              <a:rPr lang="en-US" sz="2400" b="1" dirty="0" err="1">
                <a:solidFill>
                  <a:srgbClr val="800000"/>
                </a:solidFill>
                <a:latin typeface="VN-NTime" pitchFamily="2" charset="0"/>
              </a:rPr>
              <a:t>duy</a:t>
            </a:r>
            <a:r>
              <a:rPr lang="en-US" sz="2400" b="1" dirty="0">
                <a:solidFill>
                  <a:srgbClr val="800000"/>
                </a:solidFill>
                <a:latin typeface="VN-NTime" pitchFamily="2" charset="0"/>
              </a:rPr>
              <a:t> </a:t>
            </a:r>
            <a:r>
              <a:rPr lang="en-US" sz="2400" b="1" dirty="0" err="1">
                <a:solidFill>
                  <a:srgbClr val="800000"/>
                </a:solidFill>
                <a:latin typeface="VN-NTime" pitchFamily="2" charset="0"/>
              </a:rPr>
              <a:t>sieâu</a:t>
            </a:r>
            <a:r>
              <a:rPr lang="en-US" sz="2400" b="1" dirty="0">
                <a:solidFill>
                  <a:srgbClr val="800000"/>
                </a:solidFill>
                <a:latin typeface="VN-NTime" pitchFamily="2" charset="0"/>
              </a:rPr>
              <a:t> </a:t>
            </a:r>
            <a:r>
              <a:rPr lang="en-US" sz="2400" b="1" dirty="0" err="1">
                <a:solidFill>
                  <a:srgbClr val="800000"/>
                </a:solidFill>
                <a:latin typeface="VN-NTime" pitchFamily="2" charset="0"/>
              </a:rPr>
              <a:t>hình</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baûo</a:t>
            </a:r>
            <a:r>
              <a:rPr lang="en-US" sz="2400" b="1" dirty="0">
                <a:solidFill>
                  <a:srgbClr val="800000"/>
                </a:solidFill>
                <a:latin typeface="VN-NTime" pitchFamily="2" charset="0"/>
              </a:rPr>
              <a:t> </a:t>
            </a:r>
            <a:r>
              <a:rPr lang="en-US" sz="2400" b="1" dirty="0" err="1">
                <a:solidFill>
                  <a:srgbClr val="800000"/>
                </a:solidFill>
                <a:latin typeface="VN-NTime" pitchFamily="2" charset="0"/>
              </a:rPr>
              <a:t>thuû</a:t>
            </a:r>
            <a:r>
              <a:rPr lang="en-US" sz="2400" b="1" dirty="0">
                <a:solidFill>
                  <a:srgbClr val="800000"/>
                </a:solidFill>
                <a:latin typeface="VN-NTime" pitchFamily="2" charset="0"/>
              </a:rPr>
              <a:t>, </a:t>
            </a:r>
            <a:r>
              <a:rPr lang="en-US" sz="2400" b="1" dirty="0" err="1">
                <a:solidFill>
                  <a:srgbClr val="800000"/>
                </a:solidFill>
                <a:latin typeface="VN-NTime" pitchFamily="2" charset="0"/>
              </a:rPr>
              <a:t>trì</a:t>
            </a:r>
            <a:r>
              <a:rPr lang="en-US" sz="2400" b="1" dirty="0">
                <a:solidFill>
                  <a:srgbClr val="800000"/>
                </a:solidFill>
                <a:latin typeface="VN-NTime" pitchFamily="2" charset="0"/>
              </a:rPr>
              <a:t> </a:t>
            </a:r>
            <a:r>
              <a:rPr lang="en-US" sz="2400" b="1" dirty="0" err="1">
                <a:solidFill>
                  <a:srgbClr val="800000"/>
                </a:solidFill>
                <a:latin typeface="VN-NTime" pitchFamily="2" charset="0"/>
              </a:rPr>
              <a:t>treä</a:t>
            </a:r>
            <a:r>
              <a:rPr lang="en-US" sz="2400" b="1" dirty="0">
                <a:solidFill>
                  <a:srgbClr val="800000"/>
                </a:solidFill>
                <a:latin typeface="VN-NTime" pitchFamily="2" charset="0"/>
              </a:rPr>
              <a:t>, </a:t>
            </a:r>
            <a:r>
              <a:rPr lang="en-US" sz="2400" b="1" dirty="0" err="1">
                <a:solidFill>
                  <a:srgbClr val="800000"/>
                </a:solidFill>
                <a:latin typeface="VN-NTime" pitchFamily="2" charset="0"/>
              </a:rPr>
              <a:t>giaùo</a:t>
            </a:r>
            <a:r>
              <a:rPr lang="en-US" sz="2400" b="1" dirty="0">
                <a:solidFill>
                  <a:srgbClr val="800000"/>
                </a:solidFill>
                <a:latin typeface="VN-NTime" pitchFamily="2" charset="0"/>
              </a:rPr>
              <a:t> </a:t>
            </a:r>
            <a:r>
              <a:rPr lang="en-US" sz="2400" b="1" dirty="0" err="1">
                <a:solidFill>
                  <a:srgbClr val="800000"/>
                </a:solidFill>
                <a:latin typeface="VN-NTime" pitchFamily="2" charset="0"/>
              </a:rPr>
              <a:t>ñieàu</a:t>
            </a:r>
            <a:r>
              <a:rPr lang="en-US" sz="2400" b="1" dirty="0">
                <a:solidFill>
                  <a:srgbClr val="800000"/>
                </a:solidFill>
                <a:latin typeface="VN-NTime" pitchFamily="2" charset="0"/>
              </a:rPr>
              <a:t>… </a:t>
            </a:r>
            <a:r>
              <a:rPr lang="en-US" sz="2000" b="1" dirty="0">
                <a:solidFill>
                  <a:srgbClr val="800000"/>
                </a:solidFill>
                <a:latin typeface="VN-NTime" pitchFamily="2" charset="0"/>
              </a:rPr>
              <a:t> </a:t>
            </a:r>
          </a:p>
        </p:txBody>
      </p:sp>
      <p:cxnSp>
        <p:nvCxnSpPr>
          <p:cNvPr id="24" name="Straight Arrow Connector 23"/>
          <p:cNvCxnSpPr>
            <a:stCxn id="20" idx="3"/>
            <a:endCxn id="23" idx="1"/>
          </p:cNvCxnSpPr>
          <p:nvPr/>
        </p:nvCxnSpPr>
        <p:spPr>
          <a:xfrm flipV="1">
            <a:off x="1227137" y="3718370"/>
            <a:ext cx="625982" cy="1"/>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3" name="AutoShape 49"/>
          <p:cNvSpPr>
            <a:spLocks noChangeArrowheads="1"/>
          </p:cNvSpPr>
          <p:nvPr/>
        </p:nvSpPr>
        <p:spPr bwMode="auto">
          <a:xfrm>
            <a:off x="84138" y="491366"/>
            <a:ext cx="4038600" cy="415636"/>
          </a:xfrm>
          <a:prstGeom prst="roundRect">
            <a:avLst>
              <a:gd name="adj" fmla="val 17948"/>
            </a:avLst>
          </a:prstGeom>
          <a:solidFill>
            <a:srgbClr val="000066"/>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a)</a:t>
            </a:r>
            <a:r>
              <a:rPr lang="en-US" sz="2400" b="1" dirty="0">
                <a:solidFill>
                  <a:srgbClr val="FFFFFF"/>
                </a:solidFill>
                <a:latin typeface="VN-NTime" pitchFamily="2" charset="0"/>
              </a:rPr>
              <a:t> </a:t>
            </a:r>
            <a:r>
              <a:rPr lang="en-US" sz="2400" b="1" dirty="0" err="1">
                <a:solidFill>
                  <a:srgbClr val="FFFFFF"/>
                </a:solidFill>
                <a:latin typeface="VN-NTime" pitchFamily="2" charset="0"/>
              </a:rPr>
              <a:t>Nguyeân</a:t>
            </a:r>
            <a:r>
              <a:rPr lang="en-US" sz="2400" b="1" dirty="0">
                <a:solidFill>
                  <a:srgbClr val="FFFFFF"/>
                </a:solidFill>
                <a:latin typeface="VN-NTime" pitchFamily="2" charset="0"/>
              </a:rPr>
              <a:t> </a:t>
            </a:r>
            <a:r>
              <a:rPr lang="en-US" sz="2400" b="1" dirty="0" err="1">
                <a:solidFill>
                  <a:srgbClr val="FFFFFF"/>
                </a:solidFill>
                <a:latin typeface="VN-NTime" pitchFamily="2" charset="0"/>
              </a:rPr>
              <a:t>lyù</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phaùt</a:t>
            </a:r>
            <a:r>
              <a:rPr lang="en-US" sz="2400" b="1" dirty="0">
                <a:solidFill>
                  <a:srgbClr val="FFFFFF"/>
                </a:solidFill>
                <a:latin typeface="VN-NTime" pitchFamily="2" charset="0"/>
              </a:rPr>
              <a:t> </a:t>
            </a:r>
            <a:r>
              <a:rPr lang="en-US" sz="2400" b="1" dirty="0" err="1">
                <a:solidFill>
                  <a:srgbClr val="FFFFFF"/>
                </a:solidFill>
                <a:latin typeface="VN-NTime" pitchFamily="2" charset="0"/>
              </a:rPr>
              <a:t>trieån</a:t>
            </a:r>
            <a:endParaRPr lang="en-US" sz="2400" b="1" dirty="0">
              <a:solidFill>
                <a:srgbClr val="FFFFFF"/>
              </a:solidFill>
              <a:latin typeface="VN-NTime" pitchFamily="2" charset="0"/>
            </a:endParaRPr>
          </a:p>
        </p:txBody>
      </p:sp>
      <p:sp>
        <p:nvSpPr>
          <p:cNvPr id="1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84290393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5" y="477718"/>
            <a:ext cx="9753602"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solidFill>
                  <a:srgbClr val="AAFFFF"/>
                </a:solidFill>
                <a:latin typeface="VN-NTime" pitchFamily="2" charset="0"/>
              </a:rPr>
              <a:t>b) </a:t>
            </a:r>
            <a:r>
              <a:rPr lang="en-US" sz="2400" b="1" dirty="0">
                <a:solidFill>
                  <a:srgbClr val="FFFFFF"/>
                </a:solidFill>
                <a:latin typeface="VN-NTime" pitchFamily="2" charset="0"/>
              </a:rPr>
              <a:t>QL </a:t>
            </a:r>
            <a:r>
              <a:rPr lang="en-US" sz="2400" b="1" dirty="0" err="1">
                <a:solidFill>
                  <a:srgbClr val="FFFFFF"/>
                </a:solidFill>
                <a:latin typeface="VN-NTime" pitchFamily="2" charset="0"/>
              </a:rPr>
              <a:t>chuyeån</a:t>
            </a:r>
            <a:r>
              <a:rPr lang="en-US" sz="2400" b="1" dirty="0">
                <a:solidFill>
                  <a:srgbClr val="FFFFFF"/>
                </a:solidFill>
                <a:latin typeface="VN-NTime" pitchFamily="2" charset="0"/>
              </a:rPr>
              <a:t> </a:t>
            </a:r>
            <a:r>
              <a:rPr lang="en-US" sz="2400" b="1" dirty="0" err="1">
                <a:solidFill>
                  <a:srgbClr val="FFFFFF"/>
                </a:solidFill>
                <a:latin typeface="VN-NTime" pitchFamily="2" charset="0"/>
              </a:rPr>
              <a:t>hoùa</a:t>
            </a:r>
            <a:r>
              <a:rPr lang="en-US" sz="2400" b="1" dirty="0">
                <a:solidFill>
                  <a:srgbClr val="FFFFFF"/>
                </a:solidFill>
                <a:latin typeface="VN-NTime" pitchFamily="2" charset="0"/>
              </a:rPr>
              <a:t> </a:t>
            </a:r>
            <a:r>
              <a:rPr lang="en-US" sz="2400" b="1" dirty="0" err="1">
                <a:solidFill>
                  <a:srgbClr val="FFFFFF"/>
                </a:solidFill>
                <a:latin typeface="VN-NTime" pitchFamily="2" charset="0"/>
              </a:rPr>
              <a:t>töø</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daãn</a:t>
            </a:r>
            <a:r>
              <a:rPr lang="en-US" sz="2400" b="1" dirty="0">
                <a:solidFill>
                  <a:srgbClr val="FFFFFF"/>
                </a:solidFill>
                <a:latin typeface="VN-NTime" pitchFamily="2" charset="0"/>
              </a:rPr>
              <a:t> </a:t>
            </a:r>
            <a:r>
              <a:rPr lang="en-US" sz="2400" b="1" dirty="0" err="1">
                <a:solidFill>
                  <a:srgbClr val="FFFFFF"/>
                </a:solidFill>
                <a:latin typeface="VN-NTime" pitchFamily="2" charset="0"/>
              </a:rPr>
              <a:t>ñeán</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chaát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ngöôïc</a:t>
            </a:r>
            <a:r>
              <a:rPr lang="en-US" sz="2400" b="1" dirty="0">
                <a:solidFill>
                  <a:srgbClr val="FFFFFF"/>
                </a:solidFill>
                <a:latin typeface="VN-NTime" pitchFamily="2" charset="0"/>
              </a:rPr>
              <a:t> </a:t>
            </a:r>
            <a:r>
              <a:rPr lang="en-US" sz="2400" b="1" dirty="0" err="1">
                <a:solidFill>
                  <a:srgbClr val="FFFFFF"/>
                </a:solidFill>
                <a:latin typeface="VN-NTime" pitchFamily="2" charset="0"/>
              </a:rPr>
              <a:t>laïi</a:t>
            </a:r>
            <a:endParaRPr lang="en-US" sz="2400" b="1" dirty="0">
              <a:solidFill>
                <a:srgbClr val="FFFFFF"/>
              </a:solidFill>
              <a:latin typeface="VN-NTime" pitchFamily="2" charset="0"/>
            </a:endParaRPr>
          </a:p>
        </p:txBody>
      </p:sp>
      <p:sp>
        <p:nvSpPr>
          <p:cNvPr id="13" name="Rounded Rectangle 12"/>
          <p:cNvSpPr/>
          <p:nvPr/>
        </p:nvSpPr>
        <p:spPr>
          <a:xfrm>
            <a:off x="27296" y="3090402"/>
            <a:ext cx="1061955" cy="686141"/>
          </a:xfrm>
          <a:prstGeom prst="roundRect">
            <a:avLst>
              <a:gd name="adj" fmla="val 12082"/>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i="0" dirty="0">
                <a:solidFill>
                  <a:srgbClr val="800000"/>
                </a:solidFill>
                <a:latin typeface="VN-NTime" pitchFamily="2" charset="0"/>
                <a:cs typeface="Arial" charset="0"/>
              </a:rPr>
              <a:t>Löôïng</a:t>
            </a:r>
          </a:p>
        </p:txBody>
      </p:sp>
      <p:sp>
        <p:nvSpPr>
          <p:cNvPr id="14" name="Rounded Rectangle 13"/>
          <p:cNvSpPr/>
          <p:nvPr/>
        </p:nvSpPr>
        <p:spPr>
          <a:xfrm>
            <a:off x="12782" y="1461609"/>
            <a:ext cx="1061955" cy="664745"/>
          </a:xfrm>
          <a:prstGeom prst="roundRect">
            <a:avLst>
              <a:gd name="adj" fmla="val 10554"/>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i="0" dirty="0">
                <a:solidFill>
                  <a:srgbClr val="800000"/>
                </a:solidFill>
                <a:latin typeface="VN-NTime" pitchFamily="2" charset="0"/>
                <a:cs typeface="Arial" charset="0"/>
              </a:rPr>
              <a:t>Chaát</a:t>
            </a:r>
          </a:p>
        </p:txBody>
      </p:sp>
      <p:sp>
        <p:nvSpPr>
          <p:cNvPr id="15" name="Rounded Rectangle 14"/>
          <p:cNvSpPr/>
          <p:nvPr/>
        </p:nvSpPr>
        <p:spPr>
          <a:xfrm>
            <a:off x="1157513" y="990600"/>
            <a:ext cx="8680224" cy="1590883"/>
          </a:xfrm>
          <a:prstGeom prst="roundRect">
            <a:avLst>
              <a:gd name="adj" fmla="val 9018"/>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Aft>
                <a:spcPts val="600"/>
              </a:spcAft>
              <a:defRPr/>
            </a:pPr>
            <a:r>
              <a:rPr lang="en-US" sz="2400" b="1" dirty="0" err="1">
                <a:solidFill>
                  <a:srgbClr val="002060"/>
                </a:solidFill>
                <a:latin typeface="VN-NTime" pitchFamily="2" charset="0"/>
                <a:cs typeface="Arial" charset="0"/>
              </a:rPr>
              <a:t>Phaïm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truø</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toång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hôïp</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dieän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kieåu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loaïi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thaønh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ñaëc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ñieåm</a:t>
            </a:r>
            <a:r>
              <a:rPr lang="en-US" sz="2400" b="1" dirty="0">
                <a:solidFill>
                  <a:srgbClr val="002060"/>
                </a:solidFill>
                <a:latin typeface="VN-NTime" pitchFamily="2" charset="0"/>
                <a:cs typeface="Arial" charset="0"/>
              </a:rPr>
              <a:t> …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p>
        </p:txBody>
      </p:sp>
      <p:sp>
        <p:nvSpPr>
          <p:cNvPr id="16" name="Rounded Rectangle 15"/>
          <p:cNvSpPr/>
          <p:nvPr/>
        </p:nvSpPr>
        <p:spPr>
          <a:xfrm>
            <a:off x="1157524" y="2667000"/>
            <a:ext cx="8680225" cy="1509323"/>
          </a:xfrm>
          <a:prstGeom prst="roundRect">
            <a:avLst>
              <a:gd name="adj" fmla="val 820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b="1" dirty="0" err="1">
                <a:solidFill>
                  <a:srgbClr val="002060"/>
                </a:solidFill>
                <a:latin typeface="VN-NTime" pitchFamily="2" charset="0"/>
                <a:cs typeface="Arial" charset="0"/>
              </a:rPr>
              <a:t>Phaïm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truø</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dieän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thaønh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moâ</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toàn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toác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nhòp</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ñieäu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a:t>
            </a:r>
            <a:endParaRPr lang="en-US" sz="2400" b="1" dirty="0">
              <a:solidFill>
                <a:srgbClr val="002060"/>
              </a:solidFill>
              <a:latin typeface="VN-NTime" pitchFamily="2" charset="0"/>
            </a:endParaRPr>
          </a:p>
        </p:txBody>
      </p:sp>
      <p:sp>
        <p:nvSpPr>
          <p:cNvPr id="18" name="Rounded Rectangle 17"/>
          <p:cNvSpPr/>
          <p:nvPr/>
        </p:nvSpPr>
        <p:spPr>
          <a:xfrm>
            <a:off x="922338" y="4271917"/>
            <a:ext cx="8915400" cy="892781"/>
          </a:xfrm>
          <a:prstGeom prst="roundRect">
            <a:avLst>
              <a:gd name="adj" fmla="val 820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defRPr/>
            </a:pPr>
            <a:r>
              <a:rPr lang="pt-BR" sz="2400" b="1" dirty="0">
                <a:solidFill>
                  <a:schemeClr val="bg2"/>
                </a:solidFill>
                <a:latin typeface="VN-NTime" pitchFamily="2" charset="0"/>
              </a:rPr>
              <a:t>Chaát vaø löôïng toàn taïi </a:t>
            </a:r>
            <a:r>
              <a:rPr lang="pt-BR" sz="2400" b="1" dirty="0">
                <a:solidFill>
                  <a:srgbClr val="800000"/>
                </a:solidFill>
                <a:latin typeface="VN-NTime" pitchFamily="2" charset="0"/>
              </a:rPr>
              <a:t>khaùch quan, phoå bieán, ña daïng </a:t>
            </a:r>
            <a:r>
              <a:rPr lang="pt-BR" sz="2400" b="1" dirty="0">
                <a:solidFill>
                  <a:schemeClr val="bg2"/>
                </a:solidFill>
                <a:latin typeface="VN-NTime" pitchFamily="2" charset="0"/>
              </a:rPr>
              <a:t>vaø</a:t>
            </a:r>
            <a:r>
              <a:rPr lang="pt-BR" sz="2400" b="1" dirty="0">
                <a:solidFill>
                  <a:srgbClr val="800000"/>
                </a:solidFill>
                <a:latin typeface="VN-NTime" pitchFamily="2" charset="0"/>
              </a:rPr>
              <a:t> töông ñoái; </a:t>
            </a:r>
            <a:r>
              <a:rPr lang="pt-BR" sz="2400" b="1" spc="-20" dirty="0">
                <a:solidFill>
                  <a:srgbClr val="002060"/>
                </a:solidFill>
                <a:latin typeface="VN-NTime" pitchFamily="2" charset="0"/>
              </a:rPr>
              <a:t>Söï vaät </a:t>
            </a:r>
            <a:r>
              <a:rPr lang="pt-BR" sz="2400" spc="-20" dirty="0">
                <a:solidFill>
                  <a:srgbClr val="002060"/>
                </a:solidFill>
                <a:latin typeface="VN-NTime" pitchFamily="2" charset="0"/>
              </a:rPr>
              <a:t>(hieän töôïng) </a:t>
            </a:r>
            <a:r>
              <a:rPr lang="pt-BR" sz="2400" b="1" spc="-20" dirty="0">
                <a:solidFill>
                  <a:srgbClr val="002060"/>
                </a:solidFill>
                <a:latin typeface="VN-NTime" pitchFamily="2" charset="0"/>
              </a:rPr>
              <a:t>naøo cuõng laø moät theå thoáng nhaát giöõa chaát vaø löôïng</a:t>
            </a:r>
            <a:r>
              <a:rPr lang="pt-BR" sz="2400" b="1" dirty="0">
                <a:solidFill>
                  <a:srgbClr val="002060"/>
                </a:solidFill>
                <a:latin typeface="VN-NTime" pitchFamily="2" charset="0"/>
              </a:rPr>
              <a:t>.</a:t>
            </a:r>
            <a:endParaRPr lang="en-US" sz="2400" dirty="0">
              <a:solidFill>
                <a:srgbClr val="002060"/>
              </a:solidFill>
              <a:latin typeface="VN-NTime" pitchFamily="2" charset="0"/>
            </a:endParaRPr>
          </a:p>
        </p:txBody>
      </p:sp>
      <p:sp>
        <p:nvSpPr>
          <p:cNvPr id="11" name="Rounded Rectangle 10"/>
          <p:cNvSpPr/>
          <p:nvPr/>
        </p:nvSpPr>
        <p:spPr bwMode="auto">
          <a:xfrm>
            <a:off x="1531937" y="5894561"/>
            <a:ext cx="1143000" cy="624538"/>
          </a:xfrm>
          <a:prstGeom prst="roundRect">
            <a:avLst/>
          </a:prstGeom>
          <a:solidFill>
            <a:schemeClr val="bg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lang="en-US" sz="2400" b="1" dirty="0" err="1">
                <a:solidFill>
                  <a:schemeClr val="bg2"/>
                </a:solidFill>
                <a:latin typeface="VN-NTime" pitchFamily="2" charset="0"/>
              </a:rPr>
              <a:t>Chaát</a:t>
            </a:r>
            <a:endParaRPr kumimoji="0" lang="en-US" sz="2400" b="1" i="0" u="none" strike="noStrike" cap="none" normalizeH="0" baseline="0" dirty="0">
              <a:ln>
                <a:noFill/>
              </a:ln>
              <a:solidFill>
                <a:schemeClr val="bg2"/>
              </a:solidFill>
              <a:effectLst/>
              <a:latin typeface="VN-NTime" pitchFamily="2" charset="0"/>
            </a:endParaRPr>
          </a:p>
        </p:txBody>
      </p:sp>
      <p:sp>
        <p:nvSpPr>
          <p:cNvPr id="12" name="Rounded Rectangle 11"/>
          <p:cNvSpPr/>
          <p:nvPr/>
        </p:nvSpPr>
        <p:spPr bwMode="auto">
          <a:xfrm>
            <a:off x="7932737" y="5940421"/>
            <a:ext cx="1143000" cy="587821"/>
          </a:xfrm>
          <a:prstGeom prst="roundRect">
            <a:avLst/>
          </a:prstGeom>
          <a:solidFill>
            <a:schemeClr val="bg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err="1">
                <a:ln>
                  <a:noFill/>
                </a:ln>
                <a:solidFill>
                  <a:schemeClr val="bg2"/>
                </a:solidFill>
                <a:effectLst/>
                <a:latin typeface="VN-NTime" pitchFamily="2" charset="0"/>
              </a:rPr>
              <a:t>Löôïng</a:t>
            </a:r>
            <a:endParaRPr kumimoji="0" lang="en-US" sz="2400" b="1" i="0" u="none" strike="noStrike" cap="none" normalizeH="0" baseline="0" dirty="0">
              <a:ln>
                <a:noFill/>
              </a:ln>
              <a:solidFill>
                <a:schemeClr val="bg2"/>
              </a:solidFill>
              <a:effectLst/>
              <a:latin typeface="VN-NTime" pitchFamily="2" charset="0"/>
            </a:endParaRPr>
          </a:p>
        </p:txBody>
      </p:sp>
      <p:sp>
        <p:nvSpPr>
          <p:cNvPr id="3" name="Right Arrow 2"/>
          <p:cNvSpPr/>
          <p:nvPr/>
        </p:nvSpPr>
        <p:spPr bwMode="auto">
          <a:xfrm>
            <a:off x="6033916" y="5627884"/>
            <a:ext cx="1898820" cy="1219200"/>
          </a:xfrm>
          <a:prstGeom prst="rightArrow">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dirty="0" err="1">
                <a:ln>
                  <a:noFill/>
                </a:ln>
                <a:solidFill>
                  <a:srgbClr val="0000CC"/>
                </a:solidFill>
                <a:effectLst/>
                <a:latin typeface="+mj-lt"/>
              </a:rPr>
              <a:t>veà</a:t>
            </a:r>
            <a:r>
              <a:rPr kumimoji="0" lang="en-US" sz="2000" b="0" i="0" u="none" strike="noStrike" cap="none" normalizeH="0" dirty="0">
                <a:ln>
                  <a:noFill/>
                </a:ln>
                <a:solidFill>
                  <a:srgbClr val="0000CC"/>
                </a:solidFill>
                <a:effectLst/>
                <a:latin typeface="+mj-lt"/>
              </a:rPr>
              <a:t> </a:t>
            </a:r>
            <a:r>
              <a:rPr kumimoji="0" lang="en-US" sz="2000" b="0" i="0" u="none" strike="noStrike" cap="none" normalizeH="0" dirty="0" err="1">
                <a:ln>
                  <a:noFill/>
                </a:ln>
                <a:solidFill>
                  <a:srgbClr val="0000CC"/>
                </a:solidFill>
                <a:effectLst/>
                <a:latin typeface="+mj-lt"/>
              </a:rPr>
              <a:t>phöông</a:t>
            </a:r>
            <a:r>
              <a:rPr kumimoji="0" lang="en-US" sz="2000" b="0" i="0" u="none" strike="noStrike" cap="none" normalizeH="0" dirty="0">
                <a:ln>
                  <a:noFill/>
                </a:ln>
                <a:solidFill>
                  <a:srgbClr val="0000CC"/>
                </a:solidFill>
                <a:effectLst/>
                <a:latin typeface="+mj-lt"/>
              </a:rPr>
              <a:t> </a:t>
            </a:r>
            <a:r>
              <a:rPr kumimoji="0" lang="en-US" sz="2000" b="0" i="0" u="none" strike="noStrike" cap="none" normalizeH="0" dirty="0" err="1">
                <a:ln>
                  <a:noFill/>
                </a:ln>
                <a:solidFill>
                  <a:srgbClr val="0000CC"/>
                </a:solidFill>
                <a:effectLst/>
                <a:latin typeface="+mj-lt"/>
              </a:rPr>
              <a:t>dieän</a:t>
            </a:r>
            <a:r>
              <a:rPr kumimoji="0" lang="en-US" sz="2000" b="0" i="0" u="none" strike="noStrike" cap="none" normalizeH="0" dirty="0">
                <a:ln>
                  <a:noFill/>
                </a:ln>
                <a:solidFill>
                  <a:srgbClr val="0000CC"/>
                </a:solidFill>
                <a:effectLst/>
                <a:latin typeface="+mj-lt"/>
              </a:rPr>
              <a:t> </a:t>
            </a:r>
            <a:r>
              <a:rPr lang="en-US" sz="2000" dirty="0" err="1">
                <a:solidFill>
                  <a:srgbClr val="0000CC"/>
                </a:solidFill>
                <a:latin typeface="+mj-lt"/>
              </a:rPr>
              <a:t>ñònh</a:t>
            </a:r>
            <a:r>
              <a:rPr lang="en-US" sz="2000" dirty="0">
                <a:solidFill>
                  <a:srgbClr val="0000CC"/>
                </a:solidFill>
                <a:latin typeface="+mj-lt"/>
              </a:rPr>
              <a:t> </a:t>
            </a:r>
            <a:r>
              <a:rPr kumimoji="0" lang="en-US" sz="2000" b="0" i="0" u="none" strike="noStrike" cap="none" normalizeH="0" dirty="0" err="1">
                <a:ln>
                  <a:noFill/>
                </a:ln>
                <a:solidFill>
                  <a:srgbClr val="0000CC"/>
                </a:solidFill>
                <a:effectLst/>
                <a:latin typeface="+mj-lt"/>
              </a:rPr>
              <a:t>löôïng</a:t>
            </a:r>
            <a:endParaRPr kumimoji="0" lang="en-US" sz="2000" b="0" i="0" u="none" strike="noStrike" cap="none" normalizeH="0" baseline="0" dirty="0">
              <a:ln>
                <a:noFill/>
              </a:ln>
              <a:solidFill>
                <a:srgbClr val="0000CC"/>
              </a:solidFill>
              <a:effectLst/>
              <a:latin typeface="+mj-lt"/>
            </a:endParaRPr>
          </a:p>
        </p:txBody>
      </p:sp>
      <p:sp>
        <p:nvSpPr>
          <p:cNvPr id="4" name="Left Arrow 3"/>
          <p:cNvSpPr/>
          <p:nvPr/>
        </p:nvSpPr>
        <p:spPr bwMode="auto">
          <a:xfrm>
            <a:off x="2681116" y="5638800"/>
            <a:ext cx="1822621" cy="1219200"/>
          </a:xfrm>
          <a:prstGeom prst="leftArrow">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r>
              <a:rPr lang="en-US" sz="2000" dirty="0" err="1">
                <a:solidFill>
                  <a:srgbClr val="0000CC"/>
                </a:solidFill>
                <a:latin typeface="+mj-lt"/>
              </a:rPr>
              <a:t>veà</a:t>
            </a:r>
            <a:r>
              <a:rPr lang="en-US" sz="2000" dirty="0">
                <a:solidFill>
                  <a:srgbClr val="0000CC"/>
                </a:solidFill>
                <a:latin typeface="+mj-lt"/>
              </a:rPr>
              <a:t> </a:t>
            </a:r>
            <a:r>
              <a:rPr lang="en-US" sz="2000" dirty="0" err="1">
                <a:solidFill>
                  <a:srgbClr val="0000CC"/>
                </a:solidFill>
                <a:latin typeface="+mj-lt"/>
              </a:rPr>
              <a:t>phöông</a:t>
            </a:r>
            <a:r>
              <a:rPr lang="en-US" sz="2000" dirty="0">
                <a:solidFill>
                  <a:srgbClr val="0000CC"/>
                </a:solidFill>
                <a:latin typeface="+mj-lt"/>
              </a:rPr>
              <a:t> </a:t>
            </a:r>
            <a:r>
              <a:rPr lang="en-US" sz="2000" dirty="0" err="1">
                <a:solidFill>
                  <a:srgbClr val="0000CC"/>
                </a:solidFill>
                <a:latin typeface="+mj-lt"/>
              </a:rPr>
              <a:t>dieän</a:t>
            </a:r>
            <a:r>
              <a:rPr lang="en-US" sz="2000" dirty="0">
                <a:solidFill>
                  <a:srgbClr val="0000CC"/>
                </a:solidFill>
                <a:latin typeface="+mj-lt"/>
              </a:rPr>
              <a:t> </a:t>
            </a:r>
            <a:r>
              <a:rPr lang="en-US" sz="2000" dirty="0" err="1">
                <a:solidFill>
                  <a:srgbClr val="0000CC"/>
                </a:solidFill>
                <a:latin typeface="+mj-lt"/>
              </a:rPr>
              <a:t>ñònh</a:t>
            </a:r>
            <a:r>
              <a:rPr lang="en-US" sz="2000" dirty="0">
                <a:solidFill>
                  <a:srgbClr val="0000CC"/>
                </a:solidFill>
                <a:latin typeface="+mj-lt"/>
              </a:rPr>
              <a:t> </a:t>
            </a:r>
            <a:r>
              <a:rPr lang="en-US" sz="2000" dirty="0" err="1">
                <a:solidFill>
                  <a:srgbClr val="0000CC"/>
                </a:solidFill>
                <a:latin typeface="+mj-lt"/>
              </a:rPr>
              <a:t>tính</a:t>
            </a:r>
            <a:endParaRPr lang="en-US" sz="2000" dirty="0">
              <a:solidFill>
                <a:srgbClr val="0000CC"/>
              </a:solidFill>
              <a:latin typeface="+mj-lt"/>
            </a:endParaRPr>
          </a:p>
        </p:txBody>
      </p:sp>
      <p:sp>
        <p:nvSpPr>
          <p:cNvPr id="5" name="Oval 4"/>
          <p:cNvSpPr/>
          <p:nvPr/>
        </p:nvSpPr>
        <p:spPr bwMode="auto">
          <a:xfrm>
            <a:off x="4433715" y="5660072"/>
            <a:ext cx="1682579" cy="1187012"/>
          </a:xfrm>
          <a:prstGeom prst="ellipse">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000" dirty="0" err="1">
                <a:solidFill>
                  <a:srgbClr val="800000"/>
                </a:solidFill>
                <a:latin typeface="+mj-lt"/>
              </a:rPr>
              <a:t>Toång</a:t>
            </a:r>
            <a:r>
              <a:rPr lang="en-US" sz="2000" dirty="0">
                <a:solidFill>
                  <a:srgbClr val="800000"/>
                </a:solidFill>
                <a:latin typeface="+mj-lt"/>
              </a:rPr>
              <a:t> </a:t>
            </a:r>
            <a:r>
              <a:rPr lang="en-US" sz="2000" dirty="0" err="1">
                <a:solidFill>
                  <a:srgbClr val="800000"/>
                </a:solidFill>
                <a:latin typeface="+mj-lt"/>
              </a:rPr>
              <a:t>hôïp</a:t>
            </a:r>
            <a:r>
              <a:rPr lang="en-US" sz="2000" dirty="0">
                <a:solidFill>
                  <a:srgbClr val="800000"/>
                </a:solidFill>
                <a:latin typeface="+mj-lt"/>
              </a:rPr>
              <a:t> </a:t>
            </a:r>
            <a:r>
              <a:rPr lang="en-US" sz="2000" dirty="0" err="1">
                <a:solidFill>
                  <a:srgbClr val="800000"/>
                </a:solidFill>
                <a:latin typeface="+mj-lt"/>
              </a:rPr>
              <a:t>nhöõng</a:t>
            </a:r>
            <a:r>
              <a:rPr lang="en-US" sz="2000" dirty="0">
                <a:solidFill>
                  <a:srgbClr val="800000"/>
                </a:solidFill>
                <a:latin typeface="+mj-lt"/>
              </a:rPr>
              <a:t> </a:t>
            </a:r>
            <a:r>
              <a:rPr lang="en-US" sz="2000" dirty="0" err="1">
                <a:solidFill>
                  <a:srgbClr val="800000"/>
                </a:solidFill>
                <a:latin typeface="+mj-lt"/>
              </a:rPr>
              <a:t>tính</a:t>
            </a:r>
            <a:r>
              <a:rPr lang="en-US" sz="2000" dirty="0">
                <a:solidFill>
                  <a:srgbClr val="800000"/>
                </a:solidFill>
                <a:latin typeface="+mj-lt"/>
              </a:rPr>
              <a:t> </a:t>
            </a:r>
            <a:r>
              <a:rPr lang="en-US" sz="2000" dirty="0" err="1">
                <a:solidFill>
                  <a:srgbClr val="800000"/>
                </a:solidFill>
                <a:latin typeface="+mj-lt"/>
              </a:rPr>
              <a:t>quy</a:t>
            </a:r>
            <a:r>
              <a:rPr lang="en-US" sz="2000" dirty="0">
                <a:solidFill>
                  <a:srgbClr val="800000"/>
                </a:solidFill>
                <a:latin typeface="+mj-lt"/>
              </a:rPr>
              <a:t> </a:t>
            </a:r>
            <a:r>
              <a:rPr lang="en-US" sz="2000" dirty="0" err="1">
                <a:solidFill>
                  <a:srgbClr val="800000"/>
                </a:solidFill>
                <a:latin typeface="+mj-lt"/>
              </a:rPr>
              <a:t>ñònh</a:t>
            </a:r>
            <a:endParaRPr kumimoji="0" lang="en-US" sz="2000" b="0" i="0" u="none" strike="noStrike" cap="none" normalizeH="0" baseline="0" dirty="0">
              <a:ln>
                <a:noFill/>
              </a:ln>
              <a:solidFill>
                <a:srgbClr val="800000"/>
              </a:solidFill>
              <a:effectLst/>
              <a:latin typeface="+mj-lt"/>
            </a:endParaRPr>
          </a:p>
        </p:txBody>
      </p:sp>
      <p:cxnSp>
        <p:nvCxnSpPr>
          <p:cNvPr id="7" name="Straight Arrow Connector 6"/>
          <p:cNvCxnSpPr>
            <a:stCxn id="2" idx="3"/>
            <a:endCxn id="2" idx="3"/>
          </p:cNvCxnSpPr>
          <p:nvPr/>
        </p:nvCxnSpPr>
        <p:spPr bwMode="auto">
          <a:xfrm>
            <a:off x="5913863" y="5558747"/>
            <a:ext cx="0" cy="0"/>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9" name="Straight Arrow Connector 8"/>
          <p:cNvCxnSpPr>
            <a:stCxn id="2" idx="3"/>
            <a:endCxn id="12" idx="0"/>
          </p:cNvCxnSpPr>
          <p:nvPr/>
        </p:nvCxnSpPr>
        <p:spPr bwMode="auto">
          <a:xfrm>
            <a:off x="5913863" y="5558747"/>
            <a:ext cx="2590374" cy="381674"/>
          </a:xfrm>
          <a:prstGeom prst="straightConnector1">
            <a:avLst/>
          </a:prstGeom>
          <a:solidFill>
            <a:schemeClr val="accent1"/>
          </a:solidFill>
          <a:ln w="9525" cap="flat" cmpd="sng" algn="ctr">
            <a:solidFill>
              <a:srgbClr val="0000CC"/>
            </a:solidFill>
            <a:prstDash val="solid"/>
            <a:round/>
            <a:headEnd type="none" w="med" len="med"/>
            <a:tailEnd type="triangle"/>
          </a:ln>
          <a:effectLst/>
        </p:spPr>
      </p:cxnSp>
      <p:cxnSp>
        <p:nvCxnSpPr>
          <p:cNvPr id="19" name="Straight Arrow Connector 18"/>
          <p:cNvCxnSpPr>
            <a:stCxn id="2" idx="1"/>
            <a:endCxn id="11" idx="0"/>
          </p:cNvCxnSpPr>
          <p:nvPr/>
        </p:nvCxnSpPr>
        <p:spPr bwMode="auto">
          <a:xfrm flipH="1">
            <a:off x="2103437" y="5558747"/>
            <a:ext cx="2494245" cy="335814"/>
          </a:xfrm>
          <a:prstGeom prst="straightConnector1">
            <a:avLst/>
          </a:prstGeom>
          <a:solidFill>
            <a:schemeClr val="accent1"/>
          </a:solidFill>
          <a:ln w="9525" cap="flat" cmpd="sng" algn="ctr">
            <a:solidFill>
              <a:srgbClr val="0000CC"/>
            </a:solidFill>
            <a:prstDash val="solid"/>
            <a:round/>
            <a:headEnd type="none" w="med" len="med"/>
            <a:tailEnd type="triangle"/>
          </a:ln>
          <a:effectLst/>
        </p:spPr>
      </p:cxnSp>
      <p:sp>
        <p:nvSpPr>
          <p:cNvPr id="2" name="Rounded Rectangle 1"/>
          <p:cNvSpPr/>
          <p:nvPr/>
        </p:nvSpPr>
        <p:spPr bwMode="auto">
          <a:xfrm>
            <a:off x="4597682" y="5230445"/>
            <a:ext cx="1316181" cy="656604"/>
          </a:xfrm>
          <a:prstGeom prst="roundRect">
            <a:avLst/>
          </a:prstGeom>
          <a:solidFill>
            <a:schemeClr val="bg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err="1">
                <a:ln>
                  <a:noFill/>
                </a:ln>
                <a:solidFill>
                  <a:srgbClr val="800000"/>
                </a:solidFill>
                <a:effectLst/>
                <a:latin typeface="VN-NTime" pitchFamily="2" charset="0"/>
              </a:rPr>
              <a:t>Söï</a:t>
            </a:r>
            <a:r>
              <a:rPr kumimoji="0" lang="en-US" sz="2400" b="1" i="0" u="none" strike="noStrike" cap="none" normalizeH="0" dirty="0">
                <a:ln>
                  <a:noFill/>
                </a:ln>
                <a:solidFill>
                  <a:srgbClr val="800000"/>
                </a:solidFill>
                <a:effectLst/>
                <a:latin typeface="VN-NTime" pitchFamily="2" charset="0"/>
              </a:rPr>
              <a:t> </a:t>
            </a:r>
            <a:r>
              <a:rPr kumimoji="0" lang="en-US" sz="2400" b="1" i="0" u="none" strike="noStrike" cap="none" normalizeH="0" dirty="0" err="1">
                <a:ln>
                  <a:noFill/>
                </a:ln>
                <a:solidFill>
                  <a:srgbClr val="800000"/>
                </a:solidFill>
                <a:effectLst/>
                <a:latin typeface="VN-NTime" pitchFamily="2" charset="0"/>
              </a:rPr>
              <a:t>vaät</a:t>
            </a:r>
            <a:endParaRPr kumimoji="0" lang="en-US" sz="2400" b="1" i="0" u="none" strike="noStrike" cap="none" normalizeH="0" baseline="0" dirty="0">
              <a:ln>
                <a:noFill/>
              </a:ln>
              <a:solidFill>
                <a:srgbClr val="800000"/>
              </a:solidFill>
              <a:effectLst/>
              <a:latin typeface="VN-NTime" pitchFamily="2" charset="0"/>
            </a:endParaRPr>
          </a:p>
        </p:txBody>
      </p:sp>
      <p:sp>
        <p:nvSpPr>
          <p:cNvPr id="21"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1712975730"/>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circle(in)">
                                      <p:cBhvr>
                                        <p:cTn id="35" dur="20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arn(inVertic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animBg="1"/>
      <p:bldP spid="14" grpId="0" animBg="1"/>
      <p:bldP spid="15" grpId="0" animBg="1"/>
      <p:bldP spid="16" grpId="0" animBg="1"/>
      <p:bldP spid="18" grpId="0" animBg="1"/>
      <p:bldP spid="11" grpId="0" animBg="1"/>
      <p:bldP spid="12" grpId="0" animBg="1"/>
      <p:bldP spid="3" grpId="0" animBg="1"/>
      <p:bldP spid="4" grpId="0" animBg="1"/>
      <p:bldP spid="5"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5" y="477718"/>
            <a:ext cx="9753602"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solidFill>
                  <a:srgbClr val="AAFFFF"/>
                </a:solidFill>
                <a:latin typeface="VN-NTime" pitchFamily="2" charset="0"/>
              </a:rPr>
              <a:t>b) </a:t>
            </a:r>
            <a:r>
              <a:rPr lang="en-US" sz="2400" b="1" dirty="0">
                <a:solidFill>
                  <a:srgbClr val="FFFFFF"/>
                </a:solidFill>
                <a:latin typeface="VN-NTime" pitchFamily="2" charset="0"/>
              </a:rPr>
              <a:t>QL </a:t>
            </a:r>
            <a:r>
              <a:rPr lang="en-US" sz="2400" b="1" dirty="0" err="1">
                <a:solidFill>
                  <a:srgbClr val="FFFFFF"/>
                </a:solidFill>
                <a:latin typeface="VN-NTime" pitchFamily="2" charset="0"/>
              </a:rPr>
              <a:t>chuyeån</a:t>
            </a:r>
            <a:r>
              <a:rPr lang="en-US" sz="2400" b="1" dirty="0">
                <a:solidFill>
                  <a:srgbClr val="FFFFFF"/>
                </a:solidFill>
                <a:latin typeface="VN-NTime" pitchFamily="2" charset="0"/>
              </a:rPr>
              <a:t> </a:t>
            </a:r>
            <a:r>
              <a:rPr lang="en-US" sz="2400" b="1" dirty="0" err="1">
                <a:solidFill>
                  <a:srgbClr val="FFFFFF"/>
                </a:solidFill>
                <a:latin typeface="VN-NTime" pitchFamily="2" charset="0"/>
              </a:rPr>
              <a:t>hoùa</a:t>
            </a:r>
            <a:r>
              <a:rPr lang="en-US" sz="2400" b="1" dirty="0">
                <a:solidFill>
                  <a:srgbClr val="FFFFFF"/>
                </a:solidFill>
                <a:latin typeface="VN-NTime" pitchFamily="2" charset="0"/>
              </a:rPr>
              <a:t> </a:t>
            </a:r>
            <a:r>
              <a:rPr lang="en-US" sz="2400" b="1" dirty="0" err="1">
                <a:solidFill>
                  <a:srgbClr val="FFFFFF"/>
                </a:solidFill>
                <a:latin typeface="VN-NTime" pitchFamily="2" charset="0"/>
              </a:rPr>
              <a:t>töø</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daãn</a:t>
            </a:r>
            <a:r>
              <a:rPr lang="en-US" sz="2400" b="1" dirty="0">
                <a:solidFill>
                  <a:srgbClr val="FFFFFF"/>
                </a:solidFill>
                <a:latin typeface="VN-NTime" pitchFamily="2" charset="0"/>
              </a:rPr>
              <a:t> </a:t>
            </a:r>
            <a:r>
              <a:rPr lang="en-US" sz="2400" b="1" dirty="0" err="1">
                <a:solidFill>
                  <a:srgbClr val="FFFFFF"/>
                </a:solidFill>
                <a:latin typeface="VN-NTime" pitchFamily="2" charset="0"/>
              </a:rPr>
              <a:t>ñeán</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chaát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ngöôïc</a:t>
            </a:r>
            <a:r>
              <a:rPr lang="en-US" sz="2400" b="1" dirty="0">
                <a:solidFill>
                  <a:srgbClr val="FFFFFF"/>
                </a:solidFill>
                <a:latin typeface="VN-NTime" pitchFamily="2" charset="0"/>
              </a:rPr>
              <a:t> </a:t>
            </a:r>
            <a:r>
              <a:rPr lang="en-US" sz="2400" b="1" dirty="0" err="1">
                <a:solidFill>
                  <a:srgbClr val="FFFFFF"/>
                </a:solidFill>
                <a:latin typeface="VN-NTime" pitchFamily="2" charset="0"/>
              </a:rPr>
              <a:t>laïi</a:t>
            </a:r>
            <a:endParaRPr lang="en-US" sz="2400" b="1" dirty="0">
              <a:solidFill>
                <a:srgbClr val="FFFFFF"/>
              </a:solidFill>
              <a:latin typeface="VN-NTime" pitchFamily="2" charset="0"/>
            </a:endParaRPr>
          </a:p>
        </p:txBody>
      </p:sp>
      <p:sp>
        <p:nvSpPr>
          <p:cNvPr id="12" name="Rounded Rectangle 11"/>
          <p:cNvSpPr/>
          <p:nvPr/>
        </p:nvSpPr>
        <p:spPr>
          <a:xfrm>
            <a:off x="96947" y="2521798"/>
            <a:ext cx="1019628" cy="754755"/>
          </a:xfrm>
          <a:prstGeom prst="roundRect">
            <a:avLst>
              <a:gd name="adj" fmla="val 12082"/>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i="0" dirty="0">
                <a:solidFill>
                  <a:srgbClr val="800000"/>
                </a:solidFill>
                <a:latin typeface="VN-NTime" pitchFamily="2" charset="0"/>
                <a:cs typeface="Arial" charset="0"/>
              </a:rPr>
              <a:t>Ñieåm nuùt</a:t>
            </a:r>
          </a:p>
        </p:txBody>
      </p:sp>
      <p:sp>
        <p:nvSpPr>
          <p:cNvPr id="13" name="Rounded Rectangle 12"/>
          <p:cNvSpPr/>
          <p:nvPr/>
        </p:nvSpPr>
        <p:spPr>
          <a:xfrm>
            <a:off x="82431" y="1342225"/>
            <a:ext cx="1019628" cy="664745"/>
          </a:xfrm>
          <a:prstGeom prst="roundRect">
            <a:avLst>
              <a:gd name="adj" fmla="val 10554"/>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i="0" dirty="0">
                <a:solidFill>
                  <a:srgbClr val="800000"/>
                </a:solidFill>
                <a:latin typeface="VN-NTime" pitchFamily="2" charset="0"/>
                <a:cs typeface="Arial" charset="0"/>
              </a:rPr>
              <a:t>Ñoä</a:t>
            </a:r>
          </a:p>
        </p:txBody>
      </p:sp>
      <p:sp>
        <p:nvSpPr>
          <p:cNvPr id="14" name="Rounded Rectangle 13"/>
          <p:cNvSpPr/>
          <p:nvPr/>
        </p:nvSpPr>
        <p:spPr>
          <a:xfrm>
            <a:off x="1172029" y="1063658"/>
            <a:ext cx="8665710" cy="1222342"/>
          </a:xfrm>
          <a:prstGeom prst="roundRect">
            <a:avLst>
              <a:gd name="adj" fmla="val 9018"/>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eaLnBrk="0" hangingPunct="0">
              <a:spcAft>
                <a:spcPts val="600"/>
              </a:spcAft>
              <a:defRPr/>
            </a:pPr>
            <a:r>
              <a:rPr lang="en-US" sz="2400" b="1" dirty="0" err="1">
                <a:solidFill>
                  <a:srgbClr val="002060"/>
                </a:solidFill>
                <a:latin typeface="VN-NTime" pitchFamily="2" charset="0"/>
                <a:cs typeface="Arial" charset="0"/>
              </a:rPr>
              <a:t>Phaïm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truø</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heä</a:t>
            </a:r>
            <a:r>
              <a:rPr lang="en-US" sz="2400" b="1" dirty="0">
                <a:solidFill>
                  <a:srgbClr val="002060"/>
                </a:solidFill>
                <a:latin typeface="VN-NTime" pitchFamily="2" charset="0"/>
                <a:cs typeface="Arial" charset="0"/>
              </a:rPr>
              <a:t> </a:t>
            </a:r>
            <a:r>
              <a:rPr lang="pt-BR" sz="2400" b="1" dirty="0">
                <a:solidFill>
                  <a:srgbClr val="002060"/>
                </a:solidFill>
                <a:latin typeface="VN-NTime" pitchFamily="2" charset="0"/>
              </a:rPr>
              <a:t>thoáng nhaát giöõa chaát vaø löôïng; laø khoaûng </a:t>
            </a:r>
            <a:r>
              <a:rPr lang="en-US" sz="2400" b="1" dirty="0" err="1">
                <a:solidFill>
                  <a:srgbClr val="002060"/>
                </a:solidFill>
                <a:latin typeface="VN-NTime" pitchFamily="2" charset="0"/>
                <a:cs typeface="Arial" charset="0"/>
              </a:rPr>
              <a:t>giôùi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chöa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caên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pt-BR" sz="2400" b="1" dirty="0">
                <a:solidFill>
                  <a:srgbClr val="002060"/>
                </a:solidFill>
                <a:latin typeface="VN-NTime" pitchFamily="2"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a:t>
            </a:r>
          </a:p>
        </p:txBody>
      </p:sp>
      <p:sp>
        <p:nvSpPr>
          <p:cNvPr id="15" name="Rounded Rectangle 14"/>
          <p:cNvSpPr/>
          <p:nvPr/>
        </p:nvSpPr>
        <p:spPr>
          <a:xfrm>
            <a:off x="1172040" y="2514600"/>
            <a:ext cx="8665709" cy="774522"/>
          </a:xfrm>
          <a:prstGeom prst="roundRect">
            <a:avLst>
              <a:gd name="adj" fmla="val 820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Aft>
                <a:spcPts val="600"/>
              </a:spcAft>
              <a:defRPr/>
            </a:pPr>
            <a:r>
              <a:rPr lang="en-US" sz="2400" b="1" dirty="0" err="1">
                <a:solidFill>
                  <a:srgbClr val="002060"/>
                </a:solidFill>
                <a:latin typeface="VN-NTime" pitchFamily="2" charset="0"/>
                <a:cs typeface="Arial" charset="0"/>
              </a:rPr>
              <a:t>Phaïm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truø</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chæ</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moác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vöôït</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seõ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caên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a:t>
            </a:r>
          </a:p>
        </p:txBody>
      </p:sp>
      <p:sp>
        <p:nvSpPr>
          <p:cNvPr id="18" name="Rounded Rectangle 17"/>
          <p:cNvSpPr/>
          <p:nvPr/>
        </p:nvSpPr>
        <p:spPr>
          <a:xfrm>
            <a:off x="111462" y="4072584"/>
            <a:ext cx="1019628" cy="686141"/>
          </a:xfrm>
          <a:prstGeom prst="roundRect">
            <a:avLst>
              <a:gd name="adj" fmla="val 12082"/>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i="0" dirty="0">
                <a:solidFill>
                  <a:srgbClr val="800000"/>
                </a:solidFill>
                <a:latin typeface="VN-NTime" pitchFamily="2" charset="0"/>
                <a:cs typeface="Arial" charset="0"/>
              </a:rPr>
              <a:t>Böôùc nhaûy</a:t>
            </a:r>
          </a:p>
        </p:txBody>
      </p:sp>
      <p:sp>
        <p:nvSpPr>
          <p:cNvPr id="19" name="Rounded Rectangle 18"/>
          <p:cNvSpPr/>
          <p:nvPr/>
        </p:nvSpPr>
        <p:spPr>
          <a:xfrm>
            <a:off x="1172031" y="3519734"/>
            <a:ext cx="8681895" cy="1969465"/>
          </a:xfrm>
          <a:prstGeom prst="roundRect">
            <a:avLst>
              <a:gd name="adj" fmla="val 5429"/>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indent="-174625" eaLnBrk="0" hangingPunct="0">
              <a:spcBef>
                <a:spcPts val="600"/>
              </a:spcBef>
              <a:spcAft>
                <a:spcPts val="0"/>
              </a:spcAft>
              <a:buFont typeface="Arial" panose="020B0604020202020204" pitchFamily="34" charset="0"/>
              <a:buChar char="•"/>
              <a:defRPr/>
            </a:pPr>
            <a:r>
              <a:rPr lang="en-US" sz="2400" b="1">
                <a:solidFill>
                  <a:srgbClr val="002060"/>
                </a:solidFill>
                <a:latin typeface="VN-NTime" pitchFamily="2" charset="0"/>
                <a:cs typeface="Arial" charset="0"/>
              </a:rPr>
              <a:t>Phaïm truø </a:t>
            </a:r>
            <a:r>
              <a:rPr lang="en-US" sz="2400">
                <a:solidFill>
                  <a:srgbClr val="002060"/>
                </a:solidFill>
                <a:latin typeface="VN-NTime" pitchFamily="2" charset="0"/>
                <a:cs typeface="Arial" charset="0"/>
              </a:rPr>
              <a:t>chæ </a:t>
            </a:r>
            <a:r>
              <a:rPr lang="en-US" sz="2400" b="1">
                <a:solidFill>
                  <a:srgbClr val="002060"/>
                </a:solidFill>
                <a:latin typeface="VN-NTime" pitchFamily="2" charset="0"/>
                <a:cs typeface="Arial" charset="0"/>
              </a:rPr>
              <a:t>söï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caên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do </a:t>
            </a:r>
            <a:r>
              <a:rPr lang="en-US" sz="2400" b="1" dirty="0" err="1">
                <a:solidFill>
                  <a:srgbClr val="002060"/>
                </a:solidFill>
                <a:latin typeface="VN-NTime" pitchFamily="2" charset="0"/>
                <a:cs typeface="Arial" charset="0"/>
              </a:rPr>
              <a:t>nhöõng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vöôït</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giôùi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ñieåm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nuùt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gaây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p>
          <a:p>
            <a:pPr marL="174625" indent="-174625" algn="l" eaLnBrk="0" hangingPunct="0">
              <a:spcBef>
                <a:spcPts val="600"/>
              </a:spcBef>
              <a:spcAft>
                <a:spcPts val="0"/>
              </a:spcAft>
              <a:buFont typeface="Arial" panose="020B0604020202020204" pitchFamily="34" charset="0"/>
              <a:buChar char="•"/>
              <a:defRPr/>
            </a:pPr>
            <a:r>
              <a:rPr lang="en-US" sz="2400" b="1" dirty="0" err="1">
                <a:solidFill>
                  <a:srgbClr val="002060"/>
                </a:solidFill>
                <a:latin typeface="VN-NTime" pitchFamily="2" charset="0"/>
                <a:cs typeface="Arial" charset="0"/>
              </a:rPr>
              <a:t>Böôùc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thuùc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giai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ñoàng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thôøi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môû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giai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tuïc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a:t>
            </a:r>
            <a:endParaRPr lang="en-US" sz="2400" b="1" dirty="0">
              <a:solidFill>
                <a:srgbClr val="002060"/>
              </a:solidFill>
              <a:latin typeface="VN-NTime" pitchFamily="2" charset="0"/>
            </a:endParaRPr>
          </a:p>
        </p:txBody>
      </p:sp>
      <p:cxnSp>
        <p:nvCxnSpPr>
          <p:cNvPr id="22" name="Straight Arrow Connector 21"/>
          <p:cNvCxnSpPr>
            <a:stCxn id="19" idx="2"/>
            <a:endCxn id="34" idx="0"/>
          </p:cNvCxnSpPr>
          <p:nvPr/>
        </p:nvCxnSpPr>
        <p:spPr>
          <a:xfrm>
            <a:off x="5512987" y="5489199"/>
            <a:ext cx="13773" cy="302021"/>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2"/>
            <a:endCxn id="30" idx="0"/>
          </p:cNvCxnSpPr>
          <p:nvPr/>
        </p:nvCxnSpPr>
        <p:spPr>
          <a:xfrm>
            <a:off x="5512977" y="5489179"/>
            <a:ext cx="2828322" cy="288114"/>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2"/>
            <a:endCxn id="29" idx="0"/>
          </p:cNvCxnSpPr>
          <p:nvPr/>
        </p:nvCxnSpPr>
        <p:spPr>
          <a:xfrm flipH="1">
            <a:off x="2681521" y="5489199"/>
            <a:ext cx="2831461" cy="318365"/>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1172033" y="5807564"/>
            <a:ext cx="3018970" cy="775907"/>
          </a:xfrm>
          <a:prstGeom prst="roundRect">
            <a:avLst>
              <a:gd name="adj" fmla="val 7872"/>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defRPr/>
            </a:pPr>
            <a:r>
              <a:rPr lang="en-US" sz="2400" b="1" i="0" dirty="0">
                <a:solidFill>
                  <a:srgbClr val="0000CC"/>
                </a:solidFill>
                <a:latin typeface="VN-NTime" pitchFamily="2" charset="0"/>
                <a:cs typeface="Arial" charset="0"/>
              </a:rPr>
              <a:t>BN </a:t>
            </a:r>
            <a:r>
              <a:rPr lang="en-US" sz="2400" b="1" i="0" dirty="0" err="1">
                <a:solidFill>
                  <a:srgbClr val="0000CC"/>
                </a:solidFill>
                <a:latin typeface="VN-NTime" pitchFamily="2" charset="0"/>
                <a:cs typeface="Arial" charset="0"/>
              </a:rPr>
              <a:t>ñoät</a:t>
            </a:r>
            <a:r>
              <a:rPr lang="en-US" sz="2400" b="1" i="0" dirty="0">
                <a:solidFill>
                  <a:srgbClr val="0000CC"/>
                </a:solidFill>
                <a:latin typeface="VN-NTime" pitchFamily="2" charset="0"/>
                <a:cs typeface="Arial" charset="0"/>
              </a:rPr>
              <a:t> </a:t>
            </a:r>
            <a:r>
              <a:rPr lang="en-US" sz="2400" b="1" i="0" dirty="0" err="1">
                <a:solidFill>
                  <a:srgbClr val="0000CC"/>
                </a:solidFill>
                <a:latin typeface="VN-NTime" pitchFamily="2" charset="0"/>
                <a:cs typeface="Arial" charset="0"/>
              </a:rPr>
              <a:t>bieán</a:t>
            </a:r>
            <a:r>
              <a:rPr lang="en-US" sz="2400" b="1" i="0" dirty="0">
                <a:solidFill>
                  <a:srgbClr val="0000CC"/>
                </a:solidFill>
                <a:latin typeface="VN-NTime" pitchFamily="2" charset="0"/>
                <a:cs typeface="Arial" charset="0"/>
              </a:rPr>
              <a:t> &amp; BN </a:t>
            </a:r>
            <a:r>
              <a:rPr lang="en-US" sz="2400" b="1" i="0" dirty="0" err="1">
                <a:solidFill>
                  <a:srgbClr val="0000CC"/>
                </a:solidFill>
                <a:latin typeface="VN-NTime" pitchFamily="2" charset="0"/>
                <a:cs typeface="Arial" charset="0"/>
              </a:rPr>
              <a:t>daàn</a:t>
            </a:r>
            <a:r>
              <a:rPr lang="en-US" sz="2400" b="1" i="0" dirty="0">
                <a:solidFill>
                  <a:srgbClr val="0000CC"/>
                </a:solidFill>
                <a:latin typeface="VN-NTime" pitchFamily="2" charset="0"/>
                <a:cs typeface="Arial" charset="0"/>
              </a:rPr>
              <a:t> </a:t>
            </a:r>
            <a:r>
              <a:rPr lang="en-US" sz="2400" b="1" i="0" dirty="0" err="1">
                <a:solidFill>
                  <a:srgbClr val="0000CC"/>
                </a:solidFill>
                <a:latin typeface="VN-NTime" pitchFamily="2" charset="0"/>
                <a:cs typeface="Arial" charset="0"/>
              </a:rPr>
              <a:t>daàn</a:t>
            </a:r>
            <a:endParaRPr lang="en-US" sz="2400" b="1" i="0" dirty="0">
              <a:solidFill>
                <a:srgbClr val="0000CC"/>
              </a:solidFill>
              <a:latin typeface="VN-NTime" pitchFamily="2" charset="0"/>
              <a:cs typeface="Arial" charset="0"/>
            </a:endParaRPr>
          </a:p>
        </p:txBody>
      </p:sp>
      <p:sp>
        <p:nvSpPr>
          <p:cNvPr id="30" name="Rounded Rectangle 29"/>
          <p:cNvSpPr/>
          <p:nvPr/>
        </p:nvSpPr>
        <p:spPr>
          <a:xfrm>
            <a:off x="6865940" y="5777313"/>
            <a:ext cx="2950724" cy="775907"/>
          </a:xfrm>
          <a:prstGeom prst="roundRect">
            <a:avLst>
              <a:gd name="adj" fmla="val 11390"/>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defRPr/>
            </a:pPr>
            <a:r>
              <a:rPr lang="en-US" sz="2400" b="1" i="0">
                <a:solidFill>
                  <a:srgbClr val="0000CC"/>
                </a:solidFill>
                <a:latin typeface="VN-NTime" pitchFamily="2" charset="0"/>
                <a:cs typeface="Arial" charset="0"/>
              </a:rPr>
              <a:t>BN töï nhieân, BN xaõ hoäi &amp; BN tö duy</a:t>
            </a:r>
            <a:endParaRPr lang="en-US" sz="2400" b="1" i="0" dirty="0">
              <a:solidFill>
                <a:srgbClr val="0000CC"/>
              </a:solidFill>
              <a:latin typeface="VN-NTime" pitchFamily="2" charset="0"/>
              <a:cs typeface="Arial" charset="0"/>
            </a:endParaRPr>
          </a:p>
        </p:txBody>
      </p:sp>
      <p:sp>
        <p:nvSpPr>
          <p:cNvPr id="34" name="Rounded Rectangle 33"/>
          <p:cNvSpPr/>
          <p:nvPr/>
        </p:nvSpPr>
        <p:spPr>
          <a:xfrm>
            <a:off x="4345653" y="5791220"/>
            <a:ext cx="2362201" cy="775907"/>
          </a:xfrm>
          <a:prstGeom prst="roundRect">
            <a:avLst>
              <a:gd name="adj" fmla="val 963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defRPr/>
            </a:pPr>
            <a:r>
              <a:rPr lang="en-US" sz="2400" b="1" i="0" dirty="0">
                <a:solidFill>
                  <a:srgbClr val="0000CC"/>
                </a:solidFill>
                <a:latin typeface="VN-NTime" pitchFamily="2" charset="0"/>
                <a:cs typeface="Arial" charset="0"/>
              </a:rPr>
              <a:t>BN </a:t>
            </a:r>
            <a:r>
              <a:rPr lang="en-US" sz="2400" b="1" i="0" dirty="0" err="1">
                <a:solidFill>
                  <a:srgbClr val="0000CC"/>
                </a:solidFill>
                <a:latin typeface="VN-NTime" pitchFamily="2" charset="0"/>
                <a:cs typeface="Arial" charset="0"/>
              </a:rPr>
              <a:t>toaøn</a:t>
            </a:r>
            <a:r>
              <a:rPr lang="en-US" sz="2400" b="1" i="0" dirty="0">
                <a:solidFill>
                  <a:srgbClr val="0000CC"/>
                </a:solidFill>
                <a:latin typeface="VN-NTime" pitchFamily="2" charset="0"/>
                <a:cs typeface="Arial" charset="0"/>
              </a:rPr>
              <a:t> </a:t>
            </a:r>
            <a:r>
              <a:rPr lang="en-US" sz="2400" b="1" i="0" dirty="0" err="1">
                <a:solidFill>
                  <a:srgbClr val="0000CC"/>
                </a:solidFill>
                <a:latin typeface="VN-NTime" pitchFamily="2" charset="0"/>
                <a:cs typeface="Arial" charset="0"/>
              </a:rPr>
              <a:t>boä</a:t>
            </a:r>
            <a:r>
              <a:rPr lang="en-US" sz="2400" b="1" i="0" dirty="0">
                <a:solidFill>
                  <a:srgbClr val="0000CC"/>
                </a:solidFill>
                <a:latin typeface="VN-NTime" pitchFamily="2" charset="0"/>
                <a:cs typeface="Arial" charset="0"/>
              </a:rPr>
              <a:t> &amp; BN </a:t>
            </a:r>
            <a:r>
              <a:rPr lang="en-US" sz="2400" b="1" i="0" dirty="0" err="1">
                <a:solidFill>
                  <a:srgbClr val="0000CC"/>
                </a:solidFill>
                <a:latin typeface="VN-NTime" pitchFamily="2" charset="0"/>
                <a:cs typeface="Arial" charset="0"/>
              </a:rPr>
              <a:t>cuïc</a:t>
            </a:r>
            <a:r>
              <a:rPr lang="en-US" sz="2400" b="1" i="0" dirty="0">
                <a:solidFill>
                  <a:srgbClr val="0000CC"/>
                </a:solidFill>
                <a:latin typeface="VN-NTime" pitchFamily="2" charset="0"/>
                <a:cs typeface="Arial" charset="0"/>
              </a:rPr>
              <a:t> </a:t>
            </a:r>
            <a:r>
              <a:rPr lang="en-US" sz="2400" b="1" i="0" dirty="0" err="1">
                <a:solidFill>
                  <a:srgbClr val="0000CC"/>
                </a:solidFill>
                <a:latin typeface="VN-NTime" pitchFamily="2" charset="0"/>
                <a:cs typeface="Arial" charset="0"/>
              </a:rPr>
              <a:t>boä</a:t>
            </a:r>
            <a:endParaRPr lang="en-US" sz="2400" b="1" i="0" dirty="0">
              <a:solidFill>
                <a:srgbClr val="0000CC"/>
              </a:solidFill>
              <a:latin typeface="VN-NTime" pitchFamily="2" charset="0"/>
              <a:cs typeface="Arial" charset="0"/>
            </a:endParaRPr>
          </a:p>
        </p:txBody>
      </p:sp>
      <p:cxnSp>
        <p:nvCxnSpPr>
          <p:cNvPr id="51" name="Straight Arrow Connector 50"/>
          <p:cNvCxnSpPr>
            <a:stCxn id="19" idx="2"/>
            <a:endCxn id="30" idx="0"/>
          </p:cNvCxnSpPr>
          <p:nvPr/>
        </p:nvCxnSpPr>
        <p:spPr bwMode="auto">
          <a:xfrm>
            <a:off x="5512977" y="5489179"/>
            <a:ext cx="2828322" cy="288114"/>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cxnSp>
        <p:nvCxnSpPr>
          <p:cNvPr id="53" name="Straight Arrow Connector 52"/>
          <p:cNvCxnSpPr>
            <a:stCxn id="19" idx="2"/>
            <a:endCxn id="34" idx="0"/>
          </p:cNvCxnSpPr>
          <p:nvPr/>
        </p:nvCxnSpPr>
        <p:spPr bwMode="auto">
          <a:xfrm>
            <a:off x="5512987" y="5489199"/>
            <a:ext cx="13773" cy="302021"/>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cxnSp>
        <p:nvCxnSpPr>
          <p:cNvPr id="55" name="Straight Arrow Connector 54"/>
          <p:cNvCxnSpPr>
            <a:stCxn id="19" idx="2"/>
            <a:endCxn id="29" idx="0"/>
          </p:cNvCxnSpPr>
          <p:nvPr/>
        </p:nvCxnSpPr>
        <p:spPr bwMode="auto">
          <a:xfrm flipH="1">
            <a:off x="2681521" y="5489199"/>
            <a:ext cx="2831461" cy="318365"/>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sp>
        <p:nvSpPr>
          <p:cNvPr id="21"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4249072162"/>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8" grpId="0" animBg="1"/>
      <p:bldP spid="19" grpId="0" animBg="1"/>
      <p:bldP spid="29" grpId="0" animBg="1"/>
      <p:bldP spid="30"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5" y="477718"/>
            <a:ext cx="9753602"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solidFill>
                  <a:srgbClr val="AAFFFF"/>
                </a:solidFill>
                <a:latin typeface="VN-NTime" pitchFamily="2" charset="0"/>
              </a:rPr>
              <a:t>b) </a:t>
            </a:r>
            <a:r>
              <a:rPr lang="en-US" sz="2400" b="1" dirty="0">
                <a:solidFill>
                  <a:srgbClr val="FFFFFF"/>
                </a:solidFill>
                <a:latin typeface="VN-NTime" pitchFamily="2" charset="0"/>
              </a:rPr>
              <a:t>QL </a:t>
            </a:r>
            <a:r>
              <a:rPr lang="en-US" sz="2400" b="1" dirty="0" err="1">
                <a:solidFill>
                  <a:srgbClr val="FFFFFF"/>
                </a:solidFill>
                <a:latin typeface="VN-NTime" pitchFamily="2" charset="0"/>
              </a:rPr>
              <a:t>chuyeån</a:t>
            </a:r>
            <a:r>
              <a:rPr lang="en-US" sz="2400" b="1" dirty="0">
                <a:solidFill>
                  <a:srgbClr val="FFFFFF"/>
                </a:solidFill>
                <a:latin typeface="VN-NTime" pitchFamily="2" charset="0"/>
              </a:rPr>
              <a:t> </a:t>
            </a:r>
            <a:r>
              <a:rPr lang="en-US" sz="2400" b="1" dirty="0" err="1">
                <a:solidFill>
                  <a:srgbClr val="FFFFFF"/>
                </a:solidFill>
                <a:latin typeface="VN-NTime" pitchFamily="2" charset="0"/>
              </a:rPr>
              <a:t>hoùa</a:t>
            </a:r>
            <a:r>
              <a:rPr lang="en-US" sz="2400" b="1" dirty="0">
                <a:solidFill>
                  <a:srgbClr val="FFFFFF"/>
                </a:solidFill>
                <a:latin typeface="VN-NTime" pitchFamily="2" charset="0"/>
              </a:rPr>
              <a:t> </a:t>
            </a:r>
            <a:r>
              <a:rPr lang="en-US" sz="2400" b="1" dirty="0" err="1">
                <a:solidFill>
                  <a:srgbClr val="FFFFFF"/>
                </a:solidFill>
                <a:latin typeface="VN-NTime" pitchFamily="2" charset="0"/>
              </a:rPr>
              <a:t>töø</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daãn</a:t>
            </a:r>
            <a:r>
              <a:rPr lang="en-US" sz="2400" b="1" dirty="0">
                <a:solidFill>
                  <a:srgbClr val="FFFFFF"/>
                </a:solidFill>
                <a:latin typeface="VN-NTime" pitchFamily="2" charset="0"/>
              </a:rPr>
              <a:t> </a:t>
            </a:r>
            <a:r>
              <a:rPr lang="en-US" sz="2400" b="1" dirty="0" err="1">
                <a:solidFill>
                  <a:srgbClr val="FFFFFF"/>
                </a:solidFill>
                <a:latin typeface="VN-NTime" pitchFamily="2" charset="0"/>
              </a:rPr>
              <a:t>ñeán</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chaát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ngöôïc</a:t>
            </a:r>
            <a:r>
              <a:rPr lang="en-US" sz="2400" b="1" dirty="0">
                <a:solidFill>
                  <a:srgbClr val="FFFFFF"/>
                </a:solidFill>
                <a:latin typeface="VN-NTime" pitchFamily="2" charset="0"/>
              </a:rPr>
              <a:t> </a:t>
            </a:r>
            <a:r>
              <a:rPr lang="en-US" sz="2400" b="1" dirty="0" err="1">
                <a:solidFill>
                  <a:srgbClr val="FFFFFF"/>
                </a:solidFill>
                <a:latin typeface="VN-NTime" pitchFamily="2" charset="0"/>
              </a:rPr>
              <a:t>laïi</a:t>
            </a:r>
            <a:endParaRPr lang="en-US" sz="2400" b="1" dirty="0">
              <a:solidFill>
                <a:srgbClr val="FFFFFF"/>
              </a:solidFill>
              <a:latin typeface="VN-NTime" pitchFamily="2" charset="0"/>
            </a:endParaRPr>
          </a:p>
        </p:txBody>
      </p:sp>
      <p:sp>
        <p:nvSpPr>
          <p:cNvPr id="18" name="Rounded Rectangle 17"/>
          <p:cNvSpPr/>
          <p:nvPr/>
        </p:nvSpPr>
        <p:spPr>
          <a:xfrm>
            <a:off x="56841" y="3024392"/>
            <a:ext cx="963281" cy="1617886"/>
          </a:xfrm>
          <a:prstGeom prst="roundRect">
            <a:avLst>
              <a:gd name="adj" fmla="val 12082"/>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Noäi dung lyù luaän</a:t>
            </a:r>
          </a:p>
        </p:txBody>
      </p:sp>
      <p:sp>
        <p:nvSpPr>
          <p:cNvPr id="19" name="Rounded Rectangle 18"/>
          <p:cNvSpPr/>
          <p:nvPr/>
        </p:nvSpPr>
        <p:spPr>
          <a:xfrm>
            <a:off x="1074738" y="990600"/>
            <a:ext cx="8779186" cy="5732726"/>
          </a:xfrm>
          <a:prstGeom prst="roundRect">
            <a:avLst>
              <a:gd name="adj" fmla="val 3015"/>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5600" indent="-355600" eaLnBrk="0" hangingPunct="0">
              <a:spcBef>
                <a:spcPts val="0"/>
              </a:spcBef>
              <a:spcAft>
                <a:spcPts val="600"/>
              </a:spcAft>
              <a:buFont typeface="Arial" pitchFamily="34" charset="0"/>
              <a:buChar char="•"/>
              <a:defRPr/>
            </a:pPr>
            <a:r>
              <a:rPr lang="en-US" sz="2400" b="1" dirty="0" err="1">
                <a:solidFill>
                  <a:srgbClr val="800000"/>
                </a:solidFill>
                <a:latin typeface="VN-NTime" pitchFamily="2" charset="0"/>
              </a:rPr>
              <a:t>Chaát</a:t>
            </a:r>
            <a:r>
              <a:rPr lang="en-US" sz="2400" b="1" dirty="0">
                <a:solidFill>
                  <a:srgbClr val="800000"/>
                </a:solidFill>
                <a:latin typeface="VN-NTime" pitchFamily="2" charset="0"/>
              </a:rPr>
              <a:t> &amp; </a:t>
            </a:r>
            <a:r>
              <a:rPr lang="en-US" sz="2400" b="1" dirty="0" err="1">
                <a:solidFill>
                  <a:srgbClr val="800000"/>
                </a:solidFill>
                <a:latin typeface="VN-NTime" pitchFamily="2" charset="0"/>
              </a:rPr>
              <a:t>löôïng</a:t>
            </a:r>
            <a:r>
              <a:rPr lang="en-US" sz="2400" b="1" dirty="0">
                <a:solidFill>
                  <a:srgbClr val="800000"/>
                </a:solidFill>
                <a:latin typeface="VN-NTime" pitchFamily="2" charset="0"/>
              </a:rPr>
              <a:t> </a:t>
            </a:r>
            <a:r>
              <a:rPr lang="en-US" sz="2400" b="1" dirty="0" err="1">
                <a:solidFill>
                  <a:srgbClr val="800000"/>
                </a:solidFill>
                <a:latin typeface="VN-NTime" pitchFamily="2" charset="0"/>
              </a:rPr>
              <a:t>thoáng</a:t>
            </a:r>
            <a:r>
              <a:rPr lang="en-US" sz="2400" b="1" dirty="0">
                <a:solidFill>
                  <a:srgbClr val="800000"/>
                </a:solidFill>
                <a:latin typeface="VN-NTime" pitchFamily="2" charset="0"/>
              </a:rPr>
              <a:t> </a:t>
            </a:r>
            <a:r>
              <a:rPr lang="en-US" sz="2400" b="1" dirty="0" err="1">
                <a:solidFill>
                  <a:srgbClr val="800000"/>
                </a:solidFill>
                <a:latin typeface="VN-NTime" pitchFamily="2" charset="0"/>
              </a:rPr>
              <a:t>nhaát</a:t>
            </a:r>
            <a:r>
              <a:rPr lang="en-US" sz="2400" b="1" dirty="0">
                <a:solidFill>
                  <a:srgbClr val="800000"/>
                </a:solidFill>
                <a:latin typeface="VN-NTime" pitchFamily="2" charset="0"/>
              </a:rPr>
              <a:t> </a:t>
            </a:r>
            <a:r>
              <a:rPr lang="en-US" sz="2400" b="1" dirty="0" err="1">
                <a:solidFill>
                  <a:srgbClr val="800000"/>
                </a:solidFill>
                <a:latin typeface="VN-NTime" pitchFamily="2" charset="0"/>
              </a:rPr>
              <a:t>vôùi</a:t>
            </a:r>
            <a:r>
              <a:rPr lang="en-US" sz="2400" b="1" dirty="0">
                <a:solidFill>
                  <a:srgbClr val="800000"/>
                </a:solidFill>
                <a:latin typeface="VN-NTime" pitchFamily="2" charset="0"/>
              </a:rPr>
              <a:t> </a:t>
            </a:r>
            <a:r>
              <a:rPr lang="en-US" sz="2400" b="1" dirty="0" err="1">
                <a:solidFill>
                  <a:srgbClr val="800000"/>
                </a:solidFill>
                <a:latin typeface="VN-NTime" pitchFamily="2" charset="0"/>
              </a:rPr>
              <a:t>nhau</a:t>
            </a:r>
            <a:r>
              <a:rPr lang="en-US" sz="2400" b="1" dirty="0">
                <a:solidFill>
                  <a:srgbClr val="800000"/>
                </a:solidFill>
                <a:latin typeface="VN-NTime" pitchFamily="2" charset="0"/>
              </a:rPr>
              <a:t>: </a:t>
            </a:r>
            <a:r>
              <a:rPr lang="en-US" sz="2400" b="1" dirty="0" err="1">
                <a:solidFill>
                  <a:srgbClr val="002060"/>
                </a:solidFill>
                <a:latin typeface="VN-NTime" pitchFamily="2" charset="0"/>
                <a:cs typeface="Arial" charset="0"/>
              </a:rPr>
              <a:t>Moïi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thoáng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nhaát</a:t>
            </a:r>
            <a:r>
              <a:rPr lang="en-US" sz="2400" b="1"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giöõa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a:t>
            </a:r>
          </a:p>
          <a:p>
            <a:pPr marL="355600" lvl="1" indent="-355600" eaLnBrk="0" hangingPunct="0">
              <a:spcBef>
                <a:spcPts val="0"/>
              </a:spcBef>
              <a:spcAft>
                <a:spcPts val="600"/>
              </a:spcAft>
              <a:buFont typeface="Arial" pitchFamily="34" charset="0"/>
              <a:buChar char="•"/>
              <a:defRPr/>
            </a:pPr>
            <a:r>
              <a:rPr lang="en-US" sz="2400" b="1" dirty="0" err="1">
                <a:solidFill>
                  <a:srgbClr val="800000"/>
                </a:solidFill>
                <a:latin typeface="VN-NTime" pitchFamily="2" charset="0"/>
              </a:rPr>
              <a:t>Löôïng</a:t>
            </a:r>
            <a:r>
              <a:rPr lang="en-US" sz="2400" b="1" dirty="0">
                <a:solidFill>
                  <a:srgbClr val="800000"/>
                </a:solidFill>
                <a:latin typeface="VN-NTime" pitchFamily="2" charset="0"/>
              </a:rPr>
              <a:t> </a:t>
            </a:r>
            <a:r>
              <a:rPr lang="en-US" sz="2400" b="1" dirty="0" err="1">
                <a:solidFill>
                  <a:srgbClr val="800000"/>
                </a:solidFill>
                <a:latin typeface="VN-NTime" pitchFamily="2" charset="0"/>
              </a:rPr>
              <a:t>ñoåi</a:t>
            </a:r>
            <a:r>
              <a:rPr lang="en-US" sz="2400" b="1" dirty="0">
                <a:solidFill>
                  <a:srgbClr val="800000"/>
                </a:solidFill>
                <a:latin typeface="VN-NTime" pitchFamily="2" charset="0"/>
              </a:rPr>
              <a:t> </a:t>
            </a:r>
            <a:r>
              <a:rPr lang="en-US" sz="2400" b="1" dirty="0" err="1">
                <a:solidFill>
                  <a:srgbClr val="FF0000"/>
                </a:solidFill>
                <a:latin typeface="VN-NTime" pitchFamily="2" charset="0"/>
              </a:rPr>
              <a:t>roài</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r>
              <a:rPr lang="en-US" sz="2400" b="1" dirty="0">
                <a:solidFill>
                  <a:srgbClr val="800000"/>
                </a:solidFill>
                <a:latin typeface="VN-NTime" pitchFamily="2" charset="0"/>
              </a:rPr>
              <a:t> </a:t>
            </a:r>
            <a:r>
              <a:rPr lang="en-US" sz="2400" b="1" dirty="0" err="1">
                <a:solidFill>
                  <a:srgbClr val="800000"/>
                </a:solidFill>
                <a:latin typeface="VN-NTime" pitchFamily="2" charset="0"/>
              </a:rPr>
              <a:t>ñoåi</a:t>
            </a:r>
            <a:r>
              <a:rPr lang="en-US" sz="2400" b="1" dirty="0">
                <a:solidFill>
                  <a:srgbClr val="800000"/>
                </a:solidFill>
                <a:latin typeface="VN-NTime" pitchFamily="2"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baét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baèng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Neáu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chöa</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ñieåm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nuùt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thì</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khoâng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caên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vöôït</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ñieåm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nuùt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thì</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seõ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caên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böôùc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Böôùc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ñôøi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tieâu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xuaát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a:t>
            </a:r>
          </a:p>
          <a:p>
            <a:pPr marL="355600" lvl="1" indent="-355600" eaLnBrk="0" hangingPunct="0">
              <a:spcBef>
                <a:spcPts val="0"/>
              </a:spcBef>
              <a:spcAft>
                <a:spcPts val="600"/>
              </a:spcAft>
              <a:buFont typeface="Arial" pitchFamily="34" charset="0"/>
              <a:buChar char="•"/>
              <a:defRPr/>
            </a:pPr>
            <a:r>
              <a:rPr lang="en-US" sz="2400" b="1" dirty="0" err="1">
                <a:solidFill>
                  <a:srgbClr val="800000"/>
                </a:solidFill>
                <a:latin typeface="VN-NTime" pitchFamily="2" charset="0"/>
                <a:cs typeface="Arial" charset="0"/>
              </a:rPr>
              <a:t>Chaát</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thay</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ñoåi</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taïo</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ra</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söï</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thay</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ñoåi</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veà</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löôïng</a:t>
            </a:r>
            <a:r>
              <a:rPr lang="en-US" sz="2400" b="1" dirty="0">
                <a:solidFill>
                  <a:srgbClr val="800000"/>
                </a:solidFill>
                <a:latin typeface="VN-NTime" pitchFamily="2" charset="0"/>
                <a:cs typeface="Arial" charset="0"/>
              </a:rPr>
              <a:t>: </a:t>
            </a:r>
            <a:r>
              <a:rPr lang="en-US" sz="2400" b="1" dirty="0" err="1">
                <a:solidFill>
                  <a:srgbClr val="002060"/>
                </a:solidFill>
                <a:latin typeface="VN-NTime" pitchFamily="2" charset="0"/>
                <a:cs typeface="Arial" charset="0"/>
              </a:rPr>
              <a:t>Maát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a:t>
            </a:r>
            <a:r>
              <a:rPr lang="en-US" sz="2400" b="1" dirty="0">
                <a:solidFill>
                  <a:srgbClr val="002060"/>
                </a:solidFill>
                <a:latin typeface="VN-NTime" pitchFamily="2" charset="0"/>
                <a:cs typeface="Arial" charset="0"/>
              </a:rPr>
              <a:t> hay </a:t>
            </a:r>
            <a:r>
              <a:rPr lang="en-US" sz="2400" b="1" dirty="0" err="1">
                <a:solidFill>
                  <a:srgbClr val="002060"/>
                </a:solidFill>
                <a:latin typeface="VN-NTime" pitchFamily="2" charset="0"/>
                <a:cs typeface="Arial" charset="0"/>
              </a:rPr>
              <a:t>xuaát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theâm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hay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moâ</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cuõ</a:t>
            </a:r>
            <a:r>
              <a:rPr lang="en-US" sz="2400" b="1" dirty="0">
                <a:solidFill>
                  <a:srgbClr val="002060"/>
                </a:solidFill>
                <a:latin typeface="VN-NTime" pitchFamily="2" charset="0"/>
                <a:cs typeface="Arial" charset="0"/>
              </a:rPr>
              <a:t>;</a:t>
            </a:r>
          </a:p>
          <a:p>
            <a:pPr marL="355600" lvl="1" indent="-355600" eaLnBrk="0" hangingPunct="0">
              <a:spcBef>
                <a:spcPts val="0"/>
              </a:spcBef>
              <a:spcAft>
                <a:spcPts val="600"/>
              </a:spcAft>
              <a:buFont typeface="Arial" pitchFamily="34" charset="0"/>
              <a:buChar char="•"/>
              <a:defRPr/>
            </a:pPr>
            <a:r>
              <a:rPr lang="en-US" sz="2400" b="1" dirty="0" err="1">
                <a:solidFill>
                  <a:srgbClr val="800000"/>
                </a:solidFill>
                <a:latin typeface="VN-NTime" pitchFamily="2" charset="0"/>
                <a:cs typeface="Arial" charset="0"/>
              </a:rPr>
              <a:t>Phöông</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thöùc</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vaän</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ñoäng</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phaùt</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trieån</a:t>
            </a:r>
            <a:r>
              <a:rPr lang="en-US" sz="2400" b="1" dirty="0">
                <a:solidFill>
                  <a:srgbClr val="80000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roài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seõ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moïi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ra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theá</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giôùi</a:t>
            </a:r>
            <a:r>
              <a:rPr lang="en-US" sz="2400" b="1" dirty="0">
                <a:solidFill>
                  <a:srgbClr val="002060"/>
                </a:solidFill>
                <a:latin typeface="VN-NTime" pitchFamily="2" charset="0"/>
                <a:cs typeface="Arial" charset="0"/>
              </a:rPr>
              <a:t>.</a:t>
            </a:r>
          </a:p>
        </p:txBody>
      </p:sp>
      <p:sp>
        <p:nvSpPr>
          <p:cNvPr id="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71361230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Effect transition="in" filter="fade">
                                      <p:cBhvr>
                                        <p:cTn id="25" dur="500"/>
                                        <p:tgtEl>
                                          <p:spTgt spid="1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xEl>
                                              <p:pRg st="3" end="3"/>
                                            </p:txEl>
                                          </p:spTgt>
                                        </p:tgtEl>
                                        <p:attrNameLst>
                                          <p:attrName>style.visibility</p:attrName>
                                        </p:attrNameLst>
                                      </p:cBhvr>
                                      <p:to>
                                        <p:strVal val="visible"/>
                                      </p:to>
                                    </p:set>
                                    <p:animEffect transition="in" filter="fade">
                                      <p:cBhvr>
                                        <p:cTn id="30"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9"/>
          <p:cNvSpPr>
            <a:spLocks noChangeArrowheads="1"/>
          </p:cNvSpPr>
          <p:nvPr/>
        </p:nvSpPr>
        <p:spPr bwMode="auto">
          <a:xfrm>
            <a:off x="84135" y="477718"/>
            <a:ext cx="9753602"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solidFill>
                  <a:srgbClr val="AAFFFF"/>
                </a:solidFill>
                <a:latin typeface="VN-NTime" pitchFamily="2" charset="0"/>
              </a:rPr>
              <a:t>b) </a:t>
            </a:r>
            <a:r>
              <a:rPr lang="en-US" sz="2400" b="1" dirty="0">
                <a:solidFill>
                  <a:srgbClr val="FFFFFF"/>
                </a:solidFill>
                <a:latin typeface="VN-NTime" pitchFamily="2" charset="0"/>
              </a:rPr>
              <a:t>QL </a:t>
            </a:r>
            <a:r>
              <a:rPr lang="en-US" sz="2400" b="1" dirty="0" err="1">
                <a:solidFill>
                  <a:srgbClr val="FFFFFF"/>
                </a:solidFill>
                <a:latin typeface="VN-NTime" pitchFamily="2" charset="0"/>
              </a:rPr>
              <a:t>chuyeån</a:t>
            </a:r>
            <a:r>
              <a:rPr lang="en-US" sz="2400" b="1" dirty="0">
                <a:solidFill>
                  <a:srgbClr val="FFFFFF"/>
                </a:solidFill>
                <a:latin typeface="VN-NTime" pitchFamily="2" charset="0"/>
              </a:rPr>
              <a:t> </a:t>
            </a:r>
            <a:r>
              <a:rPr lang="en-US" sz="2400" b="1" dirty="0" err="1">
                <a:solidFill>
                  <a:srgbClr val="FFFFFF"/>
                </a:solidFill>
                <a:latin typeface="VN-NTime" pitchFamily="2" charset="0"/>
              </a:rPr>
              <a:t>hoùa</a:t>
            </a:r>
            <a:r>
              <a:rPr lang="en-US" sz="2400" b="1" dirty="0">
                <a:solidFill>
                  <a:srgbClr val="FFFFFF"/>
                </a:solidFill>
                <a:latin typeface="VN-NTime" pitchFamily="2" charset="0"/>
              </a:rPr>
              <a:t> </a:t>
            </a:r>
            <a:r>
              <a:rPr lang="en-US" sz="2400" b="1" dirty="0" err="1">
                <a:solidFill>
                  <a:srgbClr val="FFFFFF"/>
                </a:solidFill>
                <a:latin typeface="VN-NTime" pitchFamily="2" charset="0"/>
              </a:rPr>
              <a:t>töø</a:t>
            </a:r>
            <a:r>
              <a:rPr lang="en-US" sz="2400" b="1" dirty="0">
                <a:solidFill>
                  <a:srgbClr val="FFFFFF"/>
                </a:solidFill>
                <a:latin typeface="VN-NTime" pitchFamily="2" charset="0"/>
              </a:rPr>
              <a:t> </a:t>
            </a:r>
            <a:r>
              <a:rPr lang="en-US" sz="2400" b="1" dirty="0" err="1">
                <a:solidFill>
                  <a:srgbClr val="FFFFFF"/>
                </a:solidFill>
                <a:latin typeface="VN-NTime" pitchFamily="2" charset="0"/>
              </a:rPr>
              <a:t>söï</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daãn</a:t>
            </a:r>
            <a:r>
              <a:rPr lang="en-US" sz="2400" b="1" dirty="0">
                <a:solidFill>
                  <a:srgbClr val="FFFFFF"/>
                </a:solidFill>
                <a:latin typeface="VN-NTime" pitchFamily="2" charset="0"/>
              </a:rPr>
              <a:t> </a:t>
            </a:r>
            <a:r>
              <a:rPr lang="en-US" sz="2400" b="1" dirty="0" err="1">
                <a:solidFill>
                  <a:srgbClr val="FFFFFF"/>
                </a:solidFill>
                <a:latin typeface="VN-NTime" pitchFamily="2" charset="0"/>
              </a:rPr>
              <a:t>ñeán</a:t>
            </a:r>
            <a:r>
              <a:rPr lang="en-US" sz="2400" b="1" dirty="0">
                <a:solidFill>
                  <a:srgbClr val="FFFFFF"/>
                </a:solidFill>
                <a:latin typeface="VN-NTime" pitchFamily="2" charset="0"/>
              </a:rPr>
              <a:t> </a:t>
            </a:r>
            <a:r>
              <a:rPr lang="en-US" sz="2400" b="1" dirty="0" err="1">
                <a:solidFill>
                  <a:srgbClr val="FFFFFF"/>
                </a:solidFill>
                <a:latin typeface="VN-NTime" pitchFamily="2" charset="0"/>
              </a:rPr>
              <a:t>th.ñoåi</a:t>
            </a:r>
            <a:r>
              <a:rPr lang="en-US" sz="2400" b="1" dirty="0">
                <a:solidFill>
                  <a:srgbClr val="FFFFFF"/>
                </a:solidFill>
                <a:latin typeface="VN-NTime" pitchFamily="2" charset="0"/>
              </a:rPr>
              <a:t> </a:t>
            </a:r>
            <a:r>
              <a:rPr lang="en-US" sz="2400" b="1" dirty="0" err="1">
                <a:solidFill>
                  <a:srgbClr val="FFFFFF"/>
                </a:solidFill>
                <a:latin typeface="VN-NTime" pitchFamily="2" charset="0"/>
              </a:rPr>
              <a:t>veà</a:t>
            </a:r>
            <a:r>
              <a:rPr lang="en-US" sz="2400" b="1" dirty="0">
                <a:solidFill>
                  <a:srgbClr val="FFFFFF"/>
                </a:solidFill>
                <a:latin typeface="VN-NTime" pitchFamily="2" charset="0"/>
              </a:rPr>
              <a:t> </a:t>
            </a:r>
            <a:r>
              <a:rPr lang="en-US" sz="2400" b="1" dirty="0" err="1">
                <a:solidFill>
                  <a:srgbClr val="FFFFFF"/>
                </a:solidFill>
                <a:latin typeface="VN-NTime" pitchFamily="2" charset="0"/>
              </a:rPr>
              <a:t>chaát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ngöôïc</a:t>
            </a:r>
            <a:r>
              <a:rPr lang="en-US" sz="2400" b="1" dirty="0">
                <a:solidFill>
                  <a:srgbClr val="FFFFFF"/>
                </a:solidFill>
                <a:latin typeface="VN-NTime" pitchFamily="2" charset="0"/>
              </a:rPr>
              <a:t> </a:t>
            </a:r>
            <a:r>
              <a:rPr lang="en-US" sz="2400" b="1" dirty="0" err="1">
                <a:solidFill>
                  <a:srgbClr val="FFFFFF"/>
                </a:solidFill>
                <a:latin typeface="VN-NTime" pitchFamily="2" charset="0"/>
              </a:rPr>
              <a:t>laïi</a:t>
            </a:r>
            <a:endParaRPr lang="en-US" sz="2400" b="1" dirty="0">
              <a:solidFill>
                <a:srgbClr val="FFFFFF"/>
              </a:solidFill>
              <a:latin typeface="VN-NTime" pitchFamily="2" charset="0"/>
            </a:endParaRPr>
          </a:p>
        </p:txBody>
      </p:sp>
      <p:sp>
        <p:nvSpPr>
          <p:cNvPr id="18" name="Rounded Rectangle 17"/>
          <p:cNvSpPr/>
          <p:nvPr/>
        </p:nvSpPr>
        <p:spPr>
          <a:xfrm>
            <a:off x="56468" y="2756632"/>
            <a:ext cx="1282127" cy="2153407"/>
          </a:xfrm>
          <a:prstGeom prst="roundRect">
            <a:avLst>
              <a:gd name="adj" fmla="val 7824"/>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Nguyeân taéc phaân tích löôïng - chaát</a:t>
            </a:r>
          </a:p>
        </p:txBody>
      </p:sp>
      <p:sp>
        <p:nvSpPr>
          <p:cNvPr id="19" name="Rounded Rectangle 18"/>
          <p:cNvSpPr/>
          <p:nvPr/>
        </p:nvSpPr>
        <p:spPr>
          <a:xfrm>
            <a:off x="1406855" y="1703422"/>
            <a:ext cx="8466138" cy="4307082"/>
          </a:xfrm>
          <a:prstGeom prst="roundRect">
            <a:avLst>
              <a:gd name="adj" fmla="val 1586"/>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indent="-174625" eaLnBrk="0" hangingPunct="0">
              <a:spcBef>
                <a:spcPts val="600"/>
              </a:spcBef>
              <a:spcAft>
                <a:spcPts val="0"/>
              </a:spcAft>
              <a:buFont typeface="Arial" panose="020B0604020202020204" pitchFamily="34" charset="0"/>
              <a:buChar char="•"/>
              <a:defRPr/>
            </a:pPr>
            <a:r>
              <a:rPr lang="en-US" sz="2400" b="1" dirty="0" err="1">
                <a:solidFill>
                  <a:srgbClr val="002060"/>
                </a:solidFill>
                <a:latin typeface="VN-NTime" pitchFamily="2" charset="0"/>
                <a:cs typeface="Arial" charset="0"/>
              </a:rPr>
              <a:t>Khi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nghieân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cöùu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dirty="0">
                <a:solidFill>
                  <a:srgbClr val="002060"/>
                </a:solidFill>
                <a:latin typeface="VN-NTime" pitchFamily="2" charset="0"/>
                <a:cs typeface="Arial" charset="0"/>
              </a:rPr>
              <a:t>(</a:t>
            </a:r>
            <a:r>
              <a:rPr lang="en-US" sz="2400" dirty="0" err="1">
                <a:solidFill>
                  <a:srgbClr val="002060"/>
                </a:solidFill>
                <a:latin typeface="VN-NTime" pitchFamily="2" charset="0"/>
                <a:cs typeface="Arial" charset="0"/>
              </a:rPr>
              <a:t>hieän</a:t>
            </a:r>
            <a:r>
              <a:rPr lang="en-US" sz="2400" dirty="0">
                <a:solidFill>
                  <a:srgbClr val="002060"/>
                </a:solidFill>
                <a:latin typeface="VN-NTime" pitchFamily="2" charset="0"/>
                <a:cs typeface="Arial" charset="0"/>
              </a:rPr>
              <a:t> </a:t>
            </a:r>
            <a:r>
              <a:rPr lang="en-US" sz="2400" dirty="0" err="1">
                <a:solidFill>
                  <a:srgbClr val="002060"/>
                </a:solidFill>
                <a:latin typeface="VN-NTime" pitchFamily="2" charset="0"/>
                <a:cs typeface="Arial" charset="0"/>
              </a:rPr>
              <a:t>töôïng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hai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dieän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a:t>
            </a:r>
          </a:p>
          <a:p>
            <a:pPr marL="174625" indent="-174625">
              <a:spcBef>
                <a:spcPts val="600"/>
              </a:spcBef>
              <a:spcAft>
                <a:spcPts val="0"/>
              </a:spcAft>
              <a:buFont typeface="Arial" pitchFamily="34" charset="0"/>
              <a:buChar char="•"/>
              <a:tabLst>
                <a:tab pos="1371600" algn="l"/>
                <a:tab pos="1716088" algn="l"/>
              </a:tabLst>
              <a:defRPr/>
            </a:pP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trì</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tích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luyõ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oån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ñònh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giöõ</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a:t>
            </a:r>
            <a:r>
              <a:rPr lang="en-US" sz="2400" b="1" dirty="0">
                <a:solidFill>
                  <a:srgbClr val="002060"/>
                </a:solidFill>
                <a:latin typeface="VN-NTime" pitchFamily="2" charset="0"/>
                <a:cs typeface="Arial" charset="0"/>
              </a:rPr>
              <a:t>;</a:t>
            </a:r>
          </a:p>
          <a:p>
            <a:pPr marL="174625" indent="-174625">
              <a:spcBef>
                <a:spcPts val="600"/>
              </a:spcBef>
              <a:spcAft>
                <a:spcPts val="0"/>
              </a:spcAft>
              <a:buFont typeface="Arial" pitchFamily="34" charset="0"/>
              <a:buChar char="•"/>
              <a:tabLst>
                <a:tab pos="1371600" algn="l"/>
                <a:tab pos="1716088" algn="l"/>
              </a:tabLst>
              <a:defRPr/>
            </a:pPr>
            <a:r>
              <a:rPr lang="en-US" sz="2400" b="1" dirty="0" err="1">
                <a:solidFill>
                  <a:srgbClr val="002060"/>
                </a:solidFill>
                <a:latin typeface="VN-NTime" pitchFamily="2" charset="0"/>
                <a:cs typeface="Arial" charset="0"/>
              </a:rPr>
              <a:t>Khi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chöa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ñaït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ñöôïc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ñieåm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nuùt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khoâng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böôùc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löôïng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thay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ñoåi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ñaït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ñöôïc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ñieåm</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nuùt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quyeát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böôùc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bieát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linh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hoaït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duïng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hình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thöùc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böôùc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nhaûy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phuø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hôïp</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vôùi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a:t>
            </a:r>
          </a:p>
          <a:p>
            <a:pPr marL="174625" indent="-174625">
              <a:spcBef>
                <a:spcPts val="600"/>
              </a:spcBef>
              <a:spcAft>
                <a:spcPts val="0"/>
              </a:spcAft>
              <a:buFont typeface="Arial" pitchFamily="34" charset="0"/>
              <a:buChar char="•"/>
              <a:tabLst>
                <a:tab pos="1371600" algn="l"/>
                <a:tab pos="1716088" algn="l"/>
              </a:tabLst>
              <a:defRPr/>
            </a:pPr>
            <a:r>
              <a:rPr lang="en-US" sz="2400" b="1" dirty="0" err="1">
                <a:solidFill>
                  <a:srgbClr val="002060"/>
                </a:solidFill>
                <a:latin typeface="VN-NTime" pitchFamily="2" charset="0"/>
                <a:cs typeface="Arial" charset="0"/>
              </a:rPr>
              <a:t>Phaûi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traùnh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nghóa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höõu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khuynh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nghóa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taû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khuynh</a:t>
            </a:r>
            <a:r>
              <a:rPr lang="en-US" sz="2400" b="1" dirty="0">
                <a:solidFill>
                  <a:srgbClr val="002060"/>
                </a:solidFill>
                <a:latin typeface="VN-NTime" pitchFamily="2" charset="0"/>
                <a:cs typeface="Arial" charset="0"/>
              </a:rPr>
              <a:t>…</a:t>
            </a:r>
          </a:p>
        </p:txBody>
      </p:sp>
      <p:sp>
        <p:nvSpPr>
          <p:cNvPr id="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4152470779"/>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Effect transition="in" filter="fade">
                                      <p:cBhvr>
                                        <p:cTn id="25" dur="500"/>
                                        <p:tgtEl>
                                          <p:spTgt spid="1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xEl>
                                              <p:pRg st="3" end="3"/>
                                            </p:txEl>
                                          </p:spTgt>
                                        </p:tgtEl>
                                        <p:attrNameLst>
                                          <p:attrName>style.visibility</p:attrName>
                                        </p:attrNameLst>
                                      </p:cBhvr>
                                      <p:to>
                                        <p:strVal val="visible"/>
                                      </p:to>
                                    </p:set>
                                    <p:animEffect transition="in" filter="fade">
                                      <p:cBhvr>
                                        <p:cTn id="30"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09858" y="1180339"/>
            <a:ext cx="1530231" cy="1105665"/>
          </a:xfrm>
          <a:prstGeom prst="roundRect">
            <a:avLst>
              <a:gd name="adj" fmla="val 10554"/>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pt-BR" sz="2400" b="1" spc="-90">
                <a:solidFill>
                  <a:srgbClr val="800000"/>
                </a:solidFill>
                <a:latin typeface="VN-NTime" pitchFamily="2" charset="0"/>
                <a:cs typeface="Arial" charset="0"/>
              </a:rPr>
              <a:t>Maâu thuaãn bieän chöùng</a:t>
            </a:r>
            <a:endParaRPr lang="pt-BR" sz="2400" b="1" spc="-90" dirty="0">
              <a:solidFill>
                <a:srgbClr val="800000"/>
              </a:solidFill>
              <a:latin typeface="VN-NTime" pitchFamily="2" charset="0"/>
              <a:cs typeface="Arial" charset="0"/>
            </a:endParaRPr>
          </a:p>
        </p:txBody>
      </p:sp>
      <p:sp>
        <p:nvSpPr>
          <p:cNvPr id="3" name="Rounded Rectangle 2"/>
          <p:cNvSpPr/>
          <p:nvPr/>
        </p:nvSpPr>
        <p:spPr>
          <a:xfrm>
            <a:off x="1703606" y="1174780"/>
            <a:ext cx="8134142" cy="1111220"/>
          </a:xfrm>
          <a:prstGeom prst="roundRect">
            <a:avLst>
              <a:gd name="adj" fmla="val 9018"/>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0"/>
              </a:spcBef>
              <a:spcAft>
                <a:spcPts val="600"/>
              </a:spcAft>
              <a:defRPr/>
            </a:pPr>
            <a:r>
              <a:rPr lang="en-US" sz="2400" b="1" dirty="0" err="1">
                <a:solidFill>
                  <a:srgbClr val="000066"/>
                </a:solidFill>
                <a:latin typeface="VN-NTime" pitchFamily="2" charset="0"/>
                <a:cs typeface="Arial" charset="0"/>
              </a:rPr>
              <a:t>Phaïm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truø</a:t>
            </a:r>
            <a:r>
              <a:rPr lang="en-US" sz="2400" b="1"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chæ</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thoáng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ñaáu</a:t>
            </a:r>
            <a:r>
              <a:rPr lang="en-US" sz="2400" b="1" dirty="0">
                <a:solidFill>
                  <a:srgbClr val="000066"/>
                </a:solidFill>
                <a:latin typeface="VN-NTime" pitchFamily="2" charset="0"/>
              </a:rPr>
              <a:t> </a:t>
            </a:r>
            <a:r>
              <a:rPr lang="en-US" sz="2400" b="1" dirty="0" err="1">
                <a:solidFill>
                  <a:srgbClr val="000066"/>
                </a:solidFill>
                <a:latin typeface="VN-NTime" pitchFamily="2" charset="0"/>
              </a:rPr>
              <a:t>tranh</a:t>
            </a:r>
            <a:r>
              <a:rPr lang="en-US" sz="2400" b="1" dirty="0">
                <a:solidFill>
                  <a:srgbClr val="000066"/>
                </a:solidFill>
                <a:latin typeface="VN-NTime" pitchFamily="2" charset="0"/>
              </a:rPr>
              <a:t> &amp;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maët</a:t>
            </a:r>
            <a:r>
              <a:rPr lang="en-US" sz="2400" b="1" dirty="0">
                <a:solidFill>
                  <a:srgbClr val="000066"/>
                </a:solidFill>
                <a:latin typeface="VN-NTime" pitchFamily="2" charset="0"/>
              </a:rPr>
              <a:t> </a:t>
            </a:r>
            <a:r>
              <a:rPr lang="en-US" sz="2400" b="1" dirty="0" err="1">
                <a:solidFill>
                  <a:srgbClr val="000066"/>
                </a:solidFill>
                <a:latin typeface="VN-NTime" pitchFamily="2" charset="0"/>
              </a:rPr>
              <a:t>ñoái</a:t>
            </a:r>
            <a:r>
              <a:rPr lang="en-US" sz="2400" b="1" dirty="0">
                <a:solidFill>
                  <a:srgbClr val="000066"/>
                </a:solidFill>
                <a:latin typeface="VN-NTime" pitchFamily="2" charset="0"/>
              </a:rPr>
              <a:t> </a:t>
            </a:r>
            <a:r>
              <a:rPr lang="en-US" sz="2400" b="1" dirty="0" err="1">
                <a:solidFill>
                  <a:srgbClr val="000066"/>
                </a:solidFill>
                <a:latin typeface="VN-NTime" pitchFamily="2" charset="0"/>
              </a:rPr>
              <a:t>laäp</a:t>
            </a:r>
            <a:r>
              <a:rPr lang="en-US" sz="2400" b="1" dirty="0">
                <a:solidFill>
                  <a:srgbClr val="000066"/>
                </a:solidFill>
                <a:latin typeface="VN-NTime" pitchFamily="2"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moät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dirty="0">
                <a:solidFill>
                  <a:srgbClr val="000066"/>
                </a:solidFill>
                <a:latin typeface="VN-NTime" pitchFamily="2" charset="0"/>
                <a:cs typeface="Arial" charset="0"/>
              </a:rPr>
              <a:t>(</a:t>
            </a:r>
            <a:r>
              <a:rPr lang="en-US" sz="2400" dirty="0" err="1">
                <a:solidFill>
                  <a:srgbClr val="000066"/>
                </a:solidFill>
                <a:latin typeface="VN-NTime" pitchFamily="2" charset="0"/>
                <a:cs typeface="Arial" charset="0"/>
              </a:rPr>
              <a:t>hieän</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töôïng</a:t>
            </a:r>
            <a:r>
              <a:rPr lang="en-US" sz="2400" dirty="0">
                <a:solidFill>
                  <a:srgbClr val="000066"/>
                </a:solidFill>
                <a:latin typeface="VN-NTime" pitchFamily="2" charset="0"/>
                <a:cs typeface="Arial" charset="0"/>
              </a:rPr>
              <a:t>) </a:t>
            </a:r>
            <a:r>
              <a:rPr lang="en-US" sz="2400" b="1" dirty="0">
                <a:solidFill>
                  <a:srgbClr val="000066"/>
                </a:solidFill>
                <a:latin typeface="VN-NTime" pitchFamily="2" charset="0"/>
                <a:cs typeface="Arial" charset="0"/>
              </a:rPr>
              <a:t>hay </a:t>
            </a:r>
            <a:r>
              <a:rPr lang="en-US" sz="2400" b="1" dirty="0" err="1">
                <a:solidFill>
                  <a:srgbClr val="000066"/>
                </a:solidFill>
                <a:latin typeface="VN-NTime" pitchFamily="2" charset="0"/>
                <a:cs typeface="Arial" charset="0"/>
              </a:rPr>
              <a:t>giöõa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a:t>
            </a:r>
          </a:p>
        </p:txBody>
      </p:sp>
      <p:sp>
        <p:nvSpPr>
          <p:cNvPr id="34" name="Rounded Rectangle 33"/>
          <p:cNvSpPr/>
          <p:nvPr/>
        </p:nvSpPr>
        <p:spPr>
          <a:xfrm>
            <a:off x="1703609" y="4494488"/>
            <a:ext cx="8126535" cy="1092107"/>
          </a:xfrm>
          <a:prstGeom prst="roundRect">
            <a:avLst>
              <a:gd name="adj" fmla="val 8201"/>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b="1" dirty="0" err="1">
                <a:solidFill>
                  <a:srgbClr val="000066"/>
                </a:solidFill>
                <a:latin typeface="VN-NTime" pitchFamily="2" charset="0"/>
                <a:cs typeface="Arial" charset="0"/>
              </a:rPr>
              <a:t>Khuynh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höôùng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qua </a:t>
            </a:r>
            <a:r>
              <a:rPr lang="en-US" sz="2400" b="1" dirty="0" err="1">
                <a:solidFill>
                  <a:srgbClr val="000066"/>
                </a:solidFill>
                <a:latin typeface="VN-NTime" pitchFamily="2" charset="0"/>
                <a:cs typeface="Arial" charset="0"/>
              </a:rPr>
              <a:t>laïi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baøi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tröø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MÑL. </a:t>
            </a:r>
            <a:r>
              <a:rPr lang="en-US" sz="2400" b="1" dirty="0" err="1">
                <a:solidFill>
                  <a:srgbClr val="000066"/>
                </a:solidFill>
                <a:latin typeface="VN-NTime" pitchFamily="2" charset="0"/>
                <a:cs typeface="Arial" charset="0"/>
              </a:rPr>
              <a:t>Hình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thöùc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ñaáu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tranh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MÑL </a:t>
            </a:r>
            <a:r>
              <a:rPr lang="en-US" sz="2400" b="1" dirty="0" err="1">
                <a:solidFill>
                  <a:srgbClr val="000066"/>
                </a:solidFill>
                <a:latin typeface="VN-NTime" pitchFamily="2" charset="0"/>
                <a:cs typeface="Arial" charset="0"/>
              </a:rPr>
              <a:t>raát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daïng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phuù</a:t>
            </a:r>
            <a:r>
              <a:rPr lang="en-US" sz="2400" b="1" dirty="0">
                <a:solidFill>
                  <a:srgbClr val="000066"/>
                </a:solidFill>
                <a:latin typeface="VN-NTime" pitchFamily="2" charset="0"/>
                <a:cs typeface="Arial" charset="0"/>
              </a:rPr>
              <a:t>. </a:t>
            </a:r>
            <a:endParaRPr lang="en-US" sz="2400" b="1" dirty="0">
              <a:solidFill>
                <a:srgbClr val="000066"/>
              </a:solidFill>
              <a:latin typeface="VN-NTime" pitchFamily="2" charset="0"/>
            </a:endParaRPr>
          </a:p>
        </p:txBody>
      </p:sp>
      <p:sp>
        <p:nvSpPr>
          <p:cNvPr id="17" name="Rounded Rectangle 16"/>
          <p:cNvSpPr/>
          <p:nvPr/>
        </p:nvSpPr>
        <p:spPr>
          <a:xfrm>
            <a:off x="1703609" y="5661212"/>
            <a:ext cx="8126535" cy="1066800"/>
          </a:xfrm>
          <a:prstGeom prst="roundRect">
            <a:avLst>
              <a:gd name="adj" fmla="val 8201"/>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MÑL </a:t>
            </a:r>
            <a:r>
              <a:rPr lang="en-US" sz="2400" b="1" dirty="0" err="1">
                <a:solidFill>
                  <a:srgbClr val="000066"/>
                </a:solidFill>
                <a:latin typeface="VN-NTime" pitchFamily="2" charset="0"/>
                <a:cs typeface="Arial" charset="0"/>
              </a:rPr>
              <a:t>töï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ñeå</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bieán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thaønh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thöùc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chuyeån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hoùa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MÑL </a:t>
            </a:r>
            <a:r>
              <a:rPr lang="en-US" sz="2400" b="1" dirty="0" err="1">
                <a:solidFill>
                  <a:srgbClr val="000066"/>
                </a:solidFill>
                <a:latin typeface="VN-NTime" pitchFamily="2" charset="0"/>
                <a:cs typeface="Arial" charset="0"/>
              </a:rPr>
              <a:t>raát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daïng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phuù</a:t>
            </a:r>
            <a:r>
              <a:rPr lang="en-US" sz="2400" b="1" dirty="0">
                <a:solidFill>
                  <a:srgbClr val="000066"/>
                </a:solidFill>
                <a:latin typeface="VN-NTime" pitchFamily="2" charset="0"/>
                <a:cs typeface="Arial" charset="0"/>
              </a:rPr>
              <a:t>; song </a:t>
            </a:r>
            <a:r>
              <a:rPr lang="en-US" sz="2400" b="1" dirty="0" err="1">
                <a:solidFill>
                  <a:srgbClr val="000066"/>
                </a:solidFill>
                <a:latin typeface="VN-NTime" pitchFamily="2" charset="0"/>
                <a:cs typeface="Arial" charset="0"/>
              </a:rPr>
              <a:t>coù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hai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thöùc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yeáu</a:t>
            </a:r>
            <a:r>
              <a:rPr lang="en-US" sz="2400" b="1" dirty="0">
                <a:solidFill>
                  <a:srgbClr val="000066"/>
                </a:solidFill>
                <a:latin typeface="VN-NTime" pitchFamily="2" charset="0"/>
                <a:cs typeface="Arial" charset="0"/>
              </a:rPr>
              <a:t>.</a:t>
            </a:r>
            <a:endParaRPr lang="en-US" sz="2400" b="1" dirty="0">
              <a:solidFill>
                <a:srgbClr val="000066"/>
              </a:solidFill>
              <a:latin typeface="VN-NTime" pitchFamily="2" charset="0"/>
            </a:endParaRPr>
          </a:p>
        </p:txBody>
      </p:sp>
      <p:sp>
        <p:nvSpPr>
          <p:cNvPr id="18" name="Rounded Rectangle 17"/>
          <p:cNvSpPr/>
          <p:nvPr/>
        </p:nvSpPr>
        <p:spPr>
          <a:xfrm>
            <a:off x="84150" y="2411418"/>
            <a:ext cx="1555941" cy="816287"/>
          </a:xfrm>
          <a:prstGeom prst="roundRect">
            <a:avLst>
              <a:gd name="adj" fmla="val 7233"/>
            </a:avLst>
          </a:prstGeom>
          <a:solidFill>
            <a:srgbClr val="FFFFCC"/>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Caùc</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maët</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ñoái</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laäp</a:t>
            </a:r>
            <a:endParaRPr lang="en-US" sz="2400" dirty="0">
              <a:solidFill>
                <a:srgbClr val="0000CC"/>
              </a:solidFill>
              <a:latin typeface="VNI-Swiss-Condense" pitchFamily="2" charset="0"/>
            </a:endParaRPr>
          </a:p>
        </p:txBody>
      </p:sp>
      <p:sp>
        <p:nvSpPr>
          <p:cNvPr id="19" name="Rounded Rectangle 18"/>
          <p:cNvSpPr/>
          <p:nvPr/>
        </p:nvSpPr>
        <p:spPr>
          <a:xfrm>
            <a:off x="83262" y="3324070"/>
            <a:ext cx="1570390" cy="1095530"/>
          </a:xfrm>
          <a:prstGeom prst="roundRect">
            <a:avLst>
              <a:gd name="adj" fmla="val 7233"/>
            </a:avLst>
          </a:prstGeom>
          <a:solidFill>
            <a:srgbClr val="FFFFCC"/>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Thoáng</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nhaát</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cuûa</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caùc</a:t>
            </a:r>
            <a:r>
              <a:rPr lang="en-US" sz="2400" dirty="0">
                <a:solidFill>
                  <a:prstClr val="black"/>
                </a:solidFill>
                <a:latin typeface="VNI-Swiss-Condense" pitchFamily="2" charset="0"/>
              </a:rPr>
              <a:t> MÑL</a:t>
            </a:r>
            <a:endParaRPr lang="en-US" sz="2400" dirty="0">
              <a:solidFill>
                <a:srgbClr val="0000CC"/>
              </a:solidFill>
              <a:latin typeface="VNI-Swiss-Condense" pitchFamily="2" charset="0"/>
            </a:endParaRPr>
          </a:p>
        </p:txBody>
      </p:sp>
      <p:sp>
        <p:nvSpPr>
          <p:cNvPr id="20" name="Rounded Rectangle 19"/>
          <p:cNvSpPr/>
          <p:nvPr/>
        </p:nvSpPr>
        <p:spPr>
          <a:xfrm>
            <a:off x="73130" y="4490520"/>
            <a:ext cx="1580524" cy="1099376"/>
          </a:xfrm>
          <a:prstGeom prst="roundRect">
            <a:avLst>
              <a:gd name="adj" fmla="val 7233"/>
            </a:avLst>
          </a:prstGeom>
          <a:solidFill>
            <a:srgbClr val="FFFFCC"/>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Ñaáu</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tranh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cuûa</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caùc</a:t>
            </a:r>
            <a:r>
              <a:rPr lang="en-US" sz="2400" dirty="0">
                <a:solidFill>
                  <a:prstClr val="black"/>
                </a:solidFill>
                <a:latin typeface="VNI-Swiss-Condense" pitchFamily="2" charset="0"/>
              </a:rPr>
              <a:t> MÑL</a:t>
            </a:r>
            <a:endParaRPr lang="en-US" sz="2400" dirty="0">
              <a:solidFill>
                <a:srgbClr val="0000CC"/>
              </a:solidFill>
              <a:latin typeface="VNI-Swiss-Condense" pitchFamily="2" charset="0"/>
            </a:endParaRPr>
          </a:p>
        </p:txBody>
      </p:sp>
      <p:sp>
        <p:nvSpPr>
          <p:cNvPr id="21" name="Rounded Rectangle 20"/>
          <p:cNvSpPr/>
          <p:nvPr/>
        </p:nvSpPr>
        <p:spPr>
          <a:xfrm>
            <a:off x="68188" y="5686336"/>
            <a:ext cx="1585460" cy="1041689"/>
          </a:xfrm>
          <a:prstGeom prst="roundRect">
            <a:avLst>
              <a:gd name="adj" fmla="val 7233"/>
            </a:avLst>
          </a:prstGeom>
          <a:solidFill>
            <a:srgbClr val="FFFFCC"/>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Chuyeån</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hoùa</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giöõa</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caùc</a:t>
            </a:r>
            <a:r>
              <a:rPr lang="en-US" sz="2400" dirty="0">
                <a:solidFill>
                  <a:prstClr val="black"/>
                </a:solidFill>
                <a:latin typeface="VNI-Swiss-Condense" pitchFamily="2" charset="0"/>
              </a:rPr>
              <a:t> MÑL</a:t>
            </a:r>
            <a:endParaRPr lang="en-US" sz="2400" dirty="0">
              <a:solidFill>
                <a:srgbClr val="0000CC"/>
              </a:solidFill>
              <a:latin typeface="VNI-Swiss-Condense" pitchFamily="2" charset="0"/>
            </a:endParaRPr>
          </a:p>
        </p:txBody>
      </p:sp>
      <p:sp>
        <p:nvSpPr>
          <p:cNvPr id="22" name="Rounded Rectangle 21"/>
          <p:cNvSpPr/>
          <p:nvPr/>
        </p:nvSpPr>
        <p:spPr>
          <a:xfrm>
            <a:off x="1690043" y="2411419"/>
            <a:ext cx="8135654" cy="816287"/>
          </a:xfrm>
          <a:prstGeom prst="roundRect">
            <a:avLst>
              <a:gd name="adj" fmla="val 8201"/>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maët</a:t>
            </a:r>
            <a:r>
              <a:rPr lang="en-US" sz="2400" b="1" dirty="0">
                <a:solidFill>
                  <a:srgbClr val="000066"/>
                </a:solidFill>
                <a:latin typeface="VN-NTime" pitchFamily="2" charset="0"/>
                <a:cs typeface="Arial" charset="0"/>
              </a:rPr>
              <a:t> </a:t>
            </a:r>
            <a:r>
              <a:rPr lang="en-US" sz="2400" dirty="0">
                <a:solidFill>
                  <a:srgbClr val="000066"/>
                </a:solidFill>
                <a:latin typeface="VN-NTime" pitchFamily="2" charset="0"/>
                <a:cs typeface="Arial" charset="0"/>
              </a:rPr>
              <a:t>(</a:t>
            </a:r>
            <a:r>
              <a:rPr lang="en-US" sz="2400" dirty="0" err="1">
                <a:solidFill>
                  <a:srgbClr val="000066"/>
                </a:solidFill>
                <a:latin typeface="VN-NTime" pitchFamily="2" charset="0"/>
                <a:cs typeface="Arial" charset="0"/>
              </a:rPr>
              <a:t>thuoäc</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tính</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khuynh</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höôùng</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ngöôïc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nhöng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ñieàu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tieàn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ñeà</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a:t>
            </a:r>
            <a:endParaRPr lang="en-US" sz="2400" b="1" dirty="0">
              <a:solidFill>
                <a:srgbClr val="000066"/>
              </a:solidFill>
              <a:latin typeface="VN-NTime" pitchFamily="2" charset="0"/>
            </a:endParaRPr>
          </a:p>
        </p:txBody>
      </p:sp>
      <p:sp>
        <p:nvSpPr>
          <p:cNvPr id="23" name="Rounded Rectangle 22"/>
          <p:cNvSpPr/>
          <p:nvPr/>
        </p:nvSpPr>
        <p:spPr>
          <a:xfrm>
            <a:off x="1703603" y="3323772"/>
            <a:ext cx="8147483" cy="1095828"/>
          </a:xfrm>
          <a:prstGeom prst="roundRect">
            <a:avLst>
              <a:gd name="adj" fmla="val 8201"/>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lieân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heä</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raøng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buoäc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khoâng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taùch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rôøi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quy</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MÑL; </a:t>
            </a:r>
            <a:r>
              <a:rPr lang="en-US" sz="2400" b="1" dirty="0" err="1">
                <a:solidFill>
                  <a:srgbClr val="000066"/>
                </a:solidFill>
                <a:latin typeface="VN-NTime" pitchFamily="2" charset="0"/>
              </a:rPr>
              <a:t>maët</a:t>
            </a:r>
            <a:r>
              <a:rPr lang="en-US" sz="2400" b="1" dirty="0">
                <a:solidFill>
                  <a:srgbClr val="000066"/>
                </a:solidFill>
                <a:latin typeface="VN-NTime" pitchFamily="2" charset="0"/>
              </a:rPr>
              <a:t> </a:t>
            </a:r>
            <a:r>
              <a:rPr lang="en-US" sz="2400" b="1" dirty="0" err="1">
                <a:solidFill>
                  <a:srgbClr val="000066"/>
                </a:solidFill>
                <a:latin typeface="VN-NTime" pitchFamily="2" charset="0"/>
              </a:rPr>
              <a:t>naøy</a:t>
            </a:r>
            <a:r>
              <a:rPr lang="en-US" sz="2400" b="1" dirty="0">
                <a:solidFill>
                  <a:srgbClr val="000066"/>
                </a:solidFill>
                <a:latin typeface="VN-NTime" pitchFamily="2" charset="0"/>
              </a:rPr>
              <a:t> </a:t>
            </a:r>
            <a:r>
              <a:rPr lang="en-US" sz="2400" b="1" dirty="0" err="1">
                <a:solidFill>
                  <a:srgbClr val="000066"/>
                </a:solidFill>
                <a:latin typeface="VN-NTime" pitchFamily="2" charset="0"/>
              </a:rPr>
              <a:t>laáy</a:t>
            </a:r>
            <a:r>
              <a:rPr lang="en-US" sz="2400" b="1" dirty="0">
                <a:solidFill>
                  <a:srgbClr val="000066"/>
                </a:solidFill>
                <a:latin typeface="VN-NTime" pitchFamily="2" charset="0"/>
              </a:rPr>
              <a:t> </a:t>
            </a:r>
            <a:r>
              <a:rPr lang="en-US" sz="2400" b="1" dirty="0" err="1">
                <a:solidFill>
                  <a:srgbClr val="000066"/>
                </a:solidFill>
                <a:latin typeface="VN-NTime" pitchFamily="2" charset="0"/>
              </a:rPr>
              <a:t>maët</a:t>
            </a:r>
            <a:r>
              <a:rPr lang="en-US" sz="2400" b="1" dirty="0">
                <a:solidFill>
                  <a:srgbClr val="000066"/>
                </a:solidFill>
                <a:latin typeface="VN-NTime" pitchFamily="2" charset="0"/>
              </a:rPr>
              <a:t> </a:t>
            </a:r>
            <a:r>
              <a:rPr lang="en-US" sz="2400" b="1" dirty="0" err="1">
                <a:solidFill>
                  <a:srgbClr val="000066"/>
                </a:solidFill>
                <a:latin typeface="VN-NTime" pitchFamily="2" charset="0"/>
              </a:rPr>
              <a:t>kia</a:t>
            </a:r>
            <a:r>
              <a:rPr lang="en-US" sz="2400" b="1" dirty="0">
                <a:solidFill>
                  <a:srgbClr val="000066"/>
                </a:solidFill>
                <a:latin typeface="VN-NTime" pitchFamily="2" charset="0"/>
              </a:rPr>
              <a:t> </a:t>
            </a:r>
            <a:r>
              <a:rPr lang="en-US" sz="2400" b="1" dirty="0" err="1">
                <a:solidFill>
                  <a:srgbClr val="000066"/>
                </a:solidFill>
                <a:latin typeface="VN-NTime" pitchFamily="2" charset="0"/>
              </a:rPr>
              <a:t>laøm</a:t>
            </a:r>
            <a:r>
              <a:rPr lang="en-US" sz="2400" b="1" dirty="0">
                <a:solidFill>
                  <a:srgbClr val="000066"/>
                </a:solidFill>
                <a:latin typeface="VN-NTime" pitchFamily="2" charset="0"/>
              </a:rPr>
              <a:t> </a:t>
            </a:r>
            <a:r>
              <a:rPr lang="en-US" sz="2400" b="1" dirty="0" err="1">
                <a:solidFill>
                  <a:srgbClr val="000066"/>
                </a:solidFill>
                <a:latin typeface="VN-NTime" pitchFamily="2" charset="0"/>
                <a:cs typeface="Arial" charset="0"/>
              </a:rPr>
              <a:t>tieàn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ñeà</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ñoàng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caùc</a:t>
            </a:r>
            <a:r>
              <a:rPr lang="en-US" sz="2400" b="1" dirty="0">
                <a:solidFill>
                  <a:srgbClr val="000066"/>
                </a:solidFill>
                <a:latin typeface="VN-NTime" pitchFamily="2" charset="0"/>
                <a:cs typeface="Arial" charset="0"/>
              </a:rPr>
              <a:t> MÑL. </a:t>
            </a:r>
            <a:endParaRPr lang="en-US" sz="2400" b="1" dirty="0">
              <a:solidFill>
                <a:srgbClr val="000066"/>
              </a:solidFill>
              <a:latin typeface="VN-NTime" pitchFamily="2" charset="0"/>
            </a:endParaRPr>
          </a:p>
        </p:txBody>
      </p:sp>
      <p:sp>
        <p:nvSpPr>
          <p:cNvPr id="25" name="AutoShape 49"/>
          <p:cNvSpPr>
            <a:spLocks noChangeArrowheads="1"/>
          </p:cNvSpPr>
          <p:nvPr/>
        </p:nvSpPr>
        <p:spPr bwMode="auto">
          <a:xfrm>
            <a:off x="84139" y="496611"/>
            <a:ext cx="6629402" cy="377851"/>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latin typeface="VN-NTime" pitchFamily="2" charset="0"/>
              </a:rPr>
              <a:t>c) QL</a:t>
            </a:r>
            <a:r>
              <a:rPr lang="en-US" sz="2400" b="1" dirty="0"/>
              <a:t> </a:t>
            </a:r>
            <a:r>
              <a:rPr lang="en-US" sz="2400" b="1" dirty="0" err="1">
                <a:latin typeface="VN-NTime" pitchFamily="2" charset="0"/>
              </a:rPr>
              <a:t>thoáng</a:t>
            </a:r>
            <a:r>
              <a:rPr lang="en-US" sz="2400" b="1" dirty="0">
                <a:latin typeface="VN-NTime" pitchFamily="2" charset="0"/>
              </a:rPr>
              <a:t> </a:t>
            </a:r>
            <a:r>
              <a:rPr lang="en-US" sz="2400" b="1" dirty="0" err="1">
                <a:latin typeface="VN-NTime" pitchFamily="2" charset="0"/>
              </a:rPr>
              <a:t>nhaát</a:t>
            </a:r>
            <a:r>
              <a:rPr lang="en-US" sz="2400" b="1" dirty="0">
                <a:latin typeface="VN-NTime" pitchFamily="2" charset="0"/>
              </a:rPr>
              <a:t> &amp; </a:t>
            </a:r>
            <a:r>
              <a:rPr lang="en-US" sz="2400" b="1" dirty="0" err="1">
                <a:latin typeface="VN-NTime" pitchFamily="2" charset="0"/>
              </a:rPr>
              <a:t>ñaáu</a:t>
            </a:r>
            <a:r>
              <a:rPr lang="en-US" sz="2400" b="1" dirty="0">
                <a:latin typeface="VN-NTime" pitchFamily="2" charset="0"/>
              </a:rPr>
              <a:t> </a:t>
            </a:r>
            <a:r>
              <a:rPr lang="en-US" sz="2400" b="1" dirty="0" err="1">
                <a:latin typeface="VN-NTime" pitchFamily="2" charset="0"/>
              </a:rPr>
              <a:t>tranh</a:t>
            </a:r>
            <a:r>
              <a:rPr lang="en-US" sz="2400" b="1" dirty="0">
                <a:latin typeface="VN-NTime" pitchFamily="2" charset="0"/>
              </a:rPr>
              <a:t> </a:t>
            </a:r>
            <a:r>
              <a:rPr lang="en-US" sz="2400" b="1" dirty="0" err="1">
                <a:latin typeface="VN-NTime" pitchFamily="2" charset="0"/>
              </a:rPr>
              <a:t>cuûa</a:t>
            </a:r>
            <a:r>
              <a:rPr lang="en-US" sz="2400" b="1" dirty="0">
                <a:latin typeface="VN-NTime" pitchFamily="2" charset="0"/>
              </a:rPr>
              <a:t> </a:t>
            </a:r>
            <a:r>
              <a:rPr lang="en-US" sz="2400" b="1" dirty="0" err="1">
                <a:latin typeface="VN-NTime" pitchFamily="2" charset="0"/>
              </a:rPr>
              <a:t>caùc</a:t>
            </a:r>
            <a:r>
              <a:rPr lang="en-US" sz="2400" b="1" dirty="0">
                <a:latin typeface="VN-NTime" pitchFamily="2" charset="0"/>
              </a:rPr>
              <a:t> </a:t>
            </a:r>
            <a:r>
              <a:rPr lang="en-US" sz="2400" b="1" dirty="0" err="1">
                <a:latin typeface="VN-NTime" pitchFamily="2" charset="0"/>
              </a:rPr>
              <a:t>maët</a:t>
            </a:r>
            <a:r>
              <a:rPr lang="en-US" sz="2400" b="1" dirty="0">
                <a:latin typeface="VN-NTime" pitchFamily="2" charset="0"/>
              </a:rPr>
              <a:t> </a:t>
            </a:r>
            <a:r>
              <a:rPr lang="en-US" sz="2400" b="1" dirty="0" err="1">
                <a:latin typeface="VN-NTime" pitchFamily="2" charset="0"/>
              </a:rPr>
              <a:t>ñoái</a:t>
            </a:r>
            <a:r>
              <a:rPr lang="en-US" sz="2400" b="1" dirty="0">
                <a:latin typeface="VN-NTime" pitchFamily="2" charset="0"/>
              </a:rPr>
              <a:t> </a:t>
            </a:r>
            <a:r>
              <a:rPr lang="en-US" sz="2400" b="1" dirty="0" err="1">
                <a:latin typeface="VN-NTime" pitchFamily="2" charset="0"/>
              </a:rPr>
              <a:t>laäp</a:t>
            </a:r>
            <a:r>
              <a:rPr lang="en-US" sz="2400" b="1" dirty="0">
                <a:latin typeface="VN-NTime" pitchFamily="2" charset="0"/>
              </a:rPr>
              <a:t> </a:t>
            </a:r>
          </a:p>
        </p:txBody>
      </p:sp>
      <p:sp>
        <p:nvSpPr>
          <p:cNvPr id="1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54873453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 grpId="0" animBg="1"/>
      <p:bldP spid="34" grpId="0" animBg="1"/>
      <p:bldP spid="17" grpId="0" animBg="1"/>
      <p:bldP spid="18" grpId="0" animBg="1"/>
      <p:bldP spid="19" grpId="0" animBg="1"/>
      <p:bldP spid="20" grpId="0" animBg="1"/>
      <p:bldP spid="21" grpId="0" animBg="1"/>
      <p:bldP spid="22" grpId="0" animBg="1"/>
      <p:bldP spid="23"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84141" y="1143000"/>
            <a:ext cx="9766867" cy="2362200"/>
          </a:xfrm>
          <a:prstGeom prst="roundRect">
            <a:avLst>
              <a:gd name="adj" fmla="val 5637"/>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spcBef>
                <a:spcPts val="600"/>
              </a:spcBef>
              <a:buFont typeface="Wingdings" pitchFamily="2" charset="2"/>
              <a:buChar char="§"/>
            </a:pPr>
            <a:r>
              <a:rPr lang="en-US" sz="2400" b="1" dirty="0" err="1">
                <a:solidFill>
                  <a:srgbClr val="000066"/>
                </a:solidFill>
                <a:latin typeface="VN-NTime" pitchFamily="2" charset="0"/>
              </a:rPr>
              <a:t>Maâu</a:t>
            </a:r>
            <a:r>
              <a:rPr lang="en-US" sz="2400" b="1" dirty="0">
                <a:solidFill>
                  <a:srgbClr val="000066"/>
                </a:solidFill>
                <a:latin typeface="VN-NTime" pitchFamily="2" charset="0"/>
              </a:rPr>
              <a:t> </a:t>
            </a:r>
            <a:r>
              <a:rPr lang="en-US" sz="2400" b="1" dirty="0" err="1">
                <a:solidFill>
                  <a:srgbClr val="000066"/>
                </a:solidFill>
                <a:latin typeface="VN-NTime" pitchFamily="2" charset="0"/>
              </a:rPr>
              <a:t>thuaãn</a:t>
            </a:r>
            <a:r>
              <a:rPr lang="en-US" sz="2400" b="1" dirty="0">
                <a:solidFill>
                  <a:srgbClr val="000066"/>
                </a:solidFill>
                <a:latin typeface="VN-NTime" pitchFamily="2"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 </a:t>
            </a:r>
            <a:r>
              <a:rPr lang="pt-BR" sz="2400" b="1" dirty="0">
                <a:solidFill>
                  <a:srgbClr val="000066"/>
                </a:solidFill>
                <a:latin typeface="VN-NTime" pitchFamily="2" charset="0"/>
              </a:rPr>
              <a:t>toàn taïi khaùch quan, phoå bieán, ña daïng: </a:t>
            </a:r>
          </a:p>
          <a:p>
            <a:pPr marL="627063" lvl="2" indent="-271463">
              <a:spcBef>
                <a:spcPts val="600"/>
              </a:spcBef>
              <a:buFont typeface="Arial" pitchFamily="34" charset="0"/>
              <a:buChar char="•"/>
            </a:pPr>
            <a:r>
              <a:rPr lang="en-US" sz="2400" b="1" dirty="0" err="1">
                <a:solidFill>
                  <a:srgbClr val="000066"/>
                </a:solidFill>
                <a:latin typeface="VN-NTime" pitchFamily="2" charset="0"/>
              </a:rPr>
              <a:t>Maâu</a:t>
            </a:r>
            <a:r>
              <a:rPr lang="en-US" sz="2400" b="1" dirty="0">
                <a:solidFill>
                  <a:srgbClr val="000066"/>
                </a:solidFill>
                <a:latin typeface="VN-NTime" pitchFamily="2" charset="0"/>
              </a:rPr>
              <a:t> </a:t>
            </a:r>
            <a:r>
              <a:rPr lang="en-US" sz="2400" b="1" dirty="0" err="1">
                <a:solidFill>
                  <a:srgbClr val="000066"/>
                </a:solidFill>
                <a:latin typeface="VN-NTime" pitchFamily="2" charset="0"/>
              </a:rPr>
              <a:t>thuaãn</a:t>
            </a:r>
            <a:r>
              <a:rPr lang="en-US" sz="2400" b="1" dirty="0">
                <a:solidFill>
                  <a:srgbClr val="000066"/>
                </a:solidFill>
                <a:latin typeface="VN-NTime" pitchFamily="2" charset="0"/>
              </a:rPr>
              <a: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caùi</a:t>
            </a:r>
            <a:r>
              <a:rPr lang="en-US" sz="2400" b="1" dirty="0">
                <a:solidFill>
                  <a:srgbClr val="000066"/>
                </a:solidFill>
                <a:latin typeface="VN-NTime" pitchFamily="2" charset="0"/>
              </a:rPr>
              <a:t> </a:t>
            </a:r>
            <a:r>
              <a:rPr lang="en-US" sz="2400" b="1" dirty="0" err="1">
                <a:solidFill>
                  <a:srgbClr val="000066"/>
                </a:solidFill>
                <a:latin typeface="VN-NTime" pitchFamily="2" charset="0"/>
              </a:rPr>
              <a:t>voán</a:t>
            </a:r>
            <a:r>
              <a:rPr lang="en-US" sz="2400" b="1" dirty="0">
                <a:solidFill>
                  <a:srgbClr val="000066"/>
                </a:solidFill>
                <a:latin typeface="VN-NTime" pitchFamily="2" charset="0"/>
              </a:rPr>
              <a:t> </a:t>
            </a:r>
            <a:r>
              <a:rPr lang="en-US" sz="2400" b="1" dirty="0" err="1">
                <a:solidFill>
                  <a:srgbClr val="000066"/>
                </a:solidFill>
                <a:latin typeface="VN-NTime" pitchFamily="2" charset="0"/>
              </a:rPr>
              <a:t>coù</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hieän</a:t>
            </a:r>
            <a:r>
              <a:rPr lang="en-US" sz="2400" dirty="0">
                <a:solidFill>
                  <a:srgbClr val="000066"/>
                </a:solidFill>
                <a:latin typeface="VN-NTime" pitchFamily="2" charset="0"/>
              </a:rPr>
              <a:t> </a:t>
            </a:r>
            <a:r>
              <a:rPr lang="en-US" sz="2400" dirty="0" err="1">
                <a:solidFill>
                  <a:srgbClr val="000066"/>
                </a:solidFill>
                <a:latin typeface="VN-NTime" pitchFamily="2" charset="0"/>
              </a:rPr>
              <a:t>töôïng</a:t>
            </a:r>
            <a:r>
              <a:rPr lang="en-US" sz="2400"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lónh</a:t>
            </a:r>
            <a:r>
              <a:rPr lang="en-US" sz="2400" b="1" dirty="0">
                <a:solidFill>
                  <a:srgbClr val="000066"/>
                </a:solidFill>
                <a:latin typeface="VN-NTime" pitchFamily="2" charset="0"/>
              </a:rPr>
              <a:t> </a:t>
            </a:r>
            <a:r>
              <a:rPr lang="en-US" sz="2400" b="1" dirty="0" err="1">
                <a:solidFill>
                  <a:srgbClr val="000066"/>
                </a:solidFill>
                <a:latin typeface="VN-NTime" pitchFamily="2" charset="0"/>
              </a:rPr>
              <a:t>vöïc</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thöïc</a:t>
            </a:r>
            <a:r>
              <a:rPr lang="en-US" sz="2400" b="1" dirty="0">
                <a:solidFill>
                  <a:srgbClr val="000066"/>
                </a:solidFill>
                <a:latin typeface="VN-NTime" pitchFamily="2" charset="0"/>
              </a:rPr>
              <a:t>.</a:t>
            </a:r>
            <a:r>
              <a:rPr lang="en-US" sz="2400" b="1" dirty="0">
                <a:solidFill>
                  <a:srgbClr val="000066"/>
                </a:solidFill>
                <a:latin typeface="VN-NTime" pitchFamily="2" charset="0"/>
                <a:cs typeface="Arial" charset="0"/>
              </a:rPr>
              <a:t> </a:t>
            </a:r>
          </a:p>
          <a:p>
            <a:pPr marL="627063" lvl="2" indent="-271463">
              <a:spcBef>
                <a:spcPts val="600"/>
              </a:spcBef>
              <a:buFont typeface="Arial" pitchFamily="34" charset="0"/>
              <a:buChar char="•"/>
            </a:pP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khoâng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gioáng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trieån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thaân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a:t>
            </a:r>
            <a:endParaRPr lang="en-US" sz="2400" b="1" dirty="0">
              <a:solidFill>
                <a:srgbClr val="000066"/>
              </a:solidFill>
              <a:latin typeface="VN-NTime" pitchFamily="2" charset="0"/>
            </a:endParaRPr>
          </a:p>
        </p:txBody>
      </p:sp>
      <p:sp>
        <p:nvSpPr>
          <p:cNvPr id="18" name="Oval 56"/>
          <p:cNvSpPr>
            <a:spLocks noChangeArrowheads="1"/>
          </p:cNvSpPr>
          <p:nvPr/>
        </p:nvSpPr>
        <p:spPr bwMode="gray">
          <a:xfrm>
            <a:off x="2954982" y="4603406"/>
            <a:ext cx="4291955" cy="649188"/>
          </a:xfrm>
          <a:prstGeom prst="ellipse">
            <a:avLst/>
          </a:prstGeom>
          <a:solidFill>
            <a:srgbClr val="660066"/>
          </a:solidFill>
          <a:ln w="12700">
            <a:solidFill>
              <a:schemeClr val="bg1">
                <a:lumMod val="65000"/>
              </a:schemeClr>
            </a:solidFill>
          </a:ln>
          <a:effectLst>
            <a:outerShdw blurRad="44450" dist="27940" dir="5400000" algn="ctr">
              <a:srgbClr val="000000">
                <a:alpha val="32000"/>
              </a:srgbClr>
            </a:outerShdw>
          </a:effectLst>
        </p:spPr>
        <p:txBody>
          <a:bodyPr wrap="square" anchor="ctr">
            <a:spAutoFit/>
          </a:bodyPr>
          <a:lstStyle/>
          <a:p>
            <a:pPr algn="ctr">
              <a:spcBef>
                <a:spcPts val="600"/>
              </a:spcBef>
              <a:spcAft>
                <a:spcPts val="0"/>
              </a:spcAft>
              <a:defRPr/>
            </a:pPr>
            <a:r>
              <a:rPr lang="en-US" sz="2400" b="1" err="1">
                <a:latin typeface="VN-NTime" pitchFamily="2" charset="0"/>
                <a:cs typeface="Arial" charset="0"/>
              </a:rPr>
              <a:t>Maâu</a:t>
            </a:r>
            <a:r>
              <a:rPr lang="en-US" sz="2400" b="1">
                <a:latin typeface="VN-NTime" pitchFamily="2" charset="0"/>
                <a:cs typeface="Arial" charset="0"/>
              </a:rPr>
              <a:t> thuaãn bieän chöùng </a:t>
            </a:r>
            <a:endParaRPr lang="en-US" sz="2400" b="1" dirty="0">
              <a:latin typeface="VN-NTime" pitchFamily="2" charset="0"/>
              <a:cs typeface="Arial" charset="0"/>
            </a:endParaRPr>
          </a:p>
        </p:txBody>
      </p:sp>
      <p:cxnSp>
        <p:nvCxnSpPr>
          <p:cNvPr id="19" name="Straight Arrow Connector 18"/>
          <p:cNvCxnSpPr>
            <a:stCxn id="18" idx="0"/>
            <a:endCxn id="21" idx="2"/>
          </p:cNvCxnSpPr>
          <p:nvPr/>
        </p:nvCxnSpPr>
        <p:spPr>
          <a:xfrm flipH="1" flipV="1">
            <a:off x="3744834" y="4285762"/>
            <a:ext cx="1356126" cy="317644"/>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0"/>
            <a:endCxn id="22" idx="2"/>
          </p:cNvCxnSpPr>
          <p:nvPr/>
        </p:nvCxnSpPr>
        <p:spPr>
          <a:xfrm flipV="1">
            <a:off x="5100960" y="4297771"/>
            <a:ext cx="1161567" cy="305635"/>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03542" y="3886201"/>
            <a:ext cx="1682584" cy="399561"/>
          </a:xfrm>
          <a:prstGeom prst="rect">
            <a:avLst/>
          </a:prstGeom>
          <a:solidFill>
            <a:schemeClr val="tx2">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000066"/>
                </a:solidFill>
                <a:latin typeface="VN-NTime" pitchFamily="2" charset="0"/>
              </a:rPr>
              <a:t>MT cô </a:t>
            </a:r>
            <a:r>
              <a:rPr lang="en-US" sz="2400" b="1" dirty="0" err="1">
                <a:solidFill>
                  <a:srgbClr val="000066"/>
                </a:solidFill>
                <a:latin typeface="VN-NTime" pitchFamily="2" charset="0"/>
              </a:rPr>
              <a:t>baûn</a:t>
            </a:r>
            <a:endParaRPr lang="en-US" sz="2400" b="1" dirty="0">
              <a:solidFill>
                <a:srgbClr val="000066"/>
              </a:solidFill>
              <a:latin typeface="VN-NTime" pitchFamily="2" charset="0"/>
            </a:endParaRPr>
          </a:p>
        </p:txBody>
      </p:sp>
      <p:sp>
        <p:nvSpPr>
          <p:cNvPr id="22" name="Rectangle 21"/>
          <p:cNvSpPr/>
          <p:nvPr/>
        </p:nvSpPr>
        <p:spPr>
          <a:xfrm>
            <a:off x="5049516" y="3895740"/>
            <a:ext cx="2426022" cy="402031"/>
          </a:xfrm>
          <a:prstGeom prst="rect">
            <a:avLst/>
          </a:prstGeom>
          <a:solidFill>
            <a:schemeClr val="tx2">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000066"/>
                </a:solidFill>
                <a:latin typeface="VN-NTime" pitchFamily="2" charset="0"/>
              </a:rPr>
              <a:t>MT khoâng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endParaRPr lang="en-US" sz="2400" i="1" dirty="0">
              <a:solidFill>
                <a:srgbClr val="000066"/>
              </a:solidFill>
              <a:latin typeface="VN-NTime" pitchFamily="2" charset="0"/>
            </a:endParaRPr>
          </a:p>
        </p:txBody>
      </p:sp>
      <p:cxnSp>
        <p:nvCxnSpPr>
          <p:cNvPr id="23" name="Straight Arrow Connector 22"/>
          <p:cNvCxnSpPr>
            <a:stCxn id="18" idx="2"/>
            <a:endCxn id="25" idx="3"/>
          </p:cNvCxnSpPr>
          <p:nvPr/>
        </p:nvCxnSpPr>
        <p:spPr>
          <a:xfrm flipH="1">
            <a:off x="2112314" y="4928000"/>
            <a:ext cx="842668" cy="281581"/>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6" idx="3"/>
          </p:cNvCxnSpPr>
          <p:nvPr/>
        </p:nvCxnSpPr>
        <p:spPr>
          <a:xfrm flipH="1" flipV="1">
            <a:off x="2112314" y="4548864"/>
            <a:ext cx="842668" cy="379136"/>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4142" y="4989622"/>
            <a:ext cx="2028172" cy="439918"/>
          </a:xfrm>
          <a:prstGeom prst="rect">
            <a:avLst/>
          </a:prstGeom>
          <a:solidFill>
            <a:srgbClr val="CCFF99"/>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000066"/>
                </a:solidFill>
                <a:latin typeface="VN-NTime" pitchFamily="2" charset="0"/>
              </a:rPr>
              <a:t>MT beân trong</a:t>
            </a:r>
            <a:endParaRPr lang="en-US" sz="2400" b="1" dirty="0">
              <a:solidFill>
                <a:srgbClr val="000066"/>
              </a:solidFill>
              <a:latin typeface="VN-NTime" pitchFamily="2" charset="0"/>
            </a:endParaRPr>
          </a:p>
        </p:txBody>
      </p:sp>
      <p:sp>
        <p:nvSpPr>
          <p:cNvPr id="26" name="Rectangle 25"/>
          <p:cNvSpPr/>
          <p:nvPr/>
        </p:nvSpPr>
        <p:spPr>
          <a:xfrm>
            <a:off x="84142" y="4329762"/>
            <a:ext cx="2028172" cy="438203"/>
          </a:xfrm>
          <a:prstGeom prst="rect">
            <a:avLst/>
          </a:prstGeom>
          <a:solidFill>
            <a:srgbClr val="CCFF99"/>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000066"/>
                </a:solidFill>
                <a:latin typeface="VN-NTime" pitchFamily="2" charset="0"/>
              </a:rPr>
              <a:t>MT beân </a:t>
            </a:r>
            <a:r>
              <a:rPr lang="en-US" sz="2400" b="1" dirty="0" err="1">
                <a:solidFill>
                  <a:srgbClr val="000066"/>
                </a:solidFill>
                <a:latin typeface="VN-NTime" pitchFamily="2" charset="0"/>
              </a:rPr>
              <a:t>ngoaøi</a:t>
            </a:r>
            <a:endParaRPr lang="en-US" sz="2400" i="1" dirty="0">
              <a:solidFill>
                <a:srgbClr val="000066"/>
              </a:solidFill>
              <a:latin typeface="VN-NTime" pitchFamily="2" charset="0"/>
            </a:endParaRPr>
          </a:p>
        </p:txBody>
      </p:sp>
      <p:sp>
        <p:nvSpPr>
          <p:cNvPr id="27" name="Rectangle 26"/>
          <p:cNvSpPr/>
          <p:nvPr/>
        </p:nvSpPr>
        <p:spPr>
          <a:xfrm>
            <a:off x="8040164" y="4992750"/>
            <a:ext cx="1809012" cy="417450"/>
          </a:xfrm>
          <a:prstGeom prst="rect">
            <a:avLst/>
          </a:prstGeom>
          <a:solidFill>
            <a:schemeClr val="bg1">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000066"/>
                </a:solidFill>
                <a:latin typeface="VN-NTime" pitchFamily="2" charset="0"/>
              </a:rPr>
              <a:t>MT chuû </a:t>
            </a:r>
            <a:r>
              <a:rPr lang="en-US" sz="2400" b="1" dirty="0" err="1">
                <a:solidFill>
                  <a:srgbClr val="000066"/>
                </a:solidFill>
                <a:latin typeface="VN-NTime" pitchFamily="2" charset="0"/>
              </a:rPr>
              <a:t>yeáu</a:t>
            </a:r>
            <a:endParaRPr lang="en-US" sz="2400" b="1" dirty="0">
              <a:solidFill>
                <a:srgbClr val="000066"/>
              </a:solidFill>
              <a:latin typeface="VN-NTime" pitchFamily="2" charset="0"/>
            </a:endParaRPr>
          </a:p>
        </p:txBody>
      </p:sp>
      <p:sp>
        <p:nvSpPr>
          <p:cNvPr id="28" name="Rectangle 27"/>
          <p:cNvSpPr/>
          <p:nvPr/>
        </p:nvSpPr>
        <p:spPr>
          <a:xfrm>
            <a:off x="8025694" y="4371545"/>
            <a:ext cx="1825310" cy="421490"/>
          </a:xfrm>
          <a:prstGeom prst="rect">
            <a:avLst/>
          </a:prstGeom>
          <a:solidFill>
            <a:schemeClr val="bg1">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000066"/>
                </a:solidFill>
                <a:latin typeface="VN-NTime" pitchFamily="2" charset="0"/>
              </a:rPr>
              <a:t>MT thöù </a:t>
            </a:r>
            <a:r>
              <a:rPr lang="en-US" sz="2400" b="1" dirty="0" err="1">
                <a:solidFill>
                  <a:srgbClr val="000066"/>
                </a:solidFill>
                <a:latin typeface="VN-NTime" pitchFamily="2" charset="0"/>
              </a:rPr>
              <a:t>yeáu</a:t>
            </a:r>
            <a:endParaRPr lang="en-US" sz="2400" i="1" dirty="0">
              <a:solidFill>
                <a:srgbClr val="000066"/>
              </a:solidFill>
              <a:latin typeface="VN-NTime" pitchFamily="2" charset="0"/>
            </a:endParaRPr>
          </a:p>
        </p:txBody>
      </p:sp>
      <p:cxnSp>
        <p:nvCxnSpPr>
          <p:cNvPr id="29" name="Straight Arrow Connector 28"/>
          <p:cNvCxnSpPr>
            <a:stCxn id="18" idx="6"/>
            <a:endCxn id="27" idx="1"/>
          </p:cNvCxnSpPr>
          <p:nvPr/>
        </p:nvCxnSpPr>
        <p:spPr>
          <a:xfrm>
            <a:off x="7246937" y="4928000"/>
            <a:ext cx="793227" cy="273475"/>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750186" y="5634859"/>
            <a:ext cx="2325551" cy="460506"/>
          </a:xfrm>
          <a:prstGeom prst="rect">
            <a:avLst/>
          </a:prstGeom>
          <a:solidFill>
            <a:schemeClr val="tx1"/>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prstClr val="black"/>
                </a:solidFill>
                <a:latin typeface="VN-NTime" pitchFamily="2" charset="0"/>
              </a:rPr>
              <a:t>MT trong </a:t>
            </a:r>
            <a:r>
              <a:rPr lang="en-US" sz="2400" b="1" dirty="0" err="1">
                <a:solidFill>
                  <a:prstClr val="black"/>
                </a:solidFill>
                <a:latin typeface="VN-NTime" pitchFamily="2" charset="0"/>
              </a:rPr>
              <a:t>tö</a:t>
            </a:r>
            <a:r>
              <a:rPr lang="en-US" sz="2400" b="1" dirty="0">
                <a:solidFill>
                  <a:prstClr val="black"/>
                </a:solidFill>
                <a:latin typeface="VN-NTime" pitchFamily="2" charset="0"/>
              </a:rPr>
              <a:t> </a:t>
            </a:r>
            <a:r>
              <a:rPr lang="en-US" sz="2400" b="1" dirty="0" err="1">
                <a:solidFill>
                  <a:prstClr val="black"/>
                </a:solidFill>
                <a:latin typeface="VN-NTime" pitchFamily="2" charset="0"/>
              </a:rPr>
              <a:t>duy</a:t>
            </a:r>
            <a:endParaRPr lang="en-US" sz="2400" b="1" dirty="0">
              <a:solidFill>
                <a:prstClr val="black"/>
              </a:solidFill>
              <a:latin typeface="VN-NTime" pitchFamily="2" charset="0"/>
            </a:endParaRPr>
          </a:p>
        </p:txBody>
      </p:sp>
      <p:sp>
        <p:nvSpPr>
          <p:cNvPr id="32" name="Rectangle 31"/>
          <p:cNvSpPr/>
          <p:nvPr/>
        </p:nvSpPr>
        <p:spPr>
          <a:xfrm>
            <a:off x="3741739" y="5648114"/>
            <a:ext cx="2664966" cy="441519"/>
          </a:xfrm>
          <a:prstGeom prst="rect">
            <a:avLst/>
          </a:prstGeom>
          <a:solidFill>
            <a:schemeClr val="tx1"/>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prstClr val="black"/>
                </a:solidFill>
                <a:latin typeface="VN-NTime" pitchFamily="2" charset="0"/>
              </a:rPr>
              <a:t>MT trong töï nhieân</a:t>
            </a:r>
            <a:endParaRPr lang="en-US" sz="2400" b="1" dirty="0">
              <a:solidFill>
                <a:prstClr val="black"/>
              </a:solidFill>
              <a:latin typeface="VN-NTime" pitchFamily="2" charset="0"/>
            </a:endParaRPr>
          </a:p>
        </p:txBody>
      </p:sp>
      <p:sp>
        <p:nvSpPr>
          <p:cNvPr id="33" name="Rectangle 32"/>
          <p:cNvSpPr/>
          <p:nvPr/>
        </p:nvSpPr>
        <p:spPr>
          <a:xfrm>
            <a:off x="1150941" y="5648104"/>
            <a:ext cx="2461538" cy="437554"/>
          </a:xfrm>
          <a:prstGeom prst="rect">
            <a:avLst/>
          </a:prstGeom>
          <a:solidFill>
            <a:schemeClr val="tx1"/>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dirty="0">
                <a:solidFill>
                  <a:prstClr val="black"/>
                </a:solidFill>
                <a:latin typeface="VN-NTime" pitchFamily="2" charset="0"/>
              </a:rPr>
              <a:t>MT </a:t>
            </a:r>
            <a:r>
              <a:rPr lang="en-US" sz="2400" b="1" dirty="0" err="1">
                <a:solidFill>
                  <a:prstClr val="black"/>
                </a:solidFill>
                <a:latin typeface="VN-NTime" pitchFamily="2" charset="0"/>
              </a:rPr>
              <a:t>trong</a:t>
            </a:r>
            <a:r>
              <a:rPr lang="en-US" sz="2400" b="1" dirty="0">
                <a:solidFill>
                  <a:prstClr val="black"/>
                </a:solidFill>
                <a:latin typeface="VN-NTime" pitchFamily="2" charset="0"/>
              </a:rPr>
              <a:t> </a:t>
            </a:r>
            <a:r>
              <a:rPr lang="en-US" sz="2400" b="1" dirty="0" err="1">
                <a:solidFill>
                  <a:prstClr val="black"/>
                </a:solidFill>
                <a:latin typeface="VN-NTime" pitchFamily="2" charset="0"/>
              </a:rPr>
              <a:t>xaõ</a:t>
            </a:r>
            <a:r>
              <a:rPr lang="en-US" sz="2400" b="1" dirty="0">
                <a:solidFill>
                  <a:prstClr val="black"/>
                </a:solidFill>
                <a:latin typeface="VN-NTime" pitchFamily="2" charset="0"/>
              </a:rPr>
              <a:t> </a:t>
            </a:r>
            <a:r>
              <a:rPr lang="en-US" sz="2400" b="1" dirty="0" err="1">
                <a:solidFill>
                  <a:prstClr val="black"/>
                </a:solidFill>
                <a:latin typeface="VN-NTime" pitchFamily="2" charset="0"/>
              </a:rPr>
              <a:t>hoäi</a:t>
            </a:r>
            <a:endParaRPr lang="en-US" sz="2400" b="1" dirty="0">
              <a:solidFill>
                <a:prstClr val="black"/>
              </a:solidFill>
              <a:latin typeface="VN-NTime" pitchFamily="2" charset="0"/>
            </a:endParaRPr>
          </a:p>
        </p:txBody>
      </p:sp>
      <p:cxnSp>
        <p:nvCxnSpPr>
          <p:cNvPr id="35" name="Straight Arrow Connector 34"/>
          <p:cNvCxnSpPr>
            <a:stCxn id="18" idx="4"/>
            <a:endCxn id="30" idx="0"/>
          </p:cNvCxnSpPr>
          <p:nvPr/>
        </p:nvCxnSpPr>
        <p:spPr>
          <a:xfrm>
            <a:off x="5100960" y="5252594"/>
            <a:ext cx="2812002" cy="382265"/>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8" idx="4"/>
            <a:endCxn id="33" idx="0"/>
          </p:cNvCxnSpPr>
          <p:nvPr/>
        </p:nvCxnSpPr>
        <p:spPr>
          <a:xfrm flipH="1">
            <a:off x="2381710" y="5252594"/>
            <a:ext cx="2719250" cy="395510"/>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646737" y="6288150"/>
            <a:ext cx="2261688" cy="417450"/>
          </a:xfrm>
          <a:prstGeom prst="rect">
            <a:avLst/>
          </a:prstGeom>
          <a:solidFill>
            <a:srgbClr val="FFFFCC"/>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a:solidFill>
                  <a:srgbClr val="660066"/>
                </a:solidFill>
                <a:latin typeface="VN-NTime" pitchFamily="2" charset="0"/>
              </a:rPr>
              <a:t>MT bieän chöùng</a:t>
            </a:r>
            <a:endParaRPr lang="en-US" sz="2400" i="1">
              <a:solidFill>
                <a:srgbClr val="660066"/>
              </a:solidFill>
              <a:latin typeface="VN-NTime" pitchFamily="2" charset="0"/>
            </a:endParaRPr>
          </a:p>
        </p:txBody>
      </p:sp>
      <p:sp>
        <p:nvSpPr>
          <p:cNvPr id="39" name="Rectangle 38"/>
          <p:cNvSpPr/>
          <p:nvPr/>
        </p:nvSpPr>
        <p:spPr>
          <a:xfrm>
            <a:off x="8099814" y="6259814"/>
            <a:ext cx="1737936" cy="444762"/>
          </a:xfrm>
          <a:prstGeom prst="rect">
            <a:avLst/>
          </a:prstGeom>
          <a:solidFill>
            <a:srgbClr val="FFFFCC"/>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a:solidFill>
                  <a:srgbClr val="660066"/>
                </a:solidFill>
                <a:latin typeface="VN-NTime" pitchFamily="2" charset="0"/>
              </a:rPr>
              <a:t>[MT loâgích]</a:t>
            </a:r>
            <a:endParaRPr lang="en-US" sz="2400" i="1" dirty="0">
              <a:solidFill>
                <a:srgbClr val="660066"/>
              </a:solidFill>
              <a:latin typeface="VN-NTime" pitchFamily="2" charset="0"/>
            </a:endParaRPr>
          </a:p>
        </p:txBody>
      </p:sp>
      <p:cxnSp>
        <p:nvCxnSpPr>
          <p:cNvPr id="40" name="Straight Arrow Connector 39"/>
          <p:cNvCxnSpPr>
            <a:stCxn id="30" idx="2"/>
            <a:endCxn id="39" idx="0"/>
          </p:cNvCxnSpPr>
          <p:nvPr/>
        </p:nvCxnSpPr>
        <p:spPr>
          <a:xfrm>
            <a:off x="7912962" y="6095365"/>
            <a:ext cx="1055820" cy="164449"/>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0" idx="2"/>
            <a:endCxn id="38" idx="0"/>
          </p:cNvCxnSpPr>
          <p:nvPr/>
        </p:nvCxnSpPr>
        <p:spPr>
          <a:xfrm flipH="1">
            <a:off x="6777581" y="6095365"/>
            <a:ext cx="1135381" cy="192785"/>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84142" y="6260838"/>
            <a:ext cx="2028172" cy="444762"/>
          </a:xfrm>
          <a:prstGeom prst="rect">
            <a:avLst/>
          </a:prstGeom>
          <a:solidFill>
            <a:schemeClr val="accent4">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a:solidFill>
                  <a:srgbClr val="660066"/>
                </a:solidFill>
                <a:latin typeface="VN-NTime" pitchFamily="2" charset="0"/>
              </a:rPr>
              <a:t>MT ñoái </a:t>
            </a:r>
            <a:r>
              <a:rPr lang="en-US" sz="2400" dirty="0" err="1">
                <a:solidFill>
                  <a:srgbClr val="660066"/>
                </a:solidFill>
                <a:latin typeface="VN-NTime" pitchFamily="2" charset="0"/>
              </a:rPr>
              <a:t>khaùng</a:t>
            </a:r>
            <a:endParaRPr lang="en-US" sz="2400" dirty="0">
              <a:solidFill>
                <a:srgbClr val="660066"/>
              </a:solidFill>
              <a:latin typeface="VN-NTime" pitchFamily="2" charset="0"/>
            </a:endParaRPr>
          </a:p>
        </p:txBody>
      </p:sp>
      <p:sp>
        <p:nvSpPr>
          <p:cNvPr id="43" name="Rectangle 42"/>
          <p:cNvSpPr/>
          <p:nvPr/>
        </p:nvSpPr>
        <p:spPr>
          <a:xfrm>
            <a:off x="2237414" y="6260838"/>
            <a:ext cx="2930232" cy="444762"/>
          </a:xfrm>
          <a:prstGeom prst="rect">
            <a:avLst/>
          </a:prstGeom>
          <a:solidFill>
            <a:schemeClr val="accent4">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a:solidFill>
                  <a:srgbClr val="660066"/>
                </a:solidFill>
                <a:latin typeface="VN-NTime" pitchFamily="2" charset="0"/>
              </a:rPr>
              <a:t>MT khoâng ñoái </a:t>
            </a:r>
            <a:r>
              <a:rPr lang="en-US" sz="2400" dirty="0" err="1">
                <a:solidFill>
                  <a:srgbClr val="660066"/>
                </a:solidFill>
                <a:latin typeface="VN-NTime" pitchFamily="2" charset="0"/>
              </a:rPr>
              <a:t>khaùng</a:t>
            </a:r>
            <a:endParaRPr lang="en-US" sz="2400" i="1" dirty="0">
              <a:solidFill>
                <a:srgbClr val="660066"/>
              </a:solidFill>
              <a:latin typeface="VN-NTime" pitchFamily="2" charset="0"/>
            </a:endParaRPr>
          </a:p>
        </p:txBody>
      </p:sp>
      <p:cxnSp>
        <p:nvCxnSpPr>
          <p:cNvPr id="44" name="Straight Arrow Connector 43"/>
          <p:cNvCxnSpPr>
            <a:stCxn id="33" idx="2"/>
            <a:endCxn id="43" idx="0"/>
          </p:cNvCxnSpPr>
          <p:nvPr/>
        </p:nvCxnSpPr>
        <p:spPr>
          <a:xfrm>
            <a:off x="2381706" y="6085658"/>
            <a:ext cx="1320824" cy="175180"/>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3" idx="2"/>
            <a:endCxn id="42" idx="0"/>
          </p:cNvCxnSpPr>
          <p:nvPr/>
        </p:nvCxnSpPr>
        <p:spPr>
          <a:xfrm flipH="1">
            <a:off x="1098227" y="6085658"/>
            <a:ext cx="1283483" cy="175180"/>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8" idx="6"/>
            <a:endCxn id="28" idx="1"/>
          </p:cNvCxnSpPr>
          <p:nvPr/>
        </p:nvCxnSpPr>
        <p:spPr>
          <a:xfrm flipV="1">
            <a:off x="7246937" y="4582290"/>
            <a:ext cx="778757" cy="345710"/>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8" idx="4"/>
            <a:endCxn id="32" idx="0"/>
          </p:cNvCxnSpPr>
          <p:nvPr/>
        </p:nvCxnSpPr>
        <p:spPr>
          <a:xfrm flipH="1">
            <a:off x="5074222" y="5252594"/>
            <a:ext cx="26738" cy="395520"/>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117" name="AutoShape 49"/>
          <p:cNvSpPr>
            <a:spLocks noChangeArrowheads="1"/>
          </p:cNvSpPr>
          <p:nvPr/>
        </p:nvSpPr>
        <p:spPr bwMode="auto">
          <a:xfrm>
            <a:off x="84139" y="477718"/>
            <a:ext cx="6629402" cy="415636"/>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latin typeface="VN-NTime" pitchFamily="2" charset="0"/>
              </a:rPr>
              <a:t>c) QL</a:t>
            </a:r>
            <a:r>
              <a:rPr lang="en-US" sz="2400" b="1" dirty="0"/>
              <a:t> </a:t>
            </a:r>
            <a:r>
              <a:rPr lang="en-US" sz="2400" b="1" dirty="0" err="1">
                <a:latin typeface="VN-NTime" pitchFamily="2" charset="0"/>
              </a:rPr>
              <a:t>thoáng</a:t>
            </a:r>
            <a:r>
              <a:rPr lang="en-US" sz="2400" b="1" dirty="0">
                <a:latin typeface="VN-NTime" pitchFamily="2" charset="0"/>
              </a:rPr>
              <a:t> </a:t>
            </a:r>
            <a:r>
              <a:rPr lang="en-US" sz="2400" b="1" dirty="0" err="1">
                <a:latin typeface="VN-NTime" pitchFamily="2" charset="0"/>
              </a:rPr>
              <a:t>nhaát</a:t>
            </a:r>
            <a:r>
              <a:rPr lang="en-US" sz="2400" b="1" dirty="0">
                <a:latin typeface="VN-NTime" pitchFamily="2" charset="0"/>
              </a:rPr>
              <a:t> &amp; </a:t>
            </a:r>
            <a:r>
              <a:rPr lang="en-US" sz="2400" b="1" dirty="0" err="1">
                <a:latin typeface="VN-NTime" pitchFamily="2" charset="0"/>
              </a:rPr>
              <a:t>ñaáu</a:t>
            </a:r>
            <a:r>
              <a:rPr lang="en-US" sz="2400" b="1" dirty="0">
                <a:latin typeface="VN-NTime" pitchFamily="2" charset="0"/>
              </a:rPr>
              <a:t> </a:t>
            </a:r>
            <a:r>
              <a:rPr lang="en-US" sz="2400" b="1" dirty="0" err="1">
                <a:latin typeface="VN-NTime" pitchFamily="2" charset="0"/>
              </a:rPr>
              <a:t>tranh</a:t>
            </a:r>
            <a:r>
              <a:rPr lang="en-US" sz="2400" b="1" dirty="0">
                <a:latin typeface="VN-NTime" pitchFamily="2" charset="0"/>
              </a:rPr>
              <a:t> </a:t>
            </a:r>
            <a:r>
              <a:rPr lang="en-US" sz="2400" b="1" dirty="0" err="1">
                <a:latin typeface="VN-NTime" pitchFamily="2" charset="0"/>
              </a:rPr>
              <a:t>cuûa</a:t>
            </a:r>
            <a:r>
              <a:rPr lang="en-US" sz="2400" b="1" dirty="0">
                <a:latin typeface="VN-NTime" pitchFamily="2" charset="0"/>
              </a:rPr>
              <a:t> </a:t>
            </a:r>
            <a:r>
              <a:rPr lang="en-US" sz="2400" b="1" dirty="0" err="1">
                <a:latin typeface="VN-NTime" pitchFamily="2" charset="0"/>
              </a:rPr>
              <a:t>caùc</a:t>
            </a:r>
            <a:r>
              <a:rPr lang="en-US" sz="2400" b="1" dirty="0">
                <a:latin typeface="VN-NTime" pitchFamily="2" charset="0"/>
              </a:rPr>
              <a:t> </a:t>
            </a:r>
            <a:r>
              <a:rPr lang="en-US" sz="2400" b="1" dirty="0" err="1">
                <a:latin typeface="VN-NTime" pitchFamily="2" charset="0"/>
              </a:rPr>
              <a:t>maët</a:t>
            </a:r>
            <a:r>
              <a:rPr lang="en-US" sz="2400" b="1" dirty="0">
                <a:latin typeface="VN-NTime" pitchFamily="2" charset="0"/>
              </a:rPr>
              <a:t> </a:t>
            </a:r>
            <a:r>
              <a:rPr lang="en-US" sz="2400" b="1" dirty="0" err="1">
                <a:latin typeface="VN-NTime" pitchFamily="2" charset="0"/>
              </a:rPr>
              <a:t>ñoái</a:t>
            </a:r>
            <a:r>
              <a:rPr lang="en-US" sz="2400" b="1" dirty="0">
                <a:latin typeface="VN-NTime" pitchFamily="2" charset="0"/>
              </a:rPr>
              <a:t> </a:t>
            </a:r>
            <a:r>
              <a:rPr lang="en-US" sz="2400" b="1" dirty="0" err="1">
                <a:latin typeface="VN-NTime" pitchFamily="2" charset="0"/>
              </a:rPr>
              <a:t>laäp</a:t>
            </a:r>
            <a:r>
              <a:rPr lang="en-US" sz="2400" b="1" dirty="0">
                <a:latin typeface="VN-NTime" pitchFamily="2" charset="0"/>
              </a:rPr>
              <a:t> </a:t>
            </a:r>
          </a:p>
        </p:txBody>
      </p:sp>
      <p:sp>
        <p:nvSpPr>
          <p:cNvPr id="37"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935633365"/>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8" grpId="0" animBg="1"/>
      <p:bldP spid="21" grpId="0" animBg="1"/>
      <p:bldP spid="22" grpId="0" animBg="1"/>
      <p:bldP spid="25" grpId="0" animBg="1"/>
      <p:bldP spid="26" grpId="0" animBg="1"/>
      <p:bldP spid="27" grpId="0" animBg="1"/>
      <p:bldP spid="28" grpId="0" animBg="1"/>
      <p:bldP spid="30" grpId="0" animBg="1"/>
      <p:bldP spid="32" grpId="0" animBg="1"/>
      <p:bldP spid="33" grpId="0" animBg="1"/>
      <p:bldP spid="38" grpId="0" animBg="1"/>
      <p:bldP spid="39"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entagon 18"/>
          <p:cNvSpPr/>
          <p:nvPr/>
        </p:nvSpPr>
        <p:spPr>
          <a:xfrm>
            <a:off x="84150" y="3131404"/>
            <a:ext cx="2661592" cy="425828"/>
          </a:xfrm>
          <a:prstGeom prst="homePlate">
            <a:avLst>
              <a:gd name="adj" fmla="val 41794"/>
            </a:avLst>
          </a:prstGeom>
          <a:solidFill>
            <a:schemeClr val="accent1">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a:solidFill>
                  <a:srgbClr val="000066"/>
                </a:solidFill>
                <a:latin typeface="VNI-Swiss-Condense" pitchFamily="2" charset="0"/>
              </a:rPr>
              <a:t>Khaùc bieät </a:t>
            </a:r>
            <a:r>
              <a:rPr lang="en-US" sz="2400" dirty="0">
                <a:solidFill>
                  <a:srgbClr val="000066"/>
                </a:solidFill>
                <a:latin typeface="VNI-Swiss-Condense" pitchFamily="2" charset="0"/>
                <a:sym typeface="Webdings"/>
              </a:rPr>
              <a:t></a:t>
            </a:r>
            <a:r>
              <a:rPr lang="en-US" sz="2400" dirty="0" err="1">
                <a:solidFill>
                  <a:srgbClr val="000066"/>
                </a:solidFill>
                <a:latin typeface="VNI-Swiss-Condense" pitchFamily="2" charset="0"/>
                <a:sym typeface="Webdings"/>
              </a:rPr>
              <a:t>Ñ</a:t>
            </a:r>
            <a:r>
              <a:rPr lang="en-US" sz="2400" dirty="0" err="1">
                <a:solidFill>
                  <a:srgbClr val="000066"/>
                </a:solidFill>
                <a:latin typeface="VNI-Swiss-Condense" pitchFamily="2" charset="0"/>
              </a:rPr>
              <a:t>oái</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laäp</a:t>
            </a:r>
            <a:endParaRPr lang="en-US" sz="2400" dirty="0">
              <a:solidFill>
                <a:srgbClr val="000066"/>
              </a:solidFill>
              <a:latin typeface="VNI-Swiss-Condense" pitchFamily="2" charset="0"/>
            </a:endParaRPr>
          </a:p>
        </p:txBody>
      </p:sp>
      <p:sp>
        <p:nvSpPr>
          <p:cNvPr id="20" name="Chevron 19"/>
          <p:cNvSpPr/>
          <p:nvPr/>
        </p:nvSpPr>
        <p:spPr>
          <a:xfrm>
            <a:off x="2745742" y="3179233"/>
            <a:ext cx="415135" cy="343501"/>
          </a:xfrm>
          <a:prstGeom prst="chevron">
            <a:avLst>
              <a:gd name="adj" fmla="val 34921"/>
            </a:avLst>
          </a:prstGeom>
          <a:solidFill>
            <a:srgbClr val="C00000"/>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black"/>
              </a:solidFill>
            </a:endParaRPr>
          </a:p>
        </p:txBody>
      </p:sp>
      <p:sp>
        <p:nvSpPr>
          <p:cNvPr id="21" name="Pentagon 20"/>
          <p:cNvSpPr/>
          <p:nvPr/>
        </p:nvSpPr>
        <p:spPr>
          <a:xfrm>
            <a:off x="3290073" y="3131405"/>
            <a:ext cx="3538113" cy="425828"/>
          </a:xfrm>
          <a:prstGeom prst="homePlate">
            <a:avLst>
              <a:gd name="adj" fmla="val 31538"/>
            </a:avLst>
          </a:prstGeom>
          <a:solidFill>
            <a:schemeClr val="accent1">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dirty="0" err="1">
                <a:solidFill>
                  <a:srgbClr val="000066"/>
                </a:solidFill>
                <a:latin typeface="VNI-Swiss-Condense" pitchFamily="2" charset="0"/>
              </a:rPr>
              <a:t>T.nhaát</a:t>
            </a:r>
            <a:r>
              <a:rPr lang="en-US" sz="2400" dirty="0">
                <a:solidFill>
                  <a:srgbClr val="000066"/>
                </a:solidFill>
                <a:latin typeface="VNI-Swiss-Condense" pitchFamily="2" charset="0"/>
              </a:rPr>
              <a:t> &amp; </a:t>
            </a:r>
            <a:r>
              <a:rPr lang="en-US" sz="2400" dirty="0" err="1">
                <a:solidFill>
                  <a:srgbClr val="000066"/>
                </a:solidFill>
                <a:latin typeface="VNI-Swiss-Condense" pitchFamily="2" charset="0"/>
              </a:rPr>
              <a:t>ñ.tranh</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cuûa</a:t>
            </a:r>
            <a:r>
              <a:rPr lang="en-US" sz="2400" dirty="0">
                <a:solidFill>
                  <a:srgbClr val="000066"/>
                </a:solidFill>
                <a:latin typeface="VNI-Swiss-Condense" pitchFamily="2" charset="0"/>
              </a:rPr>
              <a:t> CMÑL</a:t>
            </a:r>
          </a:p>
        </p:txBody>
      </p:sp>
      <p:sp>
        <p:nvSpPr>
          <p:cNvPr id="22" name="Pentagon 21"/>
          <p:cNvSpPr/>
          <p:nvPr/>
        </p:nvSpPr>
        <p:spPr>
          <a:xfrm>
            <a:off x="7377673" y="3171092"/>
            <a:ext cx="2346110" cy="425828"/>
          </a:xfrm>
          <a:prstGeom prst="homePlate">
            <a:avLst>
              <a:gd name="adj" fmla="val 31538"/>
            </a:avLst>
          </a:prstGeom>
          <a:solidFill>
            <a:schemeClr val="accent1">
              <a:lumMod val="20000"/>
              <a:lumOff val="80000"/>
            </a:schemeClr>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dirty="0" err="1">
                <a:solidFill>
                  <a:srgbClr val="000066"/>
                </a:solidFill>
                <a:latin typeface="VNI-Swiss-Condense" pitchFamily="2" charset="0"/>
              </a:rPr>
              <a:t>Ch.hoùa</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cuûa</a:t>
            </a:r>
            <a:r>
              <a:rPr lang="en-US" sz="2400" dirty="0">
                <a:solidFill>
                  <a:srgbClr val="000066"/>
                </a:solidFill>
                <a:latin typeface="VNI-Swiss-Condense" pitchFamily="2" charset="0"/>
              </a:rPr>
              <a:t> CMÑL</a:t>
            </a:r>
          </a:p>
        </p:txBody>
      </p:sp>
      <p:sp>
        <p:nvSpPr>
          <p:cNvPr id="23" name="Chevron 22"/>
          <p:cNvSpPr/>
          <p:nvPr/>
        </p:nvSpPr>
        <p:spPr>
          <a:xfrm>
            <a:off x="6828186" y="3215746"/>
            <a:ext cx="453031" cy="343501"/>
          </a:xfrm>
          <a:prstGeom prst="chevron">
            <a:avLst>
              <a:gd name="adj" fmla="val 34921"/>
            </a:avLst>
          </a:prstGeom>
          <a:solidFill>
            <a:srgbClr val="C00000"/>
          </a:solidFill>
          <a:ln w="12700">
            <a:solidFill>
              <a:schemeClr val="bg1">
                <a:lumMod val="6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black"/>
              </a:solidFill>
            </a:endParaRPr>
          </a:p>
        </p:txBody>
      </p:sp>
      <p:sp>
        <p:nvSpPr>
          <p:cNvPr id="25" name="AutoShape 49"/>
          <p:cNvSpPr>
            <a:spLocks noChangeArrowheads="1"/>
          </p:cNvSpPr>
          <p:nvPr/>
        </p:nvSpPr>
        <p:spPr bwMode="auto">
          <a:xfrm>
            <a:off x="3290073" y="4412719"/>
            <a:ext cx="3407199" cy="755703"/>
          </a:xfrm>
          <a:prstGeom prst="roundRect">
            <a:avLst>
              <a:gd name="adj" fmla="val 8968"/>
            </a:avLst>
          </a:prstGeom>
          <a:solidFill>
            <a:schemeClr val="accent4">
              <a:lumMod val="20000"/>
              <a:lumOff val="80000"/>
            </a:schemeClr>
          </a:solidFill>
          <a:ln w="12700"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marL="176213" indent="-293688">
              <a:spcBef>
                <a:spcPct val="0"/>
              </a:spcBef>
              <a:spcAft>
                <a:spcPts val="0"/>
              </a:spcAft>
              <a:tabLst>
                <a:tab pos="1371600" algn="l"/>
              </a:tabLst>
              <a:defRPr/>
            </a:pPr>
            <a:r>
              <a:rPr lang="en-US" sz="2400" dirty="0">
                <a:solidFill>
                  <a:srgbClr val="000099"/>
                </a:solidFill>
                <a:latin typeface="VNI-Swiss-Condense" pitchFamily="2" charset="0"/>
                <a:cs typeface="Arial" charset="0"/>
              </a:rPr>
              <a:t>STN: </a:t>
            </a:r>
            <a:r>
              <a:rPr lang="en-US" sz="2400" dirty="0" err="1">
                <a:solidFill>
                  <a:srgbClr val="000099"/>
                </a:solidFill>
                <a:latin typeface="VNI-Swiss-Condense" pitchFamily="2" charset="0"/>
                <a:cs typeface="Arial" charset="0"/>
              </a:rPr>
              <a:t>tröøu</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töôïng</a:t>
            </a:r>
            <a:r>
              <a:rPr lang="en-US" sz="2400" dirty="0" err="1">
                <a:solidFill>
                  <a:srgbClr val="FF0000"/>
                </a:solidFill>
                <a:latin typeface="VNI-Swiss-Condense" pitchFamily="2" charset="0"/>
                <a:cs typeface="Arial" charset="0"/>
                <a:sym typeface="Webdings"/>
              </a:rPr>
              <a:t></a:t>
            </a:r>
            <a:r>
              <a:rPr lang="en-US" sz="2400" dirty="0" err="1">
                <a:solidFill>
                  <a:srgbClr val="000099"/>
                </a:solidFill>
                <a:latin typeface="VNI-Swiss-Condense" pitchFamily="2" charset="0"/>
                <a:cs typeface="Arial" charset="0"/>
              </a:rPr>
              <a:t>cuï</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theå</a:t>
            </a:r>
            <a:endParaRPr lang="en-US" sz="2400" dirty="0">
              <a:solidFill>
                <a:srgbClr val="000099"/>
              </a:solidFill>
              <a:latin typeface="VNI-Swiss-Condense" pitchFamily="2" charset="0"/>
              <a:cs typeface="Arial" charset="0"/>
            </a:endParaRPr>
          </a:p>
          <a:p>
            <a:pPr marL="176213" indent="-293688">
              <a:spcBef>
                <a:spcPct val="0"/>
              </a:spcBef>
              <a:spcAft>
                <a:spcPts val="0"/>
              </a:spcAft>
              <a:tabLst>
                <a:tab pos="1371600" algn="l"/>
              </a:tabLst>
              <a:defRPr/>
            </a:pPr>
            <a:r>
              <a:rPr lang="en-US" sz="2400" dirty="0">
                <a:solidFill>
                  <a:srgbClr val="000099"/>
                </a:solidFill>
                <a:latin typeface="VNI-Swiss-Condense" pitchFamily="2" charset="0"/>
                <a:cs typeface="Arial" charset="0"/>
              </a:rPr>
              <a:t>SÑT: </a:t>
            </a:r>
            <a:r>
              <a:rPr lang="en-US" sz="2400" dirty="0" err="1">
                <a:solidFill>
                  <a:srgbClr val="000099"/>
                </a:solidFill>
                <a:latin typeface="VNI-Swiss-Condense" pitchFamily="2" charset="0"/>
                <a:cs typeface="Arial" charset="0"/>
              </a:rPr>
              <a:t>bình</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laëng</a:t>
            </a:r>
            <a:r>
              <a:rPr lang="en-US" sz="2400" dirty="0" err="1">
                <a:solidFill>
                  <a:srgbClr val="FF0000"/>
                </a:solidFill>
                <a:latin typeface="VNI-Swiss-Condense" pitchFamily="2" charset="0"/>
                <a:cs typeface="Arial" charset="0"/>
                <a:sym typeface="Webdings"/>
              </a:rPr>
              <a:t></a:t>
            </a:r>
            <a:r>
              <a:rPr lang="en-US" sz="2400" dirty="0" err="1">
                <a:solidFill>
                  <a:srgbClr val="000099"/>
                </a:solidFill>
                <a:latin typeface="VNI-Swiss-Condense" pitchFamily="2" charset="0"/>
                <a:cs typeface="Arial" charset="0"/>
              </a:rPr>
              <a:t>quyeát</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lieät</a:t>
            </a:r>
            <a:endParaRPr lang="en-US" sz="2200" dirty="0">
              <a:solidFill>
                <a:srgbClr val="660066"/>
              </a:solidFill>
              <a:latin typeface="VNI-Swiss-Condense" pitchFamily="2" charset="0"/>
              <a:cs typeface="Arial" charset="0"/>
            </a:endParaRPr>
          </a:p>
        </p:txBody>
      </p:sp>
      <p:sp>
        <p:nvSpPr>
          <p:cNvPr id="26" name="AutoShape 49"/>
          <p:cNvSpPr>
            <a:spLocks noChangeArrowheads="1"/>
          </p:cNvSpPr>
          <p:nvPr/>
        </p:nvSpPr>
        <p:spPr bwMode="auto">
          <a:xfrm>
            <a:off x="3310744" y="3650709"/>
            <a:ext cx="3386529" cy="692727"/>
          </a:xfrm>
          <a:prstGeom prst="roundRect">
            <a:avLst>
              <a:gd name="adj" fmla="val 8968"/>
            </a:avLst>
          </a:prstGeom>
          <a:solidFill>
            <a:schemeClr val="accent4">
              <a:lumMod val="20000"/>
              <a:lumOff val="80000"/>
            </a:schemeClr>
          </a:solidFill>
          <a:ln w="12700"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marL="176213" indent="-293688">
              <a:spcBef>
                <a:spcPct val="0"/>
              </a:spcBef>
              <a:spcAft>
                <a:spcPts val="0"/>
              </a:spcAft>
              <a:tabLst>
                <a:tab pos="1371600" algn="l"/>
              </a:tabLst>
              <a:defRPr/>
            </a:pPr>
            <a:r>
              <a:rPr lang="en-US" sz="2400" dirty="0">
                <a:solidFill>
                  <a:srgbClr val="000099"/>
                </a:solidFill>
                <a:latin typeface="VNI-Swiss-Condense" pitchFamily="2" charset="0"/>
                <a:cs typeface="Arial" charset="0"/>
              </a:rPr>
              <a:t>STN: </a:t>
            </a:r>
            <a:r>
              <a:rPr lang="en-US" sz="2400" dirty="0" err="1">
                <a:solidFill>
                  <a:srgbClr val="000099"/>
                </a:solidFill>
                <a:latin typeface="VNI-Swiss-Condense" pitchFamily="2" charset="0"/>
                <a:cs typeface="Arial" charset="0"/>
              </a:rPr>
              <a:t>töông</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ñoái</a:t>
            </a:r>
            <a:r>
              <a:rPr lang="en-US" sz="2400" dirty="0">
                <a:solidFill>
                  <a:srgbClr val="FF0000"/>
                </a:solidFill>
                <a:latin typeface="VNI-Swiss-Condense" pitchFamily="2" charset="0"/>
                <a:cs typeface="Arial" charset="0"/>
                <a:sym typeface="Webdings"/>
              </a:rPr>
              <a:t></a:t>
            </a:r>
            <a:r>
              <a:rPr lang="en-US" sz="2400" dirty="0" err="1">
                <a:solidFill>
                  <a:srgbClr val="000099"/>
                </a:solidFill>
                <a:latin typeface="VNI-Swiss-Condense" pitchFamily="2" charset="0"/>
                <a:cs typeface="Arial" charset="0"/>
                <a:sym typeface="Symbol" pitchFamily="18" charset="2"/>
              </a:rPr>
              <a:t>oån</a:t>
            </a:r>
            <a:r>
              <a:rPr lang="en-US" sz="2400" dirty="0">
                <a:solidFill>
                  <a:srgbClr val="000099"/>
                </a:solidFill>
                <a:latin typeface="VNI-Swiss-Condense" pitchFamily="2" charset="0"/>
                <a:cs typeface="Arial" charset="0"/>
                <a:sym typeface="Symbol" pitchFamily="18" charset="2"/>
              </a:rPr>
              <a:t> </a:t>
            </a:r>
            <a:r>
              <a:rPr lang="en-US" sz="2400" dirty="0" err="1">
                <a:solidFill>
                  <a:srgbClr val="000099"/>
                </a:solidFill>
                <a:latin typeface="VNI-Swiss-Condense" pitchFamily="2" charset="0"/>
                <a:cs typeface="Arial" charset="0"/>
                <a:sym typeface="Symbol" pitchFamily="18" charset="2"/>
              </a:rPr>
              <a:t>ñònh</a:t>
            </a:r>
            <a:endParaRPr lang="en-US" sz="2400" dirty="0">
              <a:solidFill>
                <a:srgbClr val="000099"/>
              </a:solidFill>
              <a:latin typeface="VNI-Swiss-Condense" pitchFamily="2" charset="0"/>
              <a:cs typeface="Arial" charset="0"/>
            </a:endParaRPr>
          </a:p>
          <a:p>
            <a:pPr marL="176213" indent="-293688">
              <a:spcBef>
                <a:spcPct val="0"/>
              </a:spcBef>
              <a:spcAft>
                <a:spcPts val="0"/>
              </a:spcAft>
              <a:tabLst>
                <a:tab pos="1371600" algn="l"/>
              </a:tabLst>
              <a:defRPr/>
            </a:pPr>
            <a:r>
              <a:rPr lang="en-US" sz="2400" dirty="0">
                <a:solidFill>
                  <a:srgbClr val="000099"/>
                </a:solidFill>
                <a:latin typeface="VNI-Swiss-Condense" pitchFamily="2" charset="0"/>
                <a:cs typeface="Arial" charset="0"/>
              </a:rPr>
              <a:t>SÑT: </a:t>
            </a:r>
            <a:r>
              <a:rPr lang="en-US" sz="2400" dirty="0" err="1">
                <a:solidFill>
                  <a:srgbClr val="000099"/>
                </a:solidFill>
                <a:latin typeface="VNI-Swiss-Condense" pitchFamily="2" charset="0"/>
                <a:cs typeface="Arial" charset="0"/>
              </a:rPr>
              <a:t>tuyeät</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ñoái</a:t>
            </a:r>
            <a:r>
              <a:rPr lang="en-US" sz="2400" dirty="0">
                <a:solidFill>
                  <a:srgbClr val="FF0000"/>
                </a:solidFill>
                <a:latin typeface="VNI-Swiss-Condense" pitchFamily="2" charset="0"/>
                <a:cs typeface="Arial" charset="0"/>
                <a:sym typeface="Webdings"/>
              </a:rPr>
              <a:t></a:t>
            </a:r>
            <a:r>
              <a:rPr lang="en-US" sz="2400" dirty="0" err="1">
                <a:solidFill>
                  <a:srgbClr val="000099"/>
                </a:solidFill>
                <a:latin typeface="VNI-Swiss-Condense" pitchFamily="2" charset="0"/>
                <a:cs typeface="Arial" charset="0"/>
              </a:rPr>
              <a:t>thay</a:t>
            </a:r>
            <a:r>
              <a:rPr lang="en-US" sz="2400" dirty="0">
                <a:solidFill>
                  <a:srgbClr val="000099"/>
                </a:solidFill>
                <a:latin typeface="VNI-Swiss-Condense" pitchFamily="2" charset="0"/>
                <a:cs typeface="Arial" charset="0"/>
              </a:rPr>
              <a:t> </a:t>
            </a:r>
            <a:r>
              <a:rPr lang="en-US" sz="2400" dirty="0" err="1">
                <a:solidFill>
                  <a:srgbClr val="000099"/>
                </a:solidFill>
                <a:latin typeface="VNI-Swiss-Condense" pitchFamily="2" charset="0"/>
                <a:cs typeface="Arial" charset="0"/>
              </a:rPr>
              <a:t>ñoåi</a:t>
            </a:r>
            <a:endParaRPr lang="en-US" sz="2200" dirty="0">
              <a:solidFill>
                <a:srgbClr val="660066"/>
              </a:solidFill>
              <a:latin typeface="VNI-Swiss-Condense" pitchFamily="2" charset="0"/>
              <a:cs typeface="Arial" charset="0"/>
            </a:endParaRPr>
          </a:p>
        </p:txBody>
      </p:sp>
      <p:sp>
        <p:nvSpPr>
          <p:cNvPr id="27" name="Rounded Rectangle 26"/>
          <p:cNvSpPr/>
          <p:nvPr/>
        </p:nvSpPr>
        <p:spPr>
          <a:xfrm>
            <a:off x="182597" y="2271963"/>
            <a:ext cx="2487113" cy="457200"/>
          </a:xfrm>
          <a:prstGeom prst="roundRect">
            <a:avLst/>
          </a:prstGeom>
          <a:solidFill>
            <a:schemeClr val="accent6">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defRPr/>
            </a:pPr>
            <a:r>
              <a:rPr lang="en-US" sz="2400" b="1" dirty="0" err="1">
                <a:solidFill>
                  <a:srgbClr val="800000"/>
                </a:solidFill>
                <a:latin typeface="VN-NTime" pitchFamily="2" charset="0"/>
                <a:cs typeface="Arial" charset="0"/>
              </a:rPr>
              <a:t>Xuaát</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hieän</a:t>
            </a:r>
            <a:r>
              <a:rPr lang="en-US" sz="2400" b="1" dirty="0">
                <a:solidFill>
                  <a:srgbClr val="800000"/>
                </a:solidFill>
                <a:latin typeface="VN-NTime" pitchFamily="2" charset="0"/>
                <a:cs typeface="Arial" charset="0"/>
              </a:rPr>
              <a:t> </a:t>
            </a:r>
          </a:p>
        </p:txBody>
      </p:sp>
      <p:sp>
        <p:nvSpPr>
          <p:cNvPr id="28" name="Rounded Rectangle 27"/>
          <p:cNvSpPr/>
          <p:nvPr/>
        </p:nvSpPr>
        <p:spPr>
          <a:xfrm>
            <a:off x="3350110" y="2271963"/>
            <a:ext cx="3347156" cy="457200"/>
          </a:xfrm>
          <a:prstGeom prst="roundRect">
            <a:avLst/>
          </a:prstGeom>
          <a:solidFill>
            <a:schemeClr val="accent6">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defRPr/>
            </a:pPr>
            <a:r>
              <a:rPr lang="en-US" sz="2400" b="1" dirty="0" err="1">
                <a:solidFill>
                  <a:srgbClr val="800000"/>
                </a:solidFill>
                <a:latin typeface="VN-NTime" pitchFamily="2" charset="0"/>
                <a:cs typeface="Arial" charset="0"/>
              </a:rPr>
              <a:t>Toàn</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taïi</a:t>
            </a:r>
            <a:endParaRPr lang="en-US" sz="2400" b="1" dirty="0">
              <a:solidFill>
                <a:srgbClr val="800000"/>
              </a:solidFill>
              <a:latin typeface="VN-NTime" pitchFamily="2" charset="0"/>
              <a:cs typeface="Arial" charset="0"/>
            </a:endParaRPr>
          </a:p>
        </p:txBody>
      </p:sp>
      <p:sp>
        <p:nvSpPr>
          <p:cNvPr id="32" name="Rounded Rectangle 31"/>
          <p:cNvSpPr/>
          <p:nvPr/>
        </p:nvSpPr>
        <p:spPr>
          <a:xfrm>
            <a:off x="7377673" y="2284210"/>
            <a:ext cx="2346110" cy="457200"/>
          </a:xfrm>
          <a:prstGeom prst="roundRect">
            <a:avLst/>
          </a:prstGeom>
          <a:solidFill>
            <a:schemeClr val="accent6">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defRPr/>
            </a:pPr>
            <a:r>
              <a:rPr lang="en-US" sz="2400" b="1" dirty="0" err="1">
                <a:solidFill>
                  <a:srgbClr val="800000"/>
                </a:solidFill>
                <a:latin typeface="VN-NTime" pitchFamily="2" charset="0"/>
                <a:cs typeface="Arial" charset="0"/>
              </a:rPr>
              <a:t>Giaûi</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quyeát</a:t>
            </a:r>
            <a:endParaRPr lang="en-US" sz="2400" b="1" dirty="0">
              <a:solidFill>
                <a:srgbClr val="800000"/>
              </a:solidFill>
              <a:latin typeface="VN-NTime" pitchFamily="2" charset="0"/>
              <a:cs typeface="Arial" charset="0"/>
            </a:endParaRPr>
          </a:p>
        </p:txBody>
      </p:sp>
      <p:sp>
        <p:nvSpPr>
          <p:cNvPr id="33" name="Right Arrow 32"/>
          <p:cNvSpPr/>
          <p:nvPr/>
        </p:nvSpPr>
        <p:spPr>
          <a:xfrm>
            <a:off x="6845404" y="2246844"/>
            <a:ext cx="418580" cy="489462"/>
          </a:xfrm>
          <a:prstGeom prst="rightArrow">
            <a:avLst/>
          </a:prstGeom>
          <a:solidFill>
            <a:schemeClr val="tx1"/>
          </a:solidFill>
          <a:ln w="127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35" name="Right Arrow 34"/>
          <p:cNvSpPr/>
          <p:nvPr/>
        </p:nvSpPr>
        <p:spPr>
          <a:xfrm>
            <a:off x="2806338" y="2265852"/>
            <a:ext cx="418580" cy="469447"/>
          </a:xfrm>
          <a:prstGeom prst="rightArrow">
            <a:avLst/>
          </a:prstGeom>
          <a:solidFill>
            <a:schemeClr val="tx1"/>
          </a:solidFill>
          <a:ln w="127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36" name="Rounded Rectangle 35"/>
          <p:cNvSpPr/>
          <p:nvPr/>
        </p:nvSpPr>
        <p:spPr>
          <a:xfrm>
            <a:off x="3465968" y="1541356"/>
            <a:ext cx="3092319" cy="484909"/>
          </a:xfrm>
          <a:prstGeom prst="roundRect">
            <a:avLst/>
          </a:prstGeom>
          <a:solidFill>
            <a:srgbClr val="7030A0"/>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b="1" dirty="0" err="1">
                <a:solidFill>
                  <a:schemeClr val="tx1"/>
                </a:solidFill>
                <a:latin typeface="VN-NTime" pitchFamily="2" charset="0"/>
                <a:cs typeface="Arial" charset="0"/>
              </a:rPr>
              <a:t>Maâu</a:t>
            </a:r>
            <a:r>
              <a:rPr lang="en-US" sz="2400" b="1" dirty="0">
                <a:solidFill>
                  <a:schemeClr val="tx1"/>
                </a:solidFill>
                <a:latin typeface="VN-NTime" pitchFamily="2" charset="0"/>
                <a:cs typeface="Arial" charset="0"/>
              </a:rPr>
              <a:t> </a:t>
            </a:r>
            <a:r>
              <a:rPr lang="en-US" sz="2400" b="1" dirty="0" err="1">
                <a:solidFill>
                  <a:schemeClr val="tx1"/>
                </a:solidFill>
                <a:latin typeface="VN-NTime" pitchFamily="2" charset="0"/>
                <a:cs typeface="Arial" charset="0"/>
              </a:rPr>
              <a:t>thuaãn</a:t>
            </a:r>
            <a:r>
              <a:rPr lang="en-US" sz="2400" b="1" dirty="0">
                <a:solidFill>
                  <a:schemeClr val="tx1"/>
                </a:solidFill>
                <a:latin typeface="VN-NTime" pitchFamily="2" charset="0"/>
                <a:cs typeface="Arial" charset="0"/>
              </a:rPr>
              <a:t> </a:t>
            </a:r>
            <a:r>
              <a:rPr lang="en-US" sz="2400" b="1" dirty="0" err="1">
                <a:solidFill>
                  <a:schemeClr val="tx1"/>
                </a:solidFill>
                <a:latin typeface="VN-NTime" pitchFamily="2" charset="0"/>
                <a:cs typeface="Arial" charset="0"/>
              </a:rPr>
              <a:t>bieän</a:t>
            </a:r>
            <a:r>
              <a:rPr lang="en-US" sz="2400" b="1" dirty="0">
                <a:solidFill>
                  <a:schemeClr val="tx1"/>
                </a:solidFill>
                <a:latin typeface="VN-NTime" pitchFamily="2" charset="0"/>
                <a:cs typeface="Arial" charset="0"/>
              </a:rPr>
              <a:t> </a:t>
            </a:r>
            <a:r>
              <a:rPr lang="en-US" sz="2400" b="1" dirty="0" err="1">
                <a:solidFill>
                  <a:schemeClr val="tx1"/>
                </a:solidFill>
                <a:latin typeface="VN-NTime" pitchFamily="2" charset="0"/>
                <a:cs typeface="Arial" charset="0"/>
              </a:rPr>
              <a:t>chöùng</a:t>
            </a:r>
            <a:r>
              <a:rPr lang="en-US" sz="2400" b="1" dirty="0">
                <a:solidFill>
                  <a:schemeClr val="tx1"/>
                </a:solidFill>
                <a:latin typeface="VN-NTime" pitchFamily="2" charset="0"/>
                <a:cs typeface="Arial" charset="0"/>
              </a:rPr>
              <a:t> </a:t>
            </a:r>
            <a:endParaRPr lang="en-US" sz="2400" dirty="0">
              <a:solidFill>
                <a:schemeClr val="tx1"/>
              </a:solidFill>
              <a:latin typeface="VN-NTime" pitchFamily="2" charset="0"/>
            </a:endParaRPr>
          </a:p>
        </p:txBody>
      </p:sp>
      <p:cxnSp>
        <p:nvCxnSpPr>
          <p:cNvPr id="37" name="Straight Arrow Connector 36"/>
          <p:cNvCxnSpPr>
            <a:stCxn id="36" idx="2"/>
            <a:endCxn id="27" idx="0"/>
          </p:cNvCxnSpPr>
          <p:nvPr/>
        </p:nvCxnSpPr>
        <p:spPr>
          <a:xfrm flipH="1">
            <a:off x="1426149" y="2026261"/>
            <a:ext cx="3585974" cy="245702"/>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6" idx="2"/>
            <a:endCxn id="28" idx="0"/>
          </p:cNvCxnSpPr>
          <p:nvPr/>
        </p:nvCxnSpPr>
        <p:spPr>
          <a:xfrm>
            <a:off x="5012123" y="2026261"/>
            <a:ext cx="11565" cy="245702"/>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2"/>
            <a:endCxn id="32" idx="0"/>
          </p:cNvCxnSpPr>
          <p:nvPr/>
        </p:nvCxnSpPr>
        <p:spPr>
          <a:xfrm>
            <a:off x="5012123" y="2026271"/>
            <a:ext cx="3538605" cy="257949"/>
          </a:xfrm>
          <a:prstGeom prst="straightConnector1">
            <a:avLst/>
          </a:prstGeom>
          <a:ln w="127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0" name="Right Arrow Callout 39"/>
          <p:cNvSpPr/>
          <p:nvPr/>
        </p:nvSpPr>
        <p:spPr>
          <a:xfrm>
            <a:off x="6757804" y="3681248"/>
            <a:ext cx="2034329" cy="1500352"/>
          </a:xfrm>
          <a:prstGeom prst="rightArrowCallout">
            <a:avLst>
              <a:gd name="adj1" fmla="val 30804"/>
              <a:gd name="adj2" fmla="val 37576"/>
              <a:gd name="adj3" fmla="val 14358"/>
              <a:gd name="adj4" fmla="val 85972"/>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dirty="0" err="1">
                <a:solidFill>
                  <a:srgbClr val="660066"/>
                </a:solidFill>
                <a:latin typeface="VNI-Swiss-Condense" pitchFamily="2" charset="0"/>
              </a:rPr>
              <a:t>Xuaát</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hieän</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caùc</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khaû</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naêng</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chuyeån</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hoùa</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cuûa</a:t>
            </a:r>
            <a:r>
              <a:rPr lang="en-US" sz="2400" dirty="0">
                <a:solidFill>
                  <a:srgbClr val="660066"/>
                </a:solidFill>
                <a:latin typeface="VNI-Swiss-Condense" pitchFamily="2" charset="0"/>
              </a:rPr>
              <a:t> </a:t>
            </a:r>
            <a:r>
              <a:rPr lang="en-US" sz="2400" dirty="0" err="1">
                <a:solidFill>
                  <a:srgbClr val="660066"/>
                </a:solidFill>
                <a:latin typeface="VNI-Swiss-Condense" pitchFamily="2" charset="0"/>
              </a:rPr>
              <a:t>caùc</a:t>
            </a:r>
            <a:r>
              <a:rPr lang="en-US" sz="2400" dirty="0">
                <a:solidFill>
                  <a:srgbClr val="660066"/>
                </a:solidFill>
                <a:latin typeface="VNI-Swiss-Condense" pitchFamily="2" charset="0"/>
              </a:rPr>
              <a:t> MÑL</a:t>
            </a:r>
          </a:p>
        </p:txBody>
      </p:sp>
      <p:sp>
        <p:nvSpPr>
          <p:cNvPr id="41" name="Right Arrow 40"/>
          <p:cNvSpPr/>
          <p:nvPr/>
        </p:nvSpPr>
        <p:spPr>
          <a:xfrm>
            <a:off x="8852667" y="3859924"/>
            <a:ext cx="413411" cy="1143000"/>
          </a:xfrm>
          <a:prstGeom prst="rightArrow">
            <a:avLst/>
          </a:prstGeom>
          <a:solidFill>
            <a:schemeClr val="tx1"/>
          </a:solidFill>
          <a:ln w="127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42" name="Right Arrow 41"/>
          <p:cNvSpPr/>
          <p:nvPr/>
        </p:nvSpPr>
        <p:spPr>
          <a:xfrm>
            <a:off x="2797421" y="3771933"/>
            <a:ext cx="413411" cy="1143000"/>
          </a:xfrm>
          <a:prstGeom prst="rightArrow">
            <a:avLst/>
          </a:prstGeom>
          <a:solidFill>
            <a:schemeClr val="tx1"/>
          </a:solidFill>
          <a:ln w="127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43" name="Down Arrow 42"/>
          <p:cNvSpPr/>
          <p:nvPr/>
        </p:nvSpPr>
        <p:spPr>
          <a:xfrm>
            <a:off x="826823" y="2779848"/>
            <a:ext cx="1488281" cy="282274"/>
          </a:xfrm>
          <a:prstGeom prst="downArrow">
            <a:avLst/>
          </a:prstGeom>
          <a:solidFill>
            <a:schemeClr val="tx1"/>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44" name="Down Arrow 43"/>
          <p:cNvSpPr/>
          <p:nvPr/>
        </p:nvSpPr>
        <p:spPr>
          <a:xfrm>
            <a:off x="4299479" y="2779848"/>
            <a:ext cx="1488281" cy="282274"/>
          </a:xfrm>
          <a:prstGeom prst="downArrow">
            <a:avLst/>
          </a:prstGeom>
          <a:solidFill>
            <a:schemeClr val="tx1"/>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45" name="Down Arrow 44"/>
          <p:cNvSpPr/>
          <p:nvPr/>
        </p:nvSpPr>
        <p:spPr>
          <a:xfrm>
            <a:off x="7854820" y="2812506"/>
            <a:ext cx="1488281" cy="282274"/>
          </a:xfrm>
          <a:prstGeom prst="downArrow">
            <a:avLst/>
          </a:prstGeom>
          <a:solidFill>
            <a:schemeClr val="tx1"/>
          </a:solid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en-US" sz="2400" i="1">
              <a:solidFill>
                <a:prstClr val="white"/>
              </a:solidFill>
            </a:endParaRPr>
          </a:p>
        </p:txBody>
      </p:sp>
      <p:sp>
        <p:nvSpPr>
          <p:cNvPr id="30" name="AutoShape 49"/>
          <p:cNvSpPr>
            <a:spLocks noChangeArrowheads="1"/>
          </p:cNvSpPr>
          <p:nvPr/>
        </p:nvSpPr>
        <p:spPr bwMode="auto">
          <a:xfrm>
            <a:off x="84139" y="496611"/>
            <a:ext cx="6629402" cy="377851"/>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latin typeface="VN-NTime" pitchFamily="2" charset="0"/>
              </a:rPr>
              <a:t>c) QL</a:t>
            </a:r>
            <a:r>
              <a:rPr lang="en-US" sz="2400" b="1" dirty="0"/>
              <a:t> </a:t>
            </a:r>
            <a:r>
              <a:rPr lang="en-US" sz="2400" b="1" dirty="0" err="1">
                <a:latin typeface="VN-NTime" pitchFamily="2" charset="0"/>
              </a:rPr>
              <a:t>thoáng</a:t>
            </a:r>
            <a:r>
              <a:rPr lang="en-US" sz="2400" b="1" dirty="0">
                <a:latin typeface="VN-NTime" pitchFamily="2" charset="0"/>
              </a:rPr>
              <a:t> </a:t>
            </a:r>
            <a:r>
              <a:rPr lang="en-US" sz="2400" b="1" dirty="0" err="1">
                <a:latin typeface="VN-NTime" pitchFamily="2" charset="0"/>
              </a:rPr>
              <a:t>nhaát</a:t>
            </a:r>
            <a:r>
              <a:rPr lang="en-US" sz="2400" b="1" dirty="0">
                <a:latin typeface="VN-NTime" pitchFamily="2" charset="0"/>
              </a:rPr>
              <a:t> &amp; </a:t>
            </a:r>
            <a:r>
              <a:rPr lang="en-US" sz="2400" b="1" dirty="0" err="1">
                <a:latin typeface="VN-NTime" pitchFamily="2" charset="0"/>
              </a:rPr>
              <a:t>ñaáu</a:t>
            </a:r>
            <a:r>
              <a:rPr lang="en-US" sz="2400" b="1" dirty="0">
                <a:latin typeface="VN-NTime" pitchFamily="2" charset="0"/>
              </a:rPr>
              <a:t> </a:t>
            </a:r>
            <a:r>
              <a:rPr lang="en-US" sz="2400" b="1" dirty="0" err="1">
                <a:latin typeface="VN-NTime" pitchFamily="2" charset="0"/>
              </a:rPr>
              <a:t>tranh</a:t>
            </a:r>
            <a:r>
              <a:rPr lang="en-US" sz="2400" b="1" dirty="0">
                <a:latin typeface="VN-NTime" pitchFamily="2" charset="0"/>
              </a:rPr>
              <a:t> </a:t>
            </a:r>
            <a:r>
              <a:rPr lang="en-US" sz="2400" b="1" dirty="0" err="1">
                <a:latin typeface="VN-NTime" pitchFamily="2" charset="0"/>
              </a:rPr>
              <a:t>cuûa</a:t>
            </a:r>
            <a:r>
              <a:rPr lang="en-US" sz="2400" b="1" dirty="0">
                <a:latin typeface="VN-NTime" pitchFamily="2" charset="0"/>
              </a:rPr>
              <a:t> </a:t>
            </a:r>
            <a:r>
              <a:rPr lang="en-US" sz="2400" b="1" dirty="0" err="1">
                <a:latin typeface="VN-NTime" pitchFamily="2" charset="0"/>
              </a:rPr>
              <a:t>caùc</a:t>
            </a:r>
            <a:r>
              <a:rPr lang="en-US" sz="2400" b="1" dirty="0">
                <a:latin typeface="VN-NTime" pitchFamily="2" charset="0"/>
              </a:rPr>
              <a:t> </a:t>
            </a:r>
            <a:r>
              <a:rPr lang="en-US" sz="2400" b="1" dirty="0" err="1">
                <a:latin typeface="VN-NTime" pitchFamily="2" charset="0"/>
              </a:rPr>
              <a:t>maët</a:t>
            </a:r>
            <a:r>
              <a:rPr lang="en-US" sz="2400" b="1" dirty="0">
                <a:latin typeface="VN-NTime" pitchFamily="2" charset="0"/>
              </a:rPr>
              <a:t> </a:t>
            </a:r>
            <a:r>
              <a:rPr lang="en-US" sz="2400" b="1" dirty="0" err="1">
                <a:latin typeface="VN-NTime" pitchFamily="2" charset="0"/>
              </a:rPr>
              <a:t>ñoái</a:t>
            </a:r>
            <a:r>
              <a:rPr lang="en-US" sz="2400" b="1" dirty="0">
                <a:latin typeface="VN-NTime" pitchFamily="2" charset="0"/>
              </a:rPr>
              <a:t> </a:t>
            </a:r>
            <a:r>
              <a:rPr lang="en-US" sz="2400" b="1" dirty="0" err="1">
                <a:latin typeface="VN-NTime" pitchFamily="2" charset="0"/>
              </a:rPr>
              <a:t>laäp</a:t>
            </a:r>
            <a:r>
              <a:rPr lang="en-US" sz="2400" b="1" dirty="0">
                <a:latin typeface="VN-NTime" pitchFamily="2" charset="0"/>
              </a:rPr>
              <a:t> </a:t>
            </a:r>
          </a:p>
        </p:txBody>
      </p:sp>
      <p:sp>
        <p:nvSpPr>
          <p:cNvPr id="31" name="Rounded Rectangle 30"/>
          <p:cNvSpPr/>
          <p:nvPr/>
        </p:nvSpPr>
        <p:spPr bwMode="auto">
          <a:xfrm>
            <a:off x="84139" y="3650709"/>
            <a:ext cx="2661604" cy="1517714"/>
          </a:xfrm>
          <a:prstGeom prst="roundRect">
            <a:avLst>
              <a:gd name="adj" fmla="val 7297"/>
            </a:avLst>
          </a:prstGeom>
          <a:solidFill>
            <a:schemeClr val="tx2">
              <a:lumMod val="20000"/>
              <a:lumOff val="8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Aft>
                <a:spcPct val="15000"/>
              </a:spcAft>
              <a:defRPr/>
            </a:pPr>
            <a:r>
              <a:rPr lang="en-US" sz="2400" dirty="0">
                <a:solidFill>
                  <a:srgbClr val="000066"/>
                </a:solidFill>
                <a:latin typeface="VNI-Swiss-Condense" pitchFamily="2" charset="0"/>
                <a:cs typeface="Arial" charset="0"/>
              </a:rPr>
              <a:t>Do </a:t>
            </a:r>
            <a:r>
              <a:rPr lang="en-US" sz="2400" dirty="0" err="1">
                <a:solidFill>
                  <a:srgbClr val="000066"/>
                </a:solidFill>
                <a:latin typeface="VNI-Swiss-Condense" pitchFamily="2" charset="0"/>
                <a:cs typeface="Arial" charset="0"/>
              </a:rPr>
              <a:t>töông</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taùc</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beân</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trong</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beân</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ngoaøi</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söï</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vaät</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maø</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nhöõng</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caùi</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khaùc</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bieät</a:t>
            </a:r>
            <a:r>
              <a:rPr lang="en-US" sz="2400" dirty="0" err="1">
                <a:solidFill>
                  <a:srgbClr val="800000"/>
                </a:solidFill>
                <a:latin typeface="VNI-Swiss-Condense" pitchFamily="2" charset="0"/>
                <a:cs typeface="Arial" charset="0"/>
                <a:sym typeface="Webdings"/>
              </a:rPr>
              <a:t></a:t>
            </a:r>
            <a:r>
              <a:rPr lang="en-US" sz="2400" dirty="0" err="1">
                <a:solidFill>
                  <a:srgbClr val="000066"/>
                </a:solidFill>
                <a:latin typeface="VNI-Swiss-Condense" pitchFamily="2" charset="0"/>
                <a:cs typeface="Arial" charset="0"/>
                <a:sym typeface="Webdings"/>
              </a:rPr>
              <a:t>Caùc</a:t>
            </a:r>
            <a:r>
              <a:rPr lang="en-US" sz="2400" dirty="0">
                <a:solidFill>
                  <a:srgbClr val="000066"/>
                </a:solidFill>
                <a:latin typeface="VNI-Swiss-Condense" pitchFamily="2" charset="0"/>
                <a:cs typeface="Arial" charset="0"/>
                <a:sym typeface="Webdings"/>
              </a:rPr>
              <a:t> </a:t>
            </a:r>
            <a:r>
              <a:rPr lang="en-US" sz="2400" dirty="0" err="1">
                <a:solidFill>
                  <a:srgbClr val="000066"/>
                </a:solidFill>
                <a:latin typeface="VNI-Swiss-Condense" pitchFamily="2" charset="0"/>
                <a:cs typeface="Arial" charset="0"/>
              </a:rPr>
              <a:t>maët</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ñoái</a:t>
            </a:r>
            <a:r>
              <a:rPr lang="en-US" sz="2400" dirty="0">
                <a:solidFill>
                  <a:srgbClr val="000066"/>
                </a:solidFill>
                <a:latin typeface="VNI-Swiss-Condense" pitchFamily="2" charset="0"/>
                <a:cs typeface="Arial" charset="0"/>
              </a:rPr>
              <a:t> </a:t>
            </a:r>
            <a:r>
              <a:rPr lang="en-US" sz="2400" dirty="0" err="1">
                <a:solidFill>
                  <a:srgbClr val="000066"/>
                </a:solidFill>
                <a:latin typeface="VNI-Swiss-Condense" pitchFamily="2" charset="0"/>
                <a:cs typeface="Arial" charset="0"/>
              </a:rPr>
              <a:t>laäp</a:t>
            </a:r>
            <a:endParaRPr lang="en-US" sz="2400" dirty="0">
              <a:solidFill>
                <a:srgbClr val="000066"/>
              </a:solidFill>
              <a:latin typeface="VNI-Swiss-Condense" pitchFamily="2" charset="0"/>
              <a:cs typeface="Arial" charset="0"/>
            </a:endParaRPr>
          </a:p>
        </p:txBody>
      </p:sp>
      <p:sp>
        <p:nvSpPr>
          <p:cNvPr id="34" name="Rounded Rectangle 33"/>
          <p:cNvSpPr/>
          <p:nvPr/>
        </p:nvSpPr>
        <p:spPr bwMode="auto">
          <a:xfrm>
            <a:off x="6180137" y="5334000"/>
            <a:ext cx="3657600" cy="1141426"/>
          </a:xfrm>
          <a:prstGeom prst="roundRect">
            <a:avLst>
              <a:gd name="adj" fmla="val 7297"/>
            </a:avLst>
          </a:prstGeom>
          <a:solidFill>
            <a:schemeClr val="accent1">
              <a:lumMod val="20000"/>
              <a:lumOff val="8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3">
              <a:spcBef>
                <a:spcPts val="0"/>
              </a:spcBef>
              <a:spcAft>
                <a:spcPts val="0"/>
              </a:spcAft>
              <a:tabLst>
                <a:tab pos="1371600" algn="l"/>
              </a:tabLst>
              <a:defRPr/>
            </a:pPr>
            <a:r>
              <a:rPr lang="en-US" sz="2200" spc="-20" dirty="0" err="1">
                <a:solidFill>
                  <a:srgbClr val="003300"/>
                </a:solidFill>
                <a:latin typeface="VNI-Swiss-Condense" pitchFamily="2" charset="0"/>
              </a:rPr>
              <a:t>Khi</a:t>
            </a:r>
            <a:r>
              <a:rPr lang="en-US" sz="2200" spc="-20" dirty="0">
                <a:solidFill>
                  <a:srgbClr val="003300"/>
                </a:solidFill>
                <a:latin typeface="VNI-Swiss-Condense" pitchFamily="2" charset="0"/>
              </a:rPr>
              <a:t> </a:t>
            </a:r>
            <a:r>
              <a:rPr lang="en-US" sz="2200" spc="-20" dirty="0" err="1">
                <a:solidFill>
                  <a:srgbClr val="003300"/>
                </a:solidFill>
                <a:latin typeface="VNI-Swiss-Condense" pitchFamily="2" charset="0"/>
              </a:rPr>
              <a:t>ñieàu</a:t>
            </a:r>
            <a:r>
              <a:rPr lang="en-US" sz="2200" spc="-20" dirty="0">
                <a:solidFill>
                  <a:srgbClr val="003300"/>
                </a:solidFill>
                <a:latin typeface="VNI-Swiss-Condense" pitchFamily="2" charset="0"/>
              </a:rPr>
              <a:t> </a:t>
            </a:r>
            <a:r>
              <a:rPr lang="en-US" sz="2200" spc="-20" dirty="0" err="1">
                <a:solidFill>
                  <a:srgbClr val="003300"/>
                </a:solidFill>
                <a:latin typeface="VNI-Swiss-Condense" pitchFamily="2" charset="0"/>
              </a:rPr>
              <a:t>kieän</a:t>
            </a:r>
            <a:r>
              <a:rPr lang="en-US" sz="2200" spc="-20" dirty="0">
                <a:solidFill>
                  <a:srgbClr val="003300"/>
                </a:solidFill>
                <a:latin typeface="VNI-Swiss-Condense" pitchFamily="2" charset="0"/>
              </a:rPr>
              <a:t> </a:t>
            </a:r>
            <a:r>
              <a:rPr lang="en-US" sz="2200" spc="-20" dirty="0" err="1">
                <a:solidFill>
                  <a:srgbClr val="003300"/>
                </a:solidFill>
                <a:latin typeface="VNI-Swiss-Condense" pitchFamily="2" charset="0"/>
              </a:rPr>
              <a:t>hoäi</a:t>
            </a:r>
            <a:r>
              <a:rPr lang="en-US" sz="2200" spc="-20" dirty="0">
                <a:solidFill>
                  <a:srgbClr val="003300"/>
                </a:solidFill>
                <a:latin typeface="VNI-Swiss-Condense" pitchFamily="2" charset="0"/>
              </a:rPr>
              <a:t> </a:t>
            </a:r>
            <a:r>
              <a:rPr lang="en-US" sz="2200" spc="-20" dirty="0" err="1">
                <a:solidFill>
                  <a:srgbClr val="003300"/>
                </a:solidFill>
                <a:latin typeface="VNI-Swiss-Condense" pitchFamily="2" charset="0"/>
              </a:rPr>
              <a:t>ñuû</a:t>
            </a:r>
            <a:r>
              <a:rPr lang="en-US" sz="2200" spc="-20" dirty="0">
                <a:solidFill>
                  <a:srgbClr val="003300"/>
                </a:solidFill>
                <a:latin typeface="VNI-Swiss-Condense" pitchFamily="2" charset="0"/>
              </a:rPr>
              <a:t>: </a:t>
            </a:r>
          </a:p>
          <a:p>
            <a:pPr marL="95250" lvl="3" indent="-95250">
              <a:spcBef>
                <a:spcPts val="0"/>
              </a:spcBef>
              <a:spcAft>
                <a:spcPts val="0"/>
              </a:spcAft>
              <a:buFont typeface="Arial" pitchFamily="34" charset="0"/>
              <a:buChar char="•"/>
              <a:tabLst>
                <a:tab pos="1371600" algn="l"/>
              </a:tabLst>
              <a:defRPr/>
            </a:pPr>
            <a:r>
              <a:rPr lang="en-US" sz="2200" spc="-20" dirty="0">
                <a:solidFill>
                  <a:srgbClr val="003300"/>
                </a:solidFill>
                <a:latin typeface="VNI-Swiss-Condense" pitchFamily="2" charset="0"/>
                <a:cs typeface="Arial" charset="0"/>
              </a:rPr>
              <a:t>MÑL </a:t>
            </a:r>
            <a:r>
              <a:rPr lang="en-US" sz="2200" spc="-20" dirty="0" err="1">
                <a:solidFill>
                  <a:srgbClr val="003300"/>
                </a:solidFill>
                <a:latin typeface="VNI-Swiss-Condense" pitchFamily="2" charset="0"/>
                <a:cs typeface="Arial" charset="0"/>
              </a:rPr>
              <a:t>naøy</a:t>
            </a:r>
            <a:r>
              <a:rPr lang="en-US" sz="2200" spc="-20" dirty="0">
                <a:solidFill>
                  <a:srgbClr val="003300"/>
                </a:solidFill>
                <a:latin typeface="VNI-Swiss-Condense" pitchFamily="2" charset="0"/>
                <a:cs typeface="Arial" charset="0"/>
              </a:rPr>
              <a:t> </a:t>
            </a:r>
            <a:r>
              <a:rPr lang="en-US" sz="2200" spc="-20" dirty="0">
                <a:solidFill>
                  <a:srgbClr val="003300"/>
                </a:solidFill>
                <a:latin typeface="VNI-Swiss-Condense" pitchFamily="2" charset="0"/>
                <a:cs typeface="Arial" charset="0"/>
                <a:sym typeface="Symbol"/>
              </a:rPr>
              <a:t> </a:t>
            </a:r>
            <a:r>
              <a:rPr lang="en-US" sz="2200" spc="-20" dirty="0">
                <a:solidFill>
                  <a:srgbClr val="003300"/>
                </a:solidFill>
                <a:latin typeface="VNI-Swiss-Condense" pitchFamily="2" charset="0"/>
                <a:cs typeface="Arial" charset="0"/>
              </a:rPr>
              <a:t>MÑL </a:t>
            </a:r>
            <a:r>
              <a:rPr lang="en-US" sz="2200" spc="-20" dirty="0" err="1">
                <a:solidFill>
                  <a:srgbClr val="003300"/>
                </a:solidFill>
                <a:latin typeface="VNI-Swiss-Condense" pitchFamily="2" charset="0"/>
                <a:cs typeface="Arial" charset="0"/>
              </a:rPr>
              <a:t>kia</a:t>
            </a:r>
            <a:r>
              <a:rPr lang="en-US" sz="2200" spc="-20" dirty="0">
                <a:solidFill>
                  <a:srgbClr val="003300"/>
                </a:solidFill>
                <a:latin typeface="VNI-Swiss-Condense" pitchFamily="2" charset="0"/>
                <a:cs typeface="Arial" charset="0"/>
              </a:rPr>
              <a:t> (</a:t>
            </a:r>
            <a:r>
              <a:rPr lang="en-US" sz="2200" spc="-20" dirty="0" err="1">
                <a:solidFill>
                  <a:srgbClr val="003300"/>
                </a:solidFill>
                <a:latin typeface="VNI-Swiss-Condense" pitchFamily="2" charset="0"/>
                <a:cs typeface="Arial" charset="0"/>
              </a:rPr>
              <a:t>tr.ñoä</a:t>
            </a:r>
            <a:r>
              <a:rPr lang="en-US" sz="2200" spc="-20" dirty="0">
                <a:solidFill>
                  <a:srgbClr val="003300"/>
                </a:solidFill>
                <a:latin typeface="VNI-Swiss-Condense" pitchFamily="2" charset="0"/>
                <a:cs typeface="Arial" charset="0"/>
              </a:rPr>
              <a:t> </a:t>
            </a:r>
            <a:r>
              <a:rPr lang="en-US" sz="2200" spc="-20" dirty="0" err="1">
                <a:solidFill>
                  <a:srgbClr val="003300"/>
                </a:solidFill>
                <a:latin typeface="VNI-Swiss-Condense" pitchFamily="2" charset="0"/>
                <a:cs typeface="Arial" charset="0"/>
              </a:rPr>
              <a:t>môùi</a:t>
            </a:r>
            <a:r>
              <a:rPr lang="en-US" sz="2200" spc="-20" dirty="0">
                <a:solidFill>
                  <a:srgbClr val="003300"/>
                </a:solidFill>
                <a:latin typeface="VNI-Swiss-Condense" pitchFamily="2" charset="0"/>
                <a:cs typeface="Arial" charset="0"/>
              </a:rPr>
              <a:t>)</a:t>
            </a:r>
          </a:p>
          <a:p>
            <a:pPr marL="95250" lvl="3" indent="-95250">
              <a:spcBef>
                <a:spcPts val="0"/>
              </a:spcBef>
              <a:spcAft>
                <a:spcPts val="0"/>
              </a:spcAft>
              <a:buFont typeface="Arial" pitchFamily="34" charset="0"/>
              <a:buChar char="•"/>
              <a:tabLst>
                <a:tab pos="1371600" algn="l"/>
              </a:tabLst>
              <a:defRPr/>
            </a:pPr>
            <a:r>
              <a:rPr lang="en-US" sz="2200" spc="-20" dirty="0">
                <a:solidFill>
                  <a:srgbClr val="003300"/>
                </a:solidFill>
                <a:latin typeface="VNI-Swiss-Condense" pitchFamily="2" charset="0"/>
                <a:cs typeface="Arial" charset="0"/>
              </a:rPr>
              <a:t>Hai MÑL </a:t>
            </a:r>
            <a:r>
              <a:rPr lang="en-US" sz="2200" spc="-20" dirty="0">
                <a:solidFill>
                  <a:srgbClr val="003300"/>
                </a:solidFill>
                <a:latin typeface="VNI-Swiss-Condense" pitchFamily="2" charset="0"/>
                <a:cs typeface="Arial" charset="0"/>
                <a:sym typeface="Symbol"/>
              </a:rPr>
              <a:t> </a:t>
            </a:r>
            <a:r>
              <a:rPr lang="en-US" sz="2200" spc="-20" dirty="0" err="1">
                <a:solidFill>
                  <a:srgbClr val="003300"/>
                </a:solidFill>
                <a:latin typeface="VNI-Swiss-Condense" pitchFamily="2" charset="0"/>
                <a:cs typeface="Arial" charset="0"/>
                <a:sym typeface="Webdings"/>
              </a:rPr>
              <a:t>nhöõng</a:t>
            </a:r>
            <a:r>
              <a:rPr lang="en-US" sz="2200" spc="-20" dirty="0">
                <a:solidFill>
                  <a:srgbClr val="003300"/>
                </a:solidFill>
                <a:latin typeface="VNI-Swiss-Condense" pitchFamily="2" charset="0"/>
                <a:cs typeface="Arial" charset="0"/>
              </a:rPr>
              <a:t> </a:t>
            </a:r>
            <a:r>
              <a:rPr lang="en-US" sz="2200" spc="-20" dirty="0" err="1">
                <a:solidFill>
                  <a:srgbClr val="003300"/>
                </a:solidFill>
                <a:latin typeface="VNI-Swiss-Condense" pitchFamily="2" charset="0"/>
                <a:cs typeface="Arial" charset="0"/>
              </a:rPr>
              <a:t>caùi</a:t>
            </a:r>
            <a:r>
              <a:rPr lang="en-US" sz="2200" spc="-20" dirty="0">
                <a:solidFill>
                  <a:srgbClr val="003300"/>
                </a:solidFill>
                <a:latin typeface="VNI-Swiss-Condense" pitchFamily="2" charset="0"/>
                <a:cs typeface="Arial" charset="0"/>
              </a:rPr>
              <a:t> </a:t>
            </a:r>
            <a:r>
              <a:rPr lang="en-US" sz="2200" spc="-20" dirty="0" err="1">
                <a:solidFill>
                  <a:srgbClr val="003300"/>
                </a:solidFill>
                <a:latin typeface="VNI-Swiss-Condense" pitchFamily="2" charset="0"/>
                <a:cs typeface="Arial" charset="0"/>
              </a:rPr>
              <a:t>thöù</a:t>
            </a:r>
            <a:r>
              <a:rPr lang="en-US" sz="2200" spc="-20" dirty="0">
                <a:solidFill>
                  <a:srgbClr val="003300"/>
                </a:solidFill>
                <a:latin typeface="VNI-Swiss-Condense" pitchFamily="2" charset="0"/>
                <a:cs typeface="Arial" charset="0"/>
              </a:rPr>
              <a:t> 3 </a:t>
            </a:r>
            <a:r>
              <a:rPr lang="en-US" sz="2200" spc="-20" dirty="0" err="1">
                <a:solidFill>
                  <a:srgbClr val="003300"/>
                </a:solidFill>
                <a:latin typeface="VNI-Swiss-Condense" pitchFamily="2" charset="0"/>
                <a:cs typeface="Arial" charset="0"/>
              </a:rPr>
              <a:t>naøo</a:t>
            </a:r>
            <a:r>
              <a:rPr lang="en-US" sz="2200" spc="-20" dirty="0">
                <a:solidFill>
                  <a:srgbClr val="003300"/>
                </a:solidFill>
                <a:latin typeface="VNI-Swiss-Condense" pitchFamily="2" charset="0"/>
                <a:cs typeface="Arial" charset="0"/>
              </a:rPr>
              <a:t> </a:t>
            </a:r>
            <a:r>
              <a:rPr lang="en-US" sz="2200" spc="-20" dirty="0" err="1">
                <a:solidFill>
                  <a:srgbClr val="003300"/>
                </a:solidFill>
                <a:latin typeface="VNI-Swiss-Condense" pitchFamily="2" charset="0"/>
                <a:cs typeface="Arial" charset="0"/>
              </a:rPr>
              <a:t>ñoù</a:t>
            </a:r>
            <a:endParaRPr lang="en-US" sz="2200" spc="-20" dirty="0">
              <a:solidFill>
                <a:srgbClr val="003300"/>
              </a:solidFill>
              <a:latin typeface="VNI-Swiss-Condense" pitchFamily="2" charset="0"/>
              <a:cs typeface="Arial" charset="0"/>
            </a:endParaRPr>
          </a:p>
        </p:txBody>
      </p:sp>
      <p:cxnSp>
        <p:nvCxnSpPr>
          <p:cNvPr id="3" name="Straight Arrow Connector 2"/>
          <p:cNvCxnSpPr>
            <a:stCxn id="34" idx="0"/>
            <a:endCxn id="41" idx="3"/>
          </p:cNvCxnSpPr>
          <p:nvPr/>
        </p:nvCxnSpPr>
        <p:spPr>
          <a:xfrm flipV="1">
            <a:off x="8008937" y="4431424"/>
            <a:ext cx="1257141" cy="902576"/>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50970618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fade">
                                      <p:cBhvr>
                                        <p:cTn id="9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5" grpId="0" animBg="1"/>
      <p:bldP spid="26" grpId="0" animBg="1"/>
      <p:bldP spid="27" grpId="0" animBg="1"/>
      <p:bldP spid="28" grpId="0" animBg="1"/>
      <p:bldP spid="32" grpId="0" animBg="1"/>
      <p:bldP spid="33" grpId="0" animBg="1"/>
      <p:bldP spid="35" grpId="0" animBg="1"/>
      <p:bldP spid="36" grpId="0" animBg="1"/>
      <p:bldP spid="40" grpId="0" animBg="1"/>
      <p:bldP spid="41" grpId="0" animBg="1"/>
      <p:bldP spid="42" grpId="0" animBg="1"/>
      <p:bldP spid="43" grpId="0" animBg="1"/>
      <p:bldP spid="44" grpId="0" animBg="1"/>
      <p:bldP spid="45" grpId="0" animBg="1"/>
      <p:bldP spid="31"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479133" y="3821724"/>
            <a:ext cx="8399548" cy="1359876"/>
          </a:xfrm>
          <a:prstGeom prst="roundRect">
            <a:avLst>
              <a:gd name="adj" fmla="val 7566"/>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168275" indent="-168275">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Lòch</a:t>
            </a:r>
            <a:r>
              <a:rPr lang="en-US" sz="2400" b="1" dirty="0">
                <a:solidFill>
                  <a:srgbClr val="000066"/>
                </a:solidFill>
                <a:latin typeface="VN-NTime" pitchFamily="2" charset="0"/>
              </a:rPr>
              <a:t> </a:t>
            </a:r>
            <a:r>
              <a:rPr lang="en-US" sz="2400" b="1" dirty="0" err="1">
                <a:solidFill>
                  <a:srgbClr val="000066"/>
                </a:solidFill>
                <a:latin typeface="VN-NTime" pitchFamily="2" charset="0"/>
              </a:rPr>
              <a:t>söû</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&amp; </a:t>
            </a:r>
            <a:r>
              <a:rPr lang="en-US" sz="2400" b="1" dirty="0" err="1">
                <a:solidFill>
                  <a:srgbClr val="000066"/>
                </a:solidFill>
                <a:latin typeface="VN-NTime" pitchFamily="2" charset="0"/>
              </a:rPr>
              <a:t>ñôøi</a:t>
            </a:r>
            <a:r>
              <a:rPr lang="en-US" sz="2400" b="1" dirty="0">
                <a:solidFill>
                  <a:srgbClr val="000066"/>
                </a:solidFill>
                <a:latin typeface="VN-NTime" pitchFamily="2" charset="0"/>
              </a:rPr>
              <a:t> </a:t>
            </a:r>
            <a:r>
              <a:rPr lang="en-US" sz="2400" b="1" dirty="0" err="1">
                <a:solidFill>
                  <a:srgbClr val="000066"/>
                </a:solidFill>
                <a:latin typeface="VN-NTime" pitchFamily="2" charset="0"/>
              </a:rPr>
              <a:t>soáng</a:t>
            </a:r>
            <a:r>
              <a:rPr lang="en-US" sz="2400" b="1" dirty="0">
                <a:solidFill>
                  <a:srgbClr val="000066"/>
                </a:solidFill>
                <a:latin typeface="VN-NTime" pitchFamily="2" charset="0"/>
              </a:rPr>
              <a:t> </a:t>
            </a:r>
            <a:r>
              <a:rPr lang="en-US" sz="2400" b="1" dirty="0" err="1">
                <a:solidFill>
                  <a:srgbClr val="000066"/>
                </a:solidFill>
                <a:latin typeface="VN-NTime" pitchFamily="2" charset="0"/>
              </a:rPr>
              <a:t>tinh</a:t>
            </a:r>
            <a:r>
              <a:rPr lang="en-US" sz="2400" b="1" dirty="0">
                <a:solidFill>
                  <a:srgbClr val="000066"/>
                </a:solidFill>
                <a:latin typeface="VN-NTime" pitchFamily="2" charset="0"/>
              </a:rPr>
              <a:t> </a:t>
            </a:r>
            <a:r>
              <a:rPr lang="en-US" sz="2400" b="1" dirty="0" err="1">
                <a:solidFill>
                  <a:srgbClr val="000066"/>
                </a:solidFill>
                <a:latin typeface="VN-NTime" pitchFamily="2" charset="0"/>
              </a:rPr>
              <a:t>thaàn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nhaân</a:t>
            </a:r>
            <a:r>
              <a:rPr lang="en-US" sz="2400" b="1" dirty="0">
                <a:solidFill>
                  <a:srgbClr val="000066"/>
                </a:solidFill>
                <a:latin typeface="VN-NTime" pitchFamily="2" charset="0"/>
              </a:rPr>
              <a:t> </a:t>
            </a:r>
            <a:r>
              <a:rPr lang="en-US" sz="2400" b="1" dirty="0" err="1">
                <a:solidFill>
                  <a:srgbClr val="000066"/>
                </a:solidFill>
                <a:latin typeface="VN-NTime" pitchFamily="2" charset="0"/>
              </a:rPr>
              <a:t>loïai</a:t>
            </a:r>
            <a:r>
              <a:rPr lang="en-US" sz="2400" b="1" dirty="0">
                <a:solidFill>
                  <a:srgbClr val="000066"/>
                </a:solidFill>
                <a:latin typeface="VN-NTime" pitchFamily="2" charset="0"/>
              </a:rPr>
              <a:t>;</a:t>
            </a:r>
          </a:p>
          <a:p>
            <a:pPr marL="168275" indent="-168275">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coå</a:t>
            </a:r>
            <a:r>
              <a:rPr lang="en-US" sz="2400" b="1" dirty="0">
                <a:solidFill>
                  <a:srgbClr val="000066"/>
                </a:solidFill>
                <a:latin typeface="VN-NTime" pitchFamily="2" charset="0"/>
              </a:rPr>
              <a:t> </a:t>
            </a:r>
            <a:r>
              <a:rPr lang="en-US" sz="2400" b="1" dirty="0" err="1">
                <a:solidFill>
                  <a:srgbClr val="000066"/>
                </a:solidFill>
                <a:latin typeface="VN-NTime" pitchFamily="2" charset="0"/>
              </a:rPr>
              <a:t>ñieån</a:t>
            </a:r>
            <a:r>
              <a:rPr lang="en-US" sz="2400" b="1" dirty="0">
                <a:solidFill>
                  <a:srgbClr val="000066"/>
                </a:solidFill>
                <a:latin typeface="VN-NTime" pitchFamily="2" charset="0"/>
              </a:rPr>
              <a:t> </a:t>
            </a:r>
            <a:r>
              <a:rPr lang="en-US" sz="2400" b="1" dirty="0" err="1">
                <a:solidFill>
                  <a:srgbClr val="000066"/>
                </a:solidFill>
                <a:latin typeface="VN-NTime" pitchFamily="2" charset="0"/>
              </a:rPr>
              <a:t>Ñöùc</a:t>
            </a:r>
            <a:r>
              <a:rPr lang="en-US" sz="2400" b="1" dirty="0">
                <a:solidFill>
                  <a:srgbClr val="000066"/>
                </a:solidFill>
                <a:latin typeface="VN-NTime" pitchFamily="2" charset="0"/>
              </a:rPr>
              <a:t> </a:t>
            </a:r>
            <a:r>
              <a:rPr lang="en-US" sz="2400" b="1" dirty="0">
                <a:solidFill>
                  <a:schemeClr val="bg2"/>
                </a:solidFill>
                <a:latin typeface="VN-NTime" pitchFamily="2" charset="0"/>
              </a:rPr>
              <a:t>(Pheùp </a:t>
            </a:r>
            <a:r>
              <a:rPr lang="en-US" sz="2400" b="1" dirty="0" err="1">
                <a:solidFill>
                  <a:schemeClr val="bg2"/>
                </a:solidFill>
                <a:latin typeface="VN-NTime" pitchFamily="2" charset="0"/>
              </a:rPr>
              <a:t>bieän</a:t>
            </a:r>
            <a:r>
              <a:rPr lang="en-US" sz="2400" b="1" dirty="0">
                <a:solidFill>
                  <a:schemeClr val="bg2"/>
                </a:solidFill>
                <a:latin typeface="VN-NTime" pitchFamily="2" charset="0"/>
              </a:rPr>
              <a:t> </a:t>
            </a:r>
            <a:r>
              <a:rPr lang="en-US" sz="2400" b="1" dirty="0" err="1">
                <a:solidFill>
                  <a:schemeClr val="bg2"/>
                </a:solidFill>
                <a:latin typeface="VN-NTime" pitchFamily="2" charset="0"/>
              </a:rPr>
              <a:t>chöùng</a:t>
            </a:r>
            <a:r>
              <a:rPr lang="en-US" sz="2400" b="1" dirty="0">
                <a:solidFill>
                  <a:schemeClr val="bg2"/>
                </a:solidFill>
                <a:latin typeface="VN-NTime" pitchFamily="2" charset="0"/>
              </a:rPr>
              <a:t> </a:t>
            </a:r>
            <a:r>
              <a:rPr lang="en-US" sz="2400" b="1" dirty="0" err="1">
                <a:solidFill>
                  <a:schemeClr val="bg2"/>
                </a:solidFill>
                <a:latin typeface="VN-NTime" pitchFamily="2" charset="0"/>
              </a:rPr>
              <a:t>duy</a:t>
            </a:r>
            <a:r>
              <a:rPr lang="en-US" sz="2400" b="1" dirty="0">
                <a:solidFill>
                  <a:schemeClr val="bg2"/>
                </a:solidFill>
                <a:latin typeface="VN-NTime" pitchFamily="2" charset="0"/>
              </a:rPr>
              <a:t> </a:t>
            </a:r>
            <a:r>
              <a:rPr lang="en-US" sz="2400" b="1" dirty="0" err="1">
                <a:solidFill>
                  <a:schemeClr val="bg2"/>
                </a:solidFill>
                <a:latin typeface="VN-NTime" pitchFamily="2" charset="0"/>
              </a:rPr>
              <a:t>taâm</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Heâghen</a:t>
            </a:r>
            <a:r>
              <a:rPr lang="en-US" sz="2400" b="1" dirty="0">
                <a:solidFill>
                  <a:schemeClr val="bg2"/>
                </a:solidFill>
                <a:latin typeface="VN-NTime" pitchFamily="2" charset="0"/>
              </a:rPr>
              <a:t> &amp; </a:t>
            </a:r>
            <a:r>
              <a:rPr lang="en-US" sz="2400" b="1" dirty="0" err="1">
                <a:solidFill>
                  <a:schemeClr val="bg2"/>
                </a:solidFill>
                <a:latin typeface="VN-NTime" pitchFamily="2" charset="0"/>
              </a:rPr>
              <a:t>Chuû</a:t>
            </a:r>
            <a:r>
              <a:rPr lang="en-US" sz="2400" b="1" dirty="0">
                <a:solidFill>
                  <a:schemeClr val="bg2"/>
                </a:solidFill>
                <a:latin typeface="VN-NTime" pitchFamily="2" charset="0"/>
              </a:rPr>
              <a:t> </a:t>
            </a:r>
            <a:r>
              <a:rPr lang="en-US" sz="2400" b="1" dirty="0" err="1">
                <a:solidFill>
                  <a:schemeClr val="bg2"/>
                </a:solidFill>
                <a:latin typeface="VN-NTime" pitchFamily="2" charset="0"/>
              </a:rPr>
              <a:t>nghóa</a:t>
            </a:r>
            <a:r>
              <a:rPr lang="en-US" sz="2400" b="1" dirty="0">
                <a:solidFill>
                  <a:schemeClr val="bg2"/>
                </a:solidFill>
                <a:latin typeface="VN-NTime" pitchFamily="2" charset="0"/>
              </a:rPr>
              <a:t> </a:t>
            </a:r>
            <a:r>
              <a:rPr lang="en-US" sz="2400" b="1" dirty="0" err="1">
                <a:solidFill>
                  <a:schemeClr val="bg2"/>
                </a:solidFill>
                <a:latin typeface="VN-NTime" pitchFamily="2" charset="0"/>
              </a:rPr>
              <a:t>duy</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nhaân</a:t>
            </a:r>
            <a:r>
              <a:rPr lang="en-US" sz="2400" b="1" dirty="0">
                <a:solidFill>
                  <a:schemeClr val="bg2"/>
                </a:solidFill>
                <a:latin typeface="VN-NTime" pitchFamily="2" charset="0"/>
              </a:rPr>
              <a:t> </a:t>
            </a:r>
            <a:r>
              <a:rPr lang="en-US" sz="2400" b="1" dirty="0" err="1">
                <a:solidFill>
                  <a:schemeClr val="bg2"/>
                </a:solidFill>
                <a:latin typeface="VN-NTime" pitchFamily="2" charset="0"/>
              </a:rPr>
              <a:t>baûn</a:t>
            </a:r>
            <a:r>
              <a:rPr lang="en-US" sz="2400" b="1" dirty="0">
                <a:solidFill>
                  <a:schemeClr val="bg2"/>
                </a:solidFill>
                <a:latin typeface="VN-NTime" pitchFamily="2" charset="0"/>
              </a:rPr>
              <a:t> </a:t>
            </a:r>
            <a:r>
              <a:rPr lang="en-US" sz="2400" b="1" dirty="0" err="1">
                <a:solidFill>
                  <a:schemeClr val="bg2"/>
                </a:solidFill>
                <a:latin typeface="VN-NTime" pitchFamily="2" charset="0"/>
              </a:rPr>
              <a:t>cuûa</a:t>
            </a:r>
            <a:r>
              <a:rPr lang="en-US" sz="2400" b="1" dirty="0">
                <a:solidFill>
                  <a:schemeClr val="bg2"/>
                </a:solidFill>
                <a:latin typeface="VN-NTime" pitchFamily="2" charset="0"/>
              </a:rPr>
              <a:t> </a:t>
            </a:r>
            <a:r>
              <a:rPr lang="en-US" sz="2400" b="1" dirty="0" err="1">
                <a:solidFill>
                  <a:schemeClr val="bg2"/>
                </a:solidFill>
                <a:latin typeface="VN-NTime" pitchFamily="2" charset="0"/>
              </a:rPr>
              <a:t>Phôiôbaéc</a:t>
            </a:r>
            <a:r>
              <a:rPr lang="en-US" sz="2400" b="1" dirty="0">
                <a:solidFill>
                  <a:schemeClr val="bg2"/>
                </a:solidFill>
                <a:latin typeface="VN-NTime" pitchFamily="2" charset="0"/>
              </a:rPr>
              <a:t>). </a:t>
            </a:r>
          </a:p>
        </p:txBody>
      </p:sp>
      <p:sp>
        <p:nvSpPr>
          <p:cNvPr id="8" name="Rounded Rectangle 7"/>
          <p:cNvSpPr/>
          <p:nvPr/>
        </p:nvSpPr>
        <p:spPr bwMode="auto">
          <a:xfrm>
            <a:off x="59911" y="4108501"/>
            <a:ext cx="1419222" cy="891281"/>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b="1" dirty="0" err="1">
                <a:solidFill>
                  <a:srgbClr val="800000"/>
                </a:solidFill>
                <a:latin typeface="VN-NTime" pitchFamily="2" charset="0"/>
              </a:rPr>
              <a:t>Tieàn</a:t>
            </a:r>
            <a:r>
              <a:rPr lang="en-US" sz="2400" b="1" dirty="0">
                <a:solidFill>
                  <a:srgbClr val="800000"/>
                </a:solidFill>
                <a:latin typeface="VN-NTime" pitchFamily="2" charset="0"/>
              </a:rPr>
              <a:t> </a:t>
            </a:r>
            <a:r>
              <a:rPr lang="en-US" sz="2400" b="1" dirty="0" err="1">
                <a:solidFill>
                  <a:srgbClr val="800000"/>
                </a:solidFill>
                <a:latin typeface="VN-NTime" pitchFamily="2" charset="0"/>
              </a:rPr>
              <a:t>ñeà</a:t>
            </a:r>
            <a:r>
              <a:rPr lang="en-US" sz="2400" b="1" dirty="0">
                <a:solidFill>
                  <a:srgbClr val="800000"/>
                </a:solidFill>
                <a:latin typeface="VN-NTime" pitchFamily="2" charset="0"/>
              </a:rPr>
              <a:t> </a:t>
            </a:r>
          </a:p>
          <a:p>
            <a:pPr algn="ctr">
              <a:spcBef>
                <a:spcPts val="0"/>
              </a:spcBef>
              <a:spcAft>
                <a:spcPts val="0"/>
              </a:spcAft>
            </a:pPr>
            <a:r>
              <a:rPr lang="en-US" sz="2400" b="1" dirty="0" err="1">
                <a:solidFill>
                  <a:srgbClr val="800000"/>
                </a:solidFill>
                <a:latin typeface="VN-NTime" pitchFamily="2" charset="0"/>
              </a:rPr>
              <a:t>lyù</a:t>
            </a:r>
            <a:r>
              <a:rPr lang="en-US" sz="2400" b="1" dirty="0">
                <a:solidFill>
                  <a:srgbClr val="800000"/>
                </a:solidFill>
                <a:latin typeface="VN-NTime" pitchFamily="2" charset="0"/>
              </a:rPr>
              <a:t> </a:t>
            </a:r>
            <a:r>
              <a:rPr lang="en-US" sz="2400" b="1" dirty="0" err="1">
                <a:solidFill>
                  <a:srgbClr val="800000"/>
                </a:solidFill>
                <a:latin typeface="VN-NTime" pitchFamily="2" charset="0"/>
              </a:rPr>
              <a:t>luaän</a:t>
            </a:r>
            <a:endParaRPr lang="en-US" sz="2400" b="1" dirty="0">
              <a:solidFill>
                <a:srgbClr val="800000"/>
              </a:solidFill>
              <a:latin typeface="VN-NTime" pitchFamily="2" charset="0"/>
            </a:endParaRPr>
          </a:p>
        </p:txBody>
      </p:sp>
      <p:sp>
        <p:nvSpPr>
          <p:cNvPr id="24" name="Rounded Rectangle 23"/>
          <p:cNvSpPr/>
          <p:nvPr/>
        </p:nvSpPr>
        <p:spPr bwMode="auto">
          <a:xfrm>
            <a:off x="1458807" y="5274563"/>
            <a:ext cx="8419874" cy="1431037"/>
          </a:xfrm>
          <a:prstGeom prst="roundRect">
            <a:avLst>
              <a:gd name="adj" fmla="val 585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168275" indent="-168275">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Thuyeát</a:t>
            </a:r>
            <a:r>
              <a:rPr lang="en-US" sz="2400" b="1" dirty="0">
                <a:solidFill>
                  <a:srgbClr val="000066"/>
                </a:solidFill>
                <a:latin typeface="VN-NTime" pitchFamily="2" charset="0"/>
              </a:rPr>
              <a:t> </a:t>
            </a:r>
            <a:r>
              <a:rPr lang="en-US" sz="2400" b="1" dirty="0" err="1">
                <a:solidFill>
                  <a:srgbClr val="000066"/>
                </a:solidFill>
                <a:latin typeface="VN-NTime" pitchFamily="2" charset="0"/>
              </a:rPr>
              <a:t>teá</a:t>
            </a:r>
            <a:r>
              <a:rPr lang="en-US" sz="2400" b="1" dirty="0">
                <a:solidFill>
                  <a:srgbClr val="000066"/>
                </a:solidFill>
                <a:latin typeface="VN-NTime" pitchFamily="2" charset="0"/>
              </a:rPr>
              <a:t> </a:t>
            </a:r>
            <a:r>
              <a:rPr lang="en-US" sz="2400" b="1" dirty="0" err="1">
                <a:solidFill>
                  <a:srgbClr val="000066"/>
                </a:solidFill>
                <a:latin typeface="VN-NTime" pitchFamily="2" charset="0"/>
              </a:rPr>
              <a:t>baøo</a:t>
            </a:r>
            <a:r>
              <a:rPr lang="en-US" sz="2400" b="1" dirty="0">
                <a:solidFill>
                  <a:srgbClr val="000066"/>
                </a:solidFill>
                <a:latin typeface="VN-NTime" pitchFamily="2" charset="0"/>
              </a:rPr>
              <a:t>;</a:t>
            </a:r>
          </a:p>
          <a:p>
            <a:pPr marL="168275" indent="-168275">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Thuyeát</a:t>
            </a:r>
            <a:r>
              <a:rPr lang="en-US" sz="2400" b="1" dirty="0">
                <a:solidFill>
                  <a:srgbClr val="000066"/>
                </a:solidFill>
                <a:latin typeface="VN-NTime" pitchFamily="2" charset="0"/>
              </a:rPr>
              <a:t> </a:t>
            </a:r>
            <a:r>
              <a:rPr lang="en-US" sz="2400" b="1" dirty="0" err="1">
                <a:solidFill>
                  <a:srgbClr val="000066"/>
                </a:solidFill>
                <a:latin typeface="VN-NTime" pitchFamily="2" charset="0"/>
              </a:rPr>
              <a:t>tieán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Ñaùcuyn</a:t>
            </a:r>
            <a:r>
              <a:rPr lang="en-US" sz="2400" b="1" dirty="0">
                <a:solidFill>
                  <a:srgbClr val="000066"/>
                </a:solidFill>
                <a:latin typeface="VN-NTime" pitchFamily="2" charset="0"/>
              </a:rPr>
              <a:t>;</a:t>
            </a:r>
          </a:p>
          <a:p>
            <a:pPr marL="168275" indent="-168275">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Ñònh</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baûo</a:t>
            </a:r>
            <a:r>
              <a:rPr lang="en-US" sz="2400" b="1" dirty="0">
                <a:solidFill>
                  <a:srgbClr val="000066"/>
                </a:solidFill>
                <a:latin typeface="VN-NTime" pitchFamily="2" charset="0"/>
              </a:rPr>
              <a:t> </a:t>
            </a:r>
            <a:r>
              <a:rPr lang="en-US" sz="2400" b="1" dirty="0" err="1">
                <a:solidFill>
                  <a:srgbClr val="000066"/>
                </a:solidFill>
                <a:latin typeface="VN-NTime" pitchFamily="2" charset="0"/>
              </a:rPr>
              <a:t>toaøn</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löôïng</a:t>
            </a:r>
            <a:r>
              <a:rPr lang="en-US" sz="2400" b="1" dirty="0">
                <a:solidFill>
                  <a:srgbClr val="000066"/>
                </a:solidFill>
                <a:latin typeface="VN-NTime" pitchFamily="2" charset="0"/>
              </a:rPr>
              <a:t>.</a:t>
            </a:r>
          </a:p>
        </p:txBody>
      </p:sp>
      <p:sp>
        <p:nvSpPr>
          <p:cNvPr id="25" name="Rounded Rectangle 24"/>
          <p:cNvSpPr/>
          <p:nvPr/>
        </p:nvSpPr>
        <p:spPr bwMode="auto">
          <a:xfrm>
            <a:off x="39585" y="5590545"/>
            <a:ext cx="1419222" cy="891281"/>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b="1" dirty="0" err="1">
                <a:solidFill>
                  <a:srgbClr val="800000"/>
                </a:solidFill>
                <a:latin typeface="VN-NTime" pitchFamily="2" charset="0"/>
              </a:rPr>
              <a:t>Tieàn</a:t>
            </a:r>
            <a:r>
              <a:rPr lang="en-US" sz="2400" b="1" dirty="0">
                <a:solidFill>
                  <a:srgbClr val="800000"/>
                </a:solidFill>
                <a:latin typeface="VN-NTime" pitchFamily="2" charset="0"/>
              </a:rPr>
              <a:t> </a:t>
            </a:r>
            <a:r>
              <a:rPr lang="en-US" sz="2400" b="1" dirty="0" err="1">
                <a:solidFill>
                  <a:srgbClr val="800000"/>
                </a:solidFill>
                <a:latin typeface="VN-NTime" pitchFamily="2" charset="0"/>
              </a:rPr>
              <a:t>ñeà</a:t>
            </a:r>
            <a:r>
              <a:rPr lang="en-US" sz="2400" b="1" dirty="0">
                <a:solidFill>
                  <a:srgbClr val="800000"/>
                </a:solidFill>
                <a:latin typeface="VN-NTime" pitchFamily="2" charset="0"/>
              </a:rPr>
              <a:t> </a:t>
            </a:r>
          </a:p>
          <a:p>
            <a:pPr algn="ctr">
              <a:spcBef>
                <a:spcPts val="0"/>
              </a:spcBef>
              <a:spcAft>
                <a:spcPts val="0"/>
              </a:spcAft>
            </a:pPr>
            <a:r>
              <a:rPr lang="en-US" sz="2400" b="1" dirty="0">
                <a:solidFill>
                  <a:srgbClr val="800000"/>
                </a:solidFill>
                <a:latin typeface="VN-NTime" pitchFamily="2" charset="0"/>
              </a:rPr>
              <a:t>KHTN</a:t>
            </a:r>
          </a:p>
        </p:txBody>
      </p:sp>
      <p:sp>
        <p:nvSpPr>
          <p:cNvPr id="26" name="Rounded Rectangle 25"/>
          <p:cNvSpPr/>
          <p:nvPr/>
        </p:nvSpPr>
        <p:spPr bwMode="auto">
          <a:xfrm>
            <a:off x="1458807" y="2448083"/>
            <a:ext cx="8419874" cy="1277511"/>
          </a:xfrm>
          <a:prstGeom prst="roundRect">
            <a:avLst>
              <a:gd name="adj" fmla="val 337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lgn="just">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CNTB </a:t>
            </a:r>
            <a:r>
              <a:rPr lang="en-US" sz="2400" b="1" dirty="0" err="1">
                <a:solidFill>
                  <a:srgbClr val="000066"/>
                </a:solidFill>
                <a:latin typeface="VN-NTime" pitchFamily="2" charset="0"/>
              </a:rPr>
              <a:t>sau</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naêm</a:t>
            </a:r>
            <a:r>
              <a:rPr lang="en-US" sz="2400" b="1" dirty="0">
                <a:solidFill>
                  <a:srgbClr val="000066"/>
                </a:solidFill>
                <a:latin typeface="VN-NTime" pitchFamily="2" charset="0"/>
              </a:rPr>
              <a:t> 30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kyû</a:t>
            </a:r>
            <a:r>
              <a:rPr lang="en-US" sz="2400" b="1" dirty="0">
                <a:solidFill>
                  <a:srgbClr val="000066"/>
                </a:solidFill>
                <a:latin typeface="VN-NTime" pitchFamily="2" charset="0"/>
              </a:rPr>
              <a:t> 19;</a:t>
            </a:r>
          </a:p>
          <a:p>
            <a:pPr marL="225425" indent="-225425" algn="just">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baàn</a:t>
            </a:r>
            <a:r>
              <a:rPr lang="en-US" sz="2400" b="1" dirty="0">
                <a:solidFill>
                  <a:srgbClr val="000066"/>
                </a:solidFill>
                <a:latin typeface="VN-NTime" pitchFamily="2" charset="0"/>
              </a:rPr>
              <a:t> </a:t>
            </a:r>
            <a:r>
              <a:rPr lang="en-US" sz="2400" b="1" dirty="0" err="1">
                <a:solidFill>
                  <a:srgbClr val="000066"/>
                </a:solidFill>
                <a:latin typeface="VN-NTime" pitchFamily="2" charset="0"/>
              </a:rPr>
              <a:t>cuøng</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caáp</a:t>
            </a:r>
            <a:r>
              <a:rPr lang="en-US" sz="2400" b="1" dirty="0">
                <a:solidFill>
                  <a:srgbClr val="000066"/>
                </a:solidFill>
                <a:latin typeface="VN-NTime" pitchFamily="2" charset="0"/>
              </a:rPr>
              <a:t> </a:t>
            </a:r>
            <a:r>
              <a:rPr lang="en-US" sz="2400" b="1" dirty="0" err="1">
                <a:solidFill>
                  <a:srgbClr val="000066"/>
                </a:solidFill>
                <a:latin typeface="VN-NTime" pitchFamily="2" charset="0"/>
              </a:rPr>
              <a:t>voâ</a:t>
            </a:r>
            <a:r>
              <a:rPr lang="en-US" sz="2400" b="1" dirty="0">
                <a:solidFill>
                  <a:srgbClr val="000066"/>
                </a:solidFill>
                <a:latin typeface="VN-NTime" pitchFamily="2" charset="0"/>
              </a:rPr>
              <a:t> </a:t>
            </a:r>
            <a:r>
              <a:rPr lang="en-US" sz="2400" b="1" dirty="0" err="1">
                <a:solidFill>
                  <a:srgbClr val="000066"/>
                </a:solidFill>
                <a:latin typeface="VN-NTime" pitchFamily="2" charset="0"/>
              </a:rPr>
              <a:t>saûn</a:t>
            </a:r>
            <a:r>
              <a:rPr lang="en-US" sz="2400" b="1" dirty="0">
                <a:solidFill>
                  <a:srgbClr val="000066"/>
                </a:solidFill>
                <a:latin typeface="VN-NTime" pitchFamily="2" charset="0"/>
              </a:rPr>
              <a:t> &amp;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cuoäc</a:t>
            </a:r>
            <a:r>
              <a:rPr lang="en-US" sz="2400" b="1" dirty="0">
                <a:solidFill>
                  <a:srgbClr val="000066"/>
                </a:solidFill>
                <a:latin typeface="VN-NTime" pitchFamily="2" charset="0"/>
              </a:rPr>
              <a:t>     </a:t>
            </a:r>
            <a:r>
              <a:rPr lang="en-US" sz="2400" b="1" dirty="0" err="1">
                <a:solidFill>
                  <a:srgbClr val="000066"/>
                </a:solidFill>
                <a:latin typeface="VN-NTime" pitchFamily="2" charset="0"/>
              </a:rPr>
              <a:t>ñaáu</a:t>
            </a:r>
            <a:r>
              <a:rPr lang="en-US" sz="2400" b="1" dirty="0">
                <a:solidFill>
                  <a:srgbClr val="000066"/>
                </a:solidFill>
                <a:latin typeface="VN-NTime" pitchFamily="2" charset="0"/>
              </a:rPr>
              <a:t> </a:t>
            </a:r>
            <a:r>
              <a:rPr lang="en-US" sz="2400" b="1" dirty="0" err="1">
                <a:solidFill>
                  <a:srgbClr val="000066"/>
                </a:solidFill>
                <a:latin typeface="VN-NTime" pitchFamily="2" charset="0"/>
              </a:rPr>
              <a:t>tranh</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caáp</a:t>
            </a:r>
            <a:r>
              <a:rPr lang="en-US" sz="2400" b="1" dirty="0">
                <a:solidFill>
                  <a:srgbClr val="000066"/>
                </a:solidFill>
                <a:latin typeface="VN-NTime" pitchFamily="2" charset="0"/>
              </a:rPr>
              <a:t> </a:t>
            </a:r>
            <a:r>
              <a:rPr lang="en-US" sz="2400" b="1" dirty="0" err="1">
                <a:solidFill>
                  <a:srgbClr val="000066"/>
                </a:solidFill>
                <a:latin typeface="VN-NTime" pitchFamily="2" charset="0"/>
              </a:rPr>
              <a:t>voâ</a:t>
            </a:r>
            <a:r>
              <a:rPr lang="en-US" sz="2400" b="1" dirty="0">
                <a:solidFill>
                  <a:srgbClr val="000066"/>
                </a:solidFill>
                <a:latin typeface="VN-NTime" pitchFamily="2" charset="0"/>
              </a:rPr>
              <a:t> </a:t>
            </a:r>
            <a:r>
              <a:rPr lang="en-US" sz="2400" b="1" dirty="0" err="1">
                <a:solidFill>
                  <a:srgbClr val="000066"/>
                </a:solidFill>
                <a:latin typeface="VN-NTime" pitchFamily="2" charset="0"/>
              </a:rPr>
              <a:t>saûn</a:t>
            </a:r>
            <a:r>
              <a:rPr lang="en-US" sz="2400" b="1" dirty="0">
                <a:solidFill>
                  <a:srgbClr val="000066"/>
                </a:solidFill>
                <a:latin typeface="VN-NTime" pitchFamily="2" charset="0"/>
              </a:rPr>
              <a:t> </a:t>
            </a:r>
            <a:r>
              <a:rPr lang="en-US" sz="2400" b="1" dirty="0" err="1">
                <a:solidFill>
                  <a:srgbClr val="000066"/>
                </a:solidFill>
                <a:latin typeface="VN-NTime" pitchFamily="2" charset="0"/>
              </a:rPr>
              <a:t>töø</a:t>
            </a:r>
            <a:r>
              <a:rPr lang="en-US" sz="2400" b="1" dirty="0">
                <a:solidFill>
                  <a:srgbClr val="000066"/>
                </a:solidFill>
                <a:latin typeface="VN-NTime" pitchFamily="2" charset="0"/>
              </a:rPr>
              <a:t>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sang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giaùc</a:t>
            </a:r>
            <a:r>
              <a:rPr lang="en-US" sz="2400" b="1" dirty="0">
                <a:solidFill>
                  <a:srgbClr val="000066"/>
                </a:solidFill>
                <a:latin typeface="VN-NTime" pitchFamily="2" charset="0"/>
                <a:sym typeface="Wingdings 3" pitchFamily="18" charset="2"/>
              </a:rPr>
              <a:t>.</a:t>
            </a:r>
            <a:endParaRPr lang="en-US" sz="2400" b="1" dirty="0">
              <a:solidFill>
                <a:srgbClr val="000066"/>
              </a:solidFill>
              <a:latin typeface="VN-NTime" pitchFamily="2" charset="0"/>
            </a:endParaRPr>
          </a:p>
        </p:txBody>
      </p:sp>
      <p:sp>
        <p:nvSpPr>
          <p:cNvPr id="27" name="Rounded Rectangle 26"/>
          <p:cNvSpPr/>
          <p:nvPr/>
        </p:nvSpPr>
        <p:spPr bwMode="auto">
          <a:xfrm>
            <a:off x="39585" y="2598405"/>
            <a:ext cx="1419222" cy="904793"/>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b="1" dirty="0">
                <a:solidFill>
                  <a:srgbClr val="800000"/>
                </a:solidFill>
                <a:latin typeface="VN-NTime" pitchFamily="2" charset="0"/>
              </a:rPr>
              <a:t>ÑK </a:t>
            </a:r>
            <a:r>
              <a:rPr lang="en-US" sz="2400" b="1" dirty="0" err="1">
                <a:solidFill>
                  <a:srgbClr val="800000"/>
                </a:solidFill>
                <a:latin typeface="VN-NTime" pitchFamily="2" charset="0"/>
              </a:rPr>
              <a:t>kinh</a:t>
            </a:r>
            <a:r>
              <a:rPr lang="en-US" sz="2400" b="1" dirty="0">
                <a:solidFill>
                  <a:srgbClr val="800000"/>
                </a:solidFill>
                <a:latin typeface="VN-NTime" pitchFamily="2" charset="0"/>
              </a:rPr>
              <a:t> </a:t>
            </a:r>
            <a:r>
              <a:rPr lang="en-US" sz="2400" b="1" dirty="0" err="1">
                <a:solidFill>
                  <a:srgbClr val="800000"/>
                </a:solidFill>
                <a:latin typeface="VN-NTime" pitchFamily="2" charset="0"/>
              </a:rPr>
              <a:t>teá-xaõ</a:t>
            </a:r>
            <a:r>
              <a:rPr lang="en-US" sz="2400" b="1" dirty="0">
                <a:solidFill>
                  <a:srgbClr val="800000"/>
                </a:solidFill>
                <a:latin typeface="VN-NTime" pitchFamily="2" charset="0"/>
              </a:rPr>
              <a:t> </a:t>
            </a:r>
            <a:r>
              <a:rPr lang="en-US" sz="2400" b="1" dirty="0" err="1">
                <a:solidFill>
                  <a:srgbClr val="800000"/>
                </a:solidFill>
                <a:latin typeface="VN-NTime" pitchFamily="2" charset="0"/>
              </a:rPr>
              <a:t>hoäi</a:t>
            </a:r>
            <a:endParaRPr lang="en-US" sz="2400" b="1" dirty="0">
              <a:solidFill>
                <a:srgbClr val="800000"/>
              </a:solidFill>
              <a:latin typeface="VN-NTime" pitchFamily="2" charset="0"/>
            </a:endParaRPr>
          </a:p>
        </p:txBody>
      </p:sp>
      <p:sp>
        <p:nvSpPr>
          <p:cNvPr id="15" name="AutoShape 49"/>
          <p:cNvSpPr>
            <a:spLocks noChangeArrowheads="1"/>
          </p:cNvSpPr>
          <p:nvPr/>
        </p:nvSpPr>
        <p:spPr bwMode="auto">
          <a:xfrm>
            <a:off x="-1" y="0"/>
            <a:ext cx="9921875" cy="415636"/>
          </a:xfrm>
          <a:prstGeom prst="roundRect">
            <a:avLst>
              <a:gd name="adj" fmla="val 11179"/>
            </a:avLst>
          </a:prstGeom>
          <a:solidFill>
            <a:srgbClr val="C00000"/>
          </a:solidFill>
          <a:ln w="28575" algn="ctr">
            <a:noFill/>
            <a:round/>
          </a:ln>
          <a:effectLst>
            <a:outerShdw blurRad="44450" dist="27940" dir="5400000" algn="ctr">
              <a:srgbClr val="000000">
                <a:alpha val="32000"/>
              </a:srgbClr>
            </a:outerShdw>
          </a:effectLst>
        </p:spPr>
        <p:txBody>
          <a:bodyPr wrap="none" anchor="ctr"/>
          <a:lstStyle/>
          <a:p>
            <a:pPr marL="355600" indent="-355600" algn="ctr"/>
            <a:r>
              <a:rPr lang="en-US" sz="2400" b="1" dirty="0">
                <a:solidFill>
                  <a:srgbClr val="FFFF00"/>
                </a:solidFill>
                <a:latin typeface="+mj-lt"/>
              </a:rPr>
              <a:t>1. </a:t>
            </a:r>
            <a:r>
              <a:rPr lang="en-US" sz="2400" b="1" dirty="0" err="1">
                <a:latin typeface="+mj-lt"/>
              </a:rPr>
              <a:t>Ñieàu</a:t>
            </a:r>
            <a:r>
              <a:rPr lang="en-US" sz="2400" b="1" dirty="0">
                <a:latin typeface="+mj-lt"/>
              </a:rPr>
              <a:t> </a:t>
            </a:r>
            <a:r>
              <a:rPr lang="en-US" sz="2400" b="1" dirty="0" err="1">
                <a:latin typeface="+mj-lt"/>
              </a:rPr>
              <a:t>kieän</a:t>
            </a:r>
            <a:r>
              <a:rPr lang="en-US" sz="2400" b="1" dirty="0">
                <a:latin typeface="+mj-lt"/>
              </a:rPr>
              <a:t>, </a:t>
            </a:r>
            <a:r>
              <a:rPr lang="en-US" sz="2400" b="1" dirty="0" err="1">
                <a:latin typeface="+mj-lt"/>
              </a:rPr>
              <a:t>tieàn</a:t>
            </a:r>
            <a:r>
              <a:rPr lang="en-US" sz="2400" b="1" dirty="0">
                <a:latin typeface="+mj-lt"/>
              </a:rPr>
              <a:t> </a:t>
            </a:r>
            <a:r>
              <a:rPr lang="en-US" sz="2400" b="1" dirty="0" err="1">
                <a:latin typeface="+mj-lt"/>
              </a:rPr>
              <a:t>ñeà</a:t>
            </a:r>
            <a:r>
              <a:rPr lang="en-US" sz="2400" b="1" dirty="0">
                <a:latin typeface="+mj-lt"/>
              </a:rPr>
              <a:t> </a:t>
            </a:r>
            <a:r>
              <a:rPr lang="en-US" sz="2400" b="1" dirty="0" err="1">
                <a:latin typeface="+mj-lt"/>
              </a:rPr>
              <a:t>ra</a:t>
            </a:r>
            <a:r>
              <a:rPr lang="en-US" sz="2400" b="1" dirty="0">
                <a:latin typeface="+mj-lt"/>
              </a:rPr>
              <a:t> </a:t>
            </a:r>
            <a:r>
              <a:rPr lang="en-US" sz="2400" b="1" dirty="0" err="1">
                <a:latin typeface="+mj-lt"/>
              </a:rPr>
              <a:t>ñôøi</a:t>
            </a:r>
            <a:r>
              <a:rPr lang="en-US" sz="2400" b="1" dirty="0">
                <a:latin typeface="+mj-lt"/>
              </a:rPr>
              <a:t> </a:t>
            </a:r>
            <a:r>
              <a:rPr lang="en-US" sz="2400" b="1" dirty="0" err="1">
                <a:latin typeface="+mj-lt"/>
              </a:rPr>
              <a:t>cuûa</a:t>
            </a:r>
            <a:r>
              <a:rPr lang="en-US" sz="2400" b="1" dirty="0">
                <a:latin typeface="+mj-lt"/>
              </a:rPr>
              <a:t> </a:t>
            </a:r>
            <a:r>
              <a:rPr lang="en-US" sz="2400" b="1" dirty="0" err="1">
                <a:latin typeface="+mj-lt"/>
              </a:rPr>
              <a:t>trieát</a:t>
            </a:r>
            <a:r>
              <a:rPr lang="en-US" sz="2400" b="1" dirty="0">
                <a:latin typeface="+mj-lt"/>
              </a:rPr>
              <a:t> </a:t>
            </a:r>
            <a:r>
              <a:rPr lang="en-US" sz="2400" b="1" dirty="0" err="1">
                <a:latin typeface="+mj-lt"/>
              </a:rPr>
              <a:t>hoïc</a:t>
            </a:r>
            <a:r>
              <a:rPr lang="en-US" sz="2400" b="1" dirty="0">
                <a:latin typeface="+mj-lt"/>
              </a:rPr>
              <a:t> </a:t>
            </a:r>
            <a:r>
              <a:rPr lang="en-US" sz="2400" b="1" dirty="0" err="1">
                <a:latin typeface="+mj-lt"/>
              </a:rPr>
              <a:t>Maùc</a:t>
            </a:r>
            <a:r>
              <a:rPr lang="en-US" sz="2400" b="1" dirty="0">
                <a:latin typeface="+mj-lt"/>
              </a:rPr>
              <a:t> - </a:t>
            </a:r>
            <a:r>
              <a:rPr lang="en-US" sz="2400" b="1" dirty="0" err="1">
                <a:latin typeface="+mj-lt"/>
              </a:rPr>
              <a:t>Leânin</a:t>
            </a:r>
            <a:r>
              <a:rPr lang="en-US" sz="2400" b="1" dirty="0">
                <a:latin typeface="+mj-lt"/>
              </a:rPr>
              <a:t> </a:t>
            </a:r>
            <a:endParaRPr lang="vi-VN" sz="2400" dirty="0">
              <a:solidFill>
                <a:srgbClr val="FFFFFF"/>
              </a:solidFill>
              <a:latin typeface="+mj-lt"/>
            </a:endParaRPr>
          </a:p>
        </p:txBody>
      </p:sp>
      <p:sp>
        <p:nvSpPr>
          <p:cNvPr id="10" name="Rounded Rectangle 9"/>
          <p:cNvSpPr/>
          <p:nvPr/>
        </p:nvSpPr>
        <p:spPr bwMode="auto">
          <a:xfrm>
            <a:off x="1458807" y="533400"/>
            <a:ext cx="8419874" cy="1557662"/>
          </a:xfrm>
          <a:prstGeom prst="roundRect">
            <a:avLst>
              <a:gd name="adj" fmla="val 337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80988" indent="-280988">
              <a:spcBef>
                <a:spcPts val="600"/>
              </a:spcBef>
              <a:spcAft>
                <a:spcPts val="0"/>
              </a:spcAft>
              <a:buFont typeface="Arial" panose="020B0604020202020204" pitchFamily="34" charset="0"/>
              <a:buChar char="•"/>
            </a:pPr>
            <a:r>
              <a:rPr lang="en-US" sz="2400" b="1" spc="-20" dirty="0">
                <a:solidFill>
                  <a:srgbClr val="002060"/>
                </a:solidFill>
                <a:latin typeface="VN-NTime" pitchFamily="2" charset="0"/>
              </a:rPr>
              <a:t>TH </a:t>
            </a:r>
            <a:r>
              <a:rPr lang="en-US" sz="2400" b="1" spc="-20" dirty="0" err="1">
                <a:solidFill>
                  <a:srgbClr val="002060"/>
                </a:solidFill>
                <a:latin typeface="VN-NTime" pitchFamily="2" charset="0"/>
              </a:rPr>
              <a:t>Maùc</a:t>
            </a:r>
            <a:r>
              <a:rPr lang="en-US" sz="2400" b="1" spc="-20" dirty="0">
                <a:solidFill>
                  <a:srgbClr val="002060"/>
                </a:solidFill>
                <a:latin typeface="VN-NTime" pitchFamily="2" charset="0"/>
              </a:rPr>
              <a:t> – </a:t>
            </a:r>
            <a:r>
              <a:rPr lang="en-US" sz="2400" b="1" spc="-20" dirty="0" err="1">
                <a:solidFill>
                  <a:srgbClr val="002060"/>
                </a:solidFill>
                <a:latin typeface="VN-NTime" pitchFamily="2" charset="0"/>
              </a:rPr>
              <a:t>Leânin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heä</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thoáng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quan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ñieåm</a:t>
            </a:r>
            <a:r>
              <a:rPr lang="en-US" sz="2400" b="1" spc="-20" dirty="0">
                <a:solidFill>
                  <a:srgbClr val="002060"/>
                </a:solidFill>
                <a:latin typeface="VN-NTime" pitchFamily="2" charset="0"/>
              </a:rPr>
              <a:t> </a:t>
            </a:r>
            <a:r>
              <a:rPr lang="en-US" sz="2400" b="1" spc="-20" dirty="0" err="1">
                <a:solidFill>
                  <a:srgbClr val="800000"/>
                </a:solidFill>
                <a:latin typeface="VN-NTime" pitchFamily="2" charset="0"/>
              </a:rPr>
              <a:t>duy</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vaät</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bieän</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chöùng</a:t>
            </a:r>
            <a:r>
              <a:rPr lang="en-US" sz="2400" b="1" spc="-20" dirty="0">
                <a:solidFill>
                  <a:srgbClr val="800000"/>
                </a:solidFill>
                <a:latin typeface="VN-NTime" pitchFamily="2" charset="0"/>
              </a:rPr>
              <a:t> </a:t>
            </a:r>
            <a:r>
              <a:rPr lang="en-US" sz="2400" b="1" spc="-20" dirty="0" err="1">
                <a:solidFill>
                  <a:srgbClr val="002060"/>
                </a:solidFill>
                <a:latin typeface="VN-NTime" pitchFamily="2" charset="0"/>
              </a:rPr>
              <a:t>veà</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nhieân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xaõ</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hoäi</a:t>
            </a:r>
            <a:r>
              <a:rPr lang="en-US" sz="2400" b="1" spc="-20" dirty="0">
                <a:solidFill>
                  <a:srgbClr val="002060"/>
                </a:solidFill>
                <a:latin typeface="VN-NTime" pitchFamily="2" charset="0"/>
              </a:rPr>
              <a:t> &amp; </a:t>
            </a:r>
            <a:r>
              <a:rPr lang="en-US" sz="2400" b="1" spc="-20" dirty="0" err="1">
                <a:solidFill>
                  <a:srgbClr val="002060"/>
                </a:solidFill>
                <a:latin typeface="VN-NTime" pitchFamily="2" charset="0"/>
              </a:rPr>
              <a:t>tö</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duy</a:t>
            </a:r>
            <a:r>
              <a:rPr lang="en-US" sz="2400" b="1" spc="-20" dirty="0">
                <a:solidFill>
                  <a:srgbClr val="002060"/>
                </a:solidFill>
                <a:latin typeface="VN-NTime" pitchFamily="2" charset="0"/>
              </a:rPr>
              <a:t> </a:t>
            </a:r>
            <a:r>
              <a:rPr lang="en-US" sz="2400" spc="-20" dirty="0">
                <a:solidFill>
                  <a:srgbClr val="002060"/>
                </a:solidFill>
                <a:latin typeface="+mj-lt"/>
              </a:rPr>
              <a:t>(CNDV </a:t>
            </a:r>
            <a:r>
              <a:rPr lang="en-US" sz="2400" spc="-20" dirty="0" err="1">
                <a:solidFill>
                  <a:srgbClr val="002060"/>
                </a:solidFill>
                <a:latin typeface="+mj-lt"/>
              </a:rPr>
              <a:t>cao</a:t>
            </a:r>
            <a:r>
              <a:rPr lang="en-US" sz="2400" spc="-20" dirty="0">
                <a:solidFill>
                  <a:srgbClr val="002060"/>
                </a:solidFill>
                <a:latin typeface="+mj-lt"/>
              </a:rPr>
              <a:t> </a:t>
            </a:r>
            <a:r>
              <a:rPr lang="en-US" sz="2400" spc="-20" dirty="0" err="1">
                <a:solidFill>
                  <a:srgbClr val="002060"/>
                </a:solidFill>
                <a:latin typeface="+mj-lt"/>
              </a:rPr>
              <a:t>nhaát</a:t>
            </a:r>
            <a:r>
              <a:rPr lang="en-US" sz="2400" spc="-20" dirty="0">
                <a:solidFill>
                  <a:srgbClr val="002060"/>
                </a:solidFill>
                <a:latin typeface="+mj-lt"/>
              </a:rPr>
              <a:t> – CNDVBC, PBC </a:t>
            </a:r>
            <a:r>
              <a:rPr lang="en-US" sz="2400" spc="-20" dirty="0" err="1">
                <a:solidFill>
                  <a:srgbClr val="002060"/>
                </a:solidFill>
                <a:latin typeface="+mj-lt"/>
              </a:rPr>
              <a:t>cao</a:t>
            </a:r>
            <a:r>
              <a:rPr lang="en-US" sz="2400" spc="-20" dirty="0">
                <a:solidFill>
                  <a:srgbClr val="002060"/>
                </a:solidFill>
                <a:latin typeface="+mj-lt"/>
              </a:rPr>
              <a:t> </a:t>
            </a:r>
            <a:r>
              <a:rPr lang="en-US" sz="2400" spc="-20" dirty="0" err="1">
                <a:solidFill>
                  <a:srgbClr val="002060"/>
                </a:solidFill>
                <a:latin typeface="+mj-lt"/>
              </a:rPr>
              <a:t>nhaát</a:t>
            </a:r>
            <a:r>
              <a:rPr lang="en-US" sz="2400" spc="-20" dirty="0">
                <a:solidFill>
                  <a:srgbClr val="002060"/>
                </a:solidFill>
                <a:latin typeface="+mj-lt"/>
              </a:rPr>
              <a:t> – PBCDV)</a:t>
            </a:r>
            <a:r>
              <a:rPr lang="en-US" sz="2400" spc="-20" dirty="0">
                <a:solidFill>
                  <a:srgbClr val="002060"/>
                </a:solidFill>
                <a:latin typeface="VN-NTime" pitchFamily="2" charset="0"/>
              </a:rPr>
              <a:t>; </a:t>
            </a:r>
            <a:r>
              <a:rPr lang="en-US" sz="2400" b="1" spc="-20" dirty="0" err="1">
                <a:solidFill>
                  <a:srgbClr val="002060"/>
                </a:solidFill>
                <a:latin typeface="VN-NTime" pitchFamily="2" charset="0"/>
              </a:rPr>
              <a:t>laø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theá</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giôùi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quan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ph.phaùp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luaän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khoa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hoïc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caùch</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maïng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cuûa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giai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caáp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coâng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nhaân</a:t>
            </a:r>
            <a:r>
              <a:rPr lang="en-US" sz="2400" b="1" spc="-20" dirty="0">
                <a:solidFill>
                  <a:srgbClr val="002060"/>
                </a:solidFill>
                <a:latin typeface="VN-NTime" pitchFamily="2" charset="0"/>
              </a:rPr>
              <a:t> &amp; </a:t>
            </a:r>
            <a:r>
              <a:rPr lang="en-US" sz="2400" b="1" spc="-20" dirty="0" err="1">
                <a:solidFill>
                  <a:srgbClr val="002060"/>
                </a:solidFill>
                <a:latin typeface="VN-NTime" pitchFamily="2" charset="0"/>
              </a:rPr>
              <a:t>nhaân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daân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lao</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ñoäng</a:t>
            </a:r>
            <a:r>
              <a:rPr lang="en-US" sz="2400" b="1" spc="-20" dirty="0">
                <a:solidFill>
                  <a:srgbClr val="002060"/>
                </a:solidFill>
                <a:latin typeface="VN-NTime" pitchFamily="2" charset="0"/>
              </a:rPr>
              <a:t> </a:t>
            </a:r>
            <a:r>
              <a:rPr lang="en-US" sz="2400" spc="-50" dirty="0">
                <a:solidFill>
                  <a:srgbClr val="002060"/>
                </a:solidFill>
                <a:latin typeface="+mj-lt"/>
              </a:rPr>
              <a:t>(</a:t>
            </a:r>
            <a:r>
              <a:rPr lang="en-US" sz="2400" spc="-50" dirty="0" err="1">
                <a:solidFill>
                  <a:srgbClr val="002060"/>
                </a:solidFill>
                <a:latin typeface="+mj-lt"/>
              </a:rPr>
              <a:t>nhaän</a:t>
            </a:r>
            <a:r>
              <a:rPr lang="en-US" sz="2400" spc="-50" dirty="0">
                <a:solidFill>
                  <a:srgbClr val="002060"/>
                </a:solidFill>
                <a:latin typeface="+mj-lt"/>
              </a:rPr>
              <a:t> </a:t>
            </a:r>
            <a:r>
              <a:rPr lang="en-US" sz="2400" spc="-50" dirty="0" err="1">
                <a:solidFill>
                  <a:srgbClr val="002060"/>
                </a:solidFill>
                <a:latin typeface="+mj-lt"/>
              </a:rPr>
              <a:t>thöùc</a:t>
            </a:r>
            <a:r>
              <a:rPr lang="en-US" sz="2400" spc="-50" dirty="0">
                <a:solidFill>
                  <a:srgbClr val="002060"/>
                </a:solidFill>
                <a:latin typeface="+mj-lt"/>
              </a:rPr>
              <a:t>, </a:t>
            </a:r>
            <a:r>
              <a:rPr lang="en-US" sz="2400" spc="-50" dirty="0" err="1">
                <a:solidFill>
                  <a:srgbClr val="002060"/>
                </a:solidFill>
                <a:latin typeface="+mj-lt"/>
              </a:rPr>
              <a:t>caûi</a:t>
            </a:r>
            <a:r>
              <a:rPr lang="en-US" sz="2400" spc="-50" dirty="0">
                <a:solidFill>
                  <a:srgbClr val="002060"/>
                </a:solidFill>
                <a:latin typeface="+mj-lt"/>
              </a:rPr>
              <a:t> </a:t>
            </a:r>
            <a:r>
              <a:rPr lang="en-US" sz="2400" spc="-50" dirty="0" err="1">
                <a:solidFill>
                  <a:srgbClr val="002060"/>
                </a:solidFill>
                <a:latin typeface="+mj-lt"/>
              </a:rPr>
              <a:t>taïo</a:t>
            </a:r>
            <a:r>
              <a:rPr lang="en-US" sz="2400" spc="-50" dirty="0">
                <a:solidFill>
                  <a:srgbClr val="002060"/>
                </a:solidFill>
                <a:latin typeface="+mj-lt"/>
              </a:rPr>
              <a:t> </a:t>
            </a:r>
            <a:r>
              <a:rPr lang="en-US" sz="2400" spc="-50" dirty="0" err="1">
                <a:solidFill>
                  <a:srgbClr val="002060"/>
                </a:solidFill>
                <a:latin typeface="+mj-lt"/>
              </a:rPr>
              <a:t>theá</a:t>
            </a:r>
            <a:r>
              <a:rPr lang="en-US" sz="2400" spc="-50" dirty="0">
                <a:solidFill>
                  <a:srgbClr val="002060"/>
                </a:solidFill>
                <a:latin typeface="+mj-lt"/>
              </a:rPr>
              <a:t> </a:t>
            </a:r>
            <a:r>
              <a:rPr lang="en-US" sz="2400" spc="-50" dirty="0" err="1">
                <a:solidFill>
                  <a:srgbClr val="002060"/>
                </a:solidFill>
                <a:latin typeface="+mj-lt"/>
              </a:rPr>
              <a:t>giôùi</a:t>
            </a:r>
            <a:r>
              <a:rPr lang="en-US" sz="2400" spc="-50" dirty="0">
                <a:solidFill>
                  <a:srgbClr val="002060"/>
                </a:solidFill>
                <a:latin typeface="+mj-lt"/>
              </a:rPr>
              <a:t>).</a:t>
            </a:r>
          </a:p>
        </p:txBody>
      </p:sp>
      <p:sp>
        <p:nvSpPr>
          <p:cNvPr id="11" name="Rounded Rectangle 10"/>
          <p:cNvSpPr/>
          <p:nvPr/>
        </p:nvSpPr>
        <p:spPr bwMode="auto">
          <a:xfrm>
            <a:off x="28135" y="715101"/>
            <a:ext cx="1430672" cy="1211416"/>
          </a:xfrm>
          <a:prstGeom prst="roundRect">
            <a:avLst>
              <a:gd name="adj" fmla="val 6345"/>
            </a:avLst>
          </a:prstGeom>
          <a:solidFill>
            <a:schemeClr val="accent2">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eaLnBrk="0" hangingPunct="0"/>
            <a:r>
              <a:rPr lang="en-US" sz="2400" b="1" dirty="0" err="1">
                <a:solidFill>
                  <a:srgbClr val="800000"/>
                </a:solidFill>
                <a:latin typeface="VN-NTime" pitchFamily="2" charset="0"/>
              </a:rPr>
              <a:t>Trieát</a:t>
            </a:r>
            <a:r>
              <a:rPr lang="en-US" sz="2400" b="1" dirty="0">
                <a:solidFill>
                  <a:srgbClr val="800000"/>
                </a:solidFill>
                <a:latin typeface="VN-NTime" pitchFamily="2" charset="0"/>
              </a:rPr>
              <a:t> </a:t>
            </a:r>
            <a:r>
              <a:rPr lang="en-US" sz="2400" b="1" dirty="0" err="1">
                <a:solidFill>
                  <a:srgbClr val="800000"/>
                </a:solidFill>
                <a:latin typeface="VN-NTime" pitchFamily="2" charset="0"/>
              </a:rPr>
              <a:t>hoïc</a:t>
            </a:r>
            <a:r>
              <a:rPr lang="en-US" sz="2400" b="1" dirty="0">
                <a:solidFill>
                  <a:srgbClr val="800000"/>
                </a:solidFill>
                <a:latin typeface="VN-NTime" pitchFamily="2" charset="0"/>
              </a:rPr>
              <a:t> </a:t>
            </a:r>
            <a:r>
              <a:rPr lang="en-US" sz="2400" b="1" dirty="0" err="1">
                <a:solidFill>
                  <a:srgbClr val="800000"/>
                </a:solidFill>
                <a:latin typeface="VN-NTime" pitchFamily="2" charset="0"/>
              </a:rPr>
              <a:t>Maùc</a:t>
            </a:r>
            <a:r>
              <a:rPr lang="en-US" sz="2400" b="1" dirty="0">
                <a:solidFill>
                  <a:srgbClr val="800000"/>
                </a:solidFill>
                <a:latin typeface="VN-NTime" pitchFamily="2" charset="0"/>
              </a:rPr>
              <a:t> -</a:t>
            </a:r>
            <a:r>
              <a:rPr lang="en-US" sz="2400" b="1" dirty="0" err="1">
                <a:solidFill>
                  <a:srgbClr val="800000"/>
                </a:solidFill>
                <a:latin typeface="VN-NTime" pitchFamily="2" charset="0"/>
              </a:rPr>
              <a:t>Leânin</a:t>
            </a:r>
            <a:endParaRPr lang="en-US" sz="2400" b="1" dirty="0">
              <a:solidFill>
                <a:srgbClr val="800000"/>
              </a:solidFill>
              <a:latin typeface="VN-NTime" pitchFamily="2" charset="0"/>
            </a:endParaRPr>
          </a:p>
        </p:txBody>
      </p:sp>
    </p:spTree>
    <p:extLst>
      <p:ext uri="{BB962C8B-B14F-4D97-AF65-F5344CB8AC3E}">
        <p14:creationId xmlns:p14="http://schemas.microsoft.com/office/powerpoint/2010/main" val="2183111324"/>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4" grpId="0" animBg="1"/>
      <p:bldP spid="25" grpId="0" animBg="1"/>
      <p:bldP spid="26" grpId="0" animBg="1"/>
      <p:bldP spid="27" grpId="0" animBg="1"/>
      <p:bldP spid="15"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47420" y="1252347"/>
            <a:ext cx="8809116" cy="5072253"/>
          </a:xfrm>
          <a:prstGeom prst="roundRect">
            <a:avLst>
              <a:gd name="adj" fmla="val 2632"/>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eaLnBrk="0" hangingPunct="0">
              <a:spcBef>
                <a:spcPct val="0"/>
              </a:spcBef>
              <a:spcAft>
                <a:spcPts val="600"/>
              </a:spcAft>
              <a:buFont typeface="Arial" pitchFamily="34" charset="0"/>
              <a:buChar char="•"/>
              <a:defRPr/>
            </a:pPr>
            <a:r>
              <a:rPr lang="en-US" sz="2400" b="1" dirty="0" err="1">
                <a:solidFill>
                  <a:srgbClr val="800000"/>
                </a:solidFill>
                <a:latin typeface="VN-NTime" pitchFamily="2" charset="0"/>
              </a:rPr>
              <a:t>Söï</a:t>
            </a:r>
            <a:r>
              <a:rPr lang="en-US" sz="2400" b="1" dirty="0">
                <a:solidFill>
                  <a:srgbClr val="800000"/>
                </a:solidFill>
                <a:latin typeface="VN-NTime" pitchFamily="2" charset="0"/>
              </a:rPr>
              <a:t> </a:t>
            </a:r>
            <a:r>
              <a:rPr lang="en-US" sz="2400" b="1" dirty="0" err="1">
                <a:solidFill>
                  <a:srgbClr val="800000"/>
                </a:solidFill>
                <a:latin typeface="VN-NTime" pitchFamily="2" charset="0"/>
              </a:rPr>
              <a:t>khaùc</a:t>
            </a:r>
            <a:r>
              <a:rPr lang="en-US" sz="2400" b="1" dirty="0">
                <a:solidFill>
                  <a:srgbClr val="800000"/>
                </a:solidFill>
                <a:latin typeface="VN-NTime" pitchFamily="2" charset="0"/>
              </a:rPr>
              <a:t> </a:t>
            </a:r>
            <a:r>
              <a:rPr lang="en-US" sz="2400" b="1" dirty="0" err="1">
                <a:solidFill>
                  <a:srgbClr val="800000"/>
                </a:solidFill>
                <a:latin typeface="VN-NTime" pitchFamily="2" charset="0"/>
              </a:rPr>
              <a:t>bieät</a:t>
            </a:r>
            <a:r>
              <a:rPr lang="en-US" sz="2400" b="1" dirty="0">
                <a:solidFill>
                  <a:srgbClr val="800000"/>
                </a:solidFill>
                <a:latin typeface="VN-NTime" pitchFamily="2" charset="0"/>
              </a:rPr>
              <a:t> </a:t>
            </a:r>
            <a:r>
              <a:rPr lang="en-US" sz="2400" b="1" dirty="0">
                <a:solidFill>
                  <a:srgbClr val="800000"/>
                </a:solidFill>
                <a:latin typeface="VN-NTime" pitchFamily="2" charset="0"/>
                <a:sym typeface="Symbol"/>
              </a:rPr>
              <a:t> </a:t>
            </a:r>
            <a:r>
              <a:rPr lang="en-US" sz="2400" b="1" dirty="0" err="1">
                <a:solidFill>
                  <a:srgbClr val="800000"/>
                </a:solidFill>
                <a:latin typeface="VN-NTime" pitchFamily="2" charset="0"/>
                <a:sym typeface="Symbol"/>
              </a:rPr>
              <a:t>maët</a:t>
            </a:r>
            <a:r>
              <a:rPr lang="en-US" sz="2400" b="1" dirty="0">
                <a:solidFill>
                  <a:srgbClr val="800000"/>
                </a:solidFill>
                <a:latin typeface="VN-NTime" pitchFamily="2" charset="0"/>
                <a:sym typeface="Symbol"/>
              </a:rPr>
              <a:t> </a:t>
            </a:r>
            <a:r>
              <a:rPr lang="en-US" sz="2400" b="1" dirty="0" err="1">
                <a:solidFill>
                  <a:srgbClr val="800000"/>
                </a:solidFill>
                <a:latin typeface="VN-NTime" pitchFamily="2" charset="0"/>
                <a:sym typeface="Symbol"/>
              </a:rPr>
              <a:t>ñoái</a:t>
            </a:r>
            <a:r>
              <a:rPr lang="en-US" sz="2400" b="1" dirty="0">
                <a:solidFill>
                  <a:srgbClr val="800000"/>
                </a:solidFill>
                <a:latin typeface="VN-NTime" pitchFamily="2" charset="0"/>
                <a:sym typeface="Symbol"/>
              </a:rPr>
              <a:t> </a:t>
            </a:r>
            <a:r>
              <a:rPr lang="en-US" sz="2400" b="1" dirty="0" err="1">
                <a:solidFill>
                  <a:srgbClr val="800000"/>
                </a:solidFill>
                <a:latin typeface="VN-NTime" pitchFamily="2" charset="0"/>
                <a:sym typeface="Symbol"/>
              </a:rPr>
              <a:t>laäp</a:t>
            </a:r>
            <a:r>
              <a:rPr lang="en-US" sz="2400" b="1" dirty="0">
                <a:solidFill>
                  <a:srgbClr val="800000"/>
                </a:solidFill>
                <a:latin typeface="VN-NTime" pitchFamily="2" charset="0"/>
              </a:rPr>
              <a:t> </a:t>
            </a:r>
            <a:r>
              <a:rPr lang="en-US" sz="2400" b="1" dirty="0">
                <a:solidFill>
                  <a:srgbClr val="800000"/>
                </a:solidFill>
                <a:latin typeface="VN-NTime" pitchFamily="2" charset="0"/>
                <a:sym typeface="Symbol"/>
              </a:rPr>
              <a:t> </a:t>
            </a:r>
            <a:r>
              <a:rPr lang="en-US" sz="2400" b="1" dirty="0">
                <a:solidFill>
                  <a:srgbClr val="800000"/>
                </a:solidFill>
                <a:latin typeface="VN-NTime" pitchFamily="2" charset="0"/>
              </a:rPr>
              <a:t>MTBC: </a:t>
            </a:r>
            <a:r>
              <a:rPr lang="en-US" sz="2400" b="1" dirty="0" err="1">
                <a:solidFill>
                  <a:srgbClr val="000066"/>
                </a:solidFill>
                <a:latin typeface="VN-NTime" pitchFamily="2" charset="0"/>
                <a:cs typeface="Arial" charset="0"/>
              </a:rPr>
              <a:t>Moïi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dirty="0">
                <a:solidFill>
                  <a:srgbClr val="000066"/>
                </a:solidFill>
                <a:latin typeface="VN-NTime" pitchFamily="2" charset="0"/>
                <a:cs typeface="Arial" charset="0"/>
              </a:rPr>
              <a:t>(</a:t>
            </a:r>
            <a:r>
              <a:rPr lang="en-US" sz="2400" dirty="0" err="1">
                <a:solidFill>
                  <a:srgbClr val="000066"/>
                </a:solidFill>
                <a:latin typeface="VN-NTime" pitchFamily="2" charset="0"/>
                <a:cs typeface="Arial" charset="0"/>
              </a:rPr>
              <a:t>hieän</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töôïng</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chuyeån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hoùa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daàn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thaønh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sym typeface="Symbol"/>
              </a:rPr>
              <a:t>maët</a:t>
            </a:r>
            <a:r>
              <a:rPr lang="en-US" sz="2400" b="1" dirty="0">
                <a:solidFill>
                  <a:srgbClr val="000066"/>
                </a:solidFill>
                <a:latin typeface="VN-NTime" pitchFamily="2" charset="0"/>
                <a:sym typeface="Symbol"/>
              </a:rPr>
              <a:t> </a:t>
            </a:r>
            <a:r>
              <a:rPr lang="en-US" sz="2400" b="1" dirty="0" err="1">
                <a:solidFill>
                  <a:srgbClr val="000066"/>
                </a:solidFill>
                <a:latin typeface="VN-NTime" pitchFamily="2" charset="0"/>
                <a:sym typeface="Symbol"/>
              </a:rPr>
              <a:t>ñoái</a:t>
            </a:r>
            <a:r>
              <a:rPr lang="en-US" sz="2400" b="1" dirty="0">
                <a:solidFill>
                  <a:srgbClr val="000066"/>
                </a:solidFill>
                <a:latin typeface="VN-NTime" pitchFamily="2" charset="0"/>
                <a:sym typeface="Symbol"/>
              </a:rPr>
              <a:t> </a:t>
            </a:r>
            <a:r>
              <a:rPr lang="en-US" sz="2400" b="1" dirty="0" err="1">
                <a:solidFill>
                  <a:srgbClr val="000066"/>
                </a:solidFill>
                <a:latin typeface="VN-NTime" pitchFamily="2" charset="0"/>
                <a:sym typeface="Symbol"/>
              </a:rPr>
              <a:t>laäp</a:t>
            </a:r>
            <a:r>
              <a:rPr lang="en-US" sz="2400" b="1" dirty="0">
                <a:solidFill>
                  <a:srgbClr val="000066"/>
                </a:solidFill>
                <a:latin typeface="VN-NTime" pitchFamily="2" charset="0"/>
                <a:sym typeface="Symbol"/>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a:t>
            </a:r>
          </a:p>
          <a:p>
            <a:pPr marL="342900" lvl="1" indent="-342900" eaLnBrk="0" hangingPunct="0">
              <a:spcBef>
                <a:spcPct val="0"/>
              </a:spcBef>
              <a:spcAft>
                <a:spcPts val="600"/>
              </a:spcAft>
              <a:buFont typeface="Arial" pitchFamily="34" charset="0"/>
              <a:buChar char="•"/>
              <a:defRPr/>
            </a:pPr>
            <a:r>
              <a:rPr lang="en-US" sz="2400" b="1" dirty="0" err="1">
                <a:solidFill>
                  <a:srgbClr val="800000"/>
                </a:solidFill>
                <a:latin typeface="VN-NTime" pitchFamily="2" charset="0"/>
              </a:rPr>
              <a:t>Caùc</a:t>
            </a:r>
            <a:r>
              <a:rPr lang="en-US" sz="2400" b="1" dirty="0">
                <a:solidFill>
                  <a:srgbClr val="800000"/>
                </a:solidFill>
                <a:latin typeface="VN-NTime" pitchFamily="2" charset="0"/>
              </a:rPr>
              <a:t> </a:t>
            </a:r>
            <a:r>
              <a:rPr lang="en-US" sz="2400" b="1" dirty="0" err="1">
                <a:solidFill>
                  <a:srgbClr val="800000"/>
                </a:solidFill>
                <a:latin typeface="VN-NTime" pitchFamily="2" charset="0"/>
              </a:rPr>
              <a:t>loaïi</a:t>
            </a:r>
            <a:r>
              <a:rPr lang="en-US" sz="2400" b="1" dirty="0">
                <a:solidFill>
                  <a:srgbClr val="800000"/>
                </a:solidFill>
                <a:latin typeface="VN-NTime" pitchFamily="2" charset="0"/>
              </a:rPr>
              <a:t> MTBC: </a:t>
            </a: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khoâng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gioáng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ñeán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trieån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a:t>
            </a:r>
          </a:p>
          <a:p>
            <a:pPr marL="342900" lvl="1" indent="-342900" eaLnBrk="0" hangingPunct="0">
              <a:spcBef>
                <a:spcPct val="0"/>
              </a:spcBef>
              <a:spcAft>
                <a:spcPts val="600"/>
              </a:spcAft>
              <a:buFont typeface="Arial" pitchFamily="34" charset="0"/>
              <a:buChar char="•"/>
              <a:defRPr/>
            </a:pPr>
            <a:r>
              <a:rPr lang="en-US" sz="2400" b="1" dirty="0" err="1">
                <a:solidFill>
                  <a:srgbClr val="800000"/>
                </a:solidFill>
                <a:latin typeface="VN-NTime" pitchFamily="2" charset="0"/>
              </a:rPr>
              <a:t>Caùc</a:t>
            </a:r>
            <a:r>
              <a:rPr lang="en-US" sz="2400" b="1" dirty="0">
                <a:solidFill>
                  <a:srgbClr val="800000"/>
                </a:solidFill>
                <a:latin typeface="VN-NTime" pitchFamily="2" charset="0"/>
              </a:rPr>
              <a:t> </a:t>
            </a:r>
            <a:r>
              <a:rPr lang="en-US" sz="2400" b="1" dirty="0" err="1">
                <a:solidFill>
                  <a:srgbClr val="800000"/>
                </a:solidFill>
                <a:latin typeface="VN-NTime" pitchFamily="2" charset="0"/>
              </a:rPr>
              <a:t>giai</a:t>
            </a:r>
            <a:r>
              <a:rPr lang="en-US" sz="2400" b="1" dirty="0">
                <a:solidFill>
                  <a:srgbClr val="800000"/>
                </a:solidFill>
                <a:latin typeface="VN-NTime" pitchFamily="2" charset="0"/>
              </a:rPr>
              <a:t> </a:t>
            </a:r>
            <a:r>
              <a:rPr lang="en-US" sz="2400" b="1" dirty="0" err="1">
                <a:solidFill>
                  <a:srgbClr val="800000"/>
                </a:solidFill>
                <a:latin typeface="VN-NTime" pitchFamily="2" charset="0"/>
              </a:rPr>
              <a:t>ñoaïn</a:t>
            </a:r>
            <a:r>
              <a:rPr lang="en-US" sz="2400" b="1" dirty="0">
                <a:solidFill>
                  <a:srgbClr val="800000"/>
                </a:solidFill>
                <a:latin typeface="VN-NTime" pitchFamily="2" charset="0"/>
              </a:rPr>
              <a:t> MTBC: </a:t>
            </a:r>
            <a:r>
              <a:rPr lang="en-US" sz="2400" b="1" dirty="0" err="1">
                <a:solidFill>
                  <a:srgbClr val="000066"/>
                </a:solidFill>
                <a:latin typeface="VN-NTime" pitchFamily="2" charset="0"/>
                <a:cs typeface="Arial" charset="0"/>
              </a:rPr>
              <a:t>Moãi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traûi</a:t>
            </a:r>
            <a:r>
              <a:rPr lang="en-US" sz="2400" b="1" dirty="0">
                <a:solidFill>
                  <a:srgbClr val="000066"/>
                </a:solidFill>
                <a:latin typeface="VN-NTime" pitchFamily="2" charset="0"/>
                <a:cs typeface="Arial" charset="0"/>
              </a:rPr>
              <a:t> qua </a:t>
            </a:r>
            <a:r>
              <a:rPr lang="en-US" sz="2400" b="1" dirty="0" err="1">
                <a:solidFill>
                  <a:srgbClr val="000066"/>
                </a:solidFill>
                <a:latin typeface="VN-NTime" pitchFamily="2" charset="0"/>
                <a:cs typeface="Arial" charset="0"/>
              </a:rPr>
              <a:t>ba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ñoaïn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Xuaát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giaûi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quyeát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giaûi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quyeát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cuõ</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ñôøi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a:t>
            </a:r>
          </a:p>
          <a:p>
            <a:pPr marL="342900" indent="-342900" eaLnBrk="0" hangingPunct="0">
              <a:spcBef>
                <a:spcPct val="0"/>
              </a:spcBef>
              <a:spcAft>
                <a:spcPts val="600"/>
              </a:spcAft>
              <a:buFont typeface="Arial" pitchFamily="34" charset="0"/>
              <a:buChar char="•"/>
              <a:defRPr/>
            </a:pPr>
            <a:r>
              <a:rPr lang="en-US" sz="2400" b="1" dirty="0" err="1">
                <a:solidFill>
                  <a:srgbClr val="800000"/>
                </a:solidFill>
                <a:latin typeface="VN-NTime" pitchFamily="2" charset="0"/>
              </a:rPr>
              <a:t>Nguoàn</a:t>
            </a:r>
            <a:r>
              <a:rPr lang="en-US" sz="2400" b="1" dirty="0">
                <a:solidFill>
                  <a:srgbClr val="800000"/>
                </a:solidFill>
                <a:latin typeface="VN-NTime" pitchFamily="2" charset="0"/>
              </a:rPr>
              <a:t> </a:t>
            </a:r>
            <a:r>
              <a:rPr lang="en-US" sz="2400" b="1" dirty="0" err="1">
                <a:solidFill>
                  <a:srgbClr val="800000"/>
                </a:solidFill>
                <a:latin typeface="VN-NTime" pitchFamily="2" charset="0"/>
              </a:rPr>
              <a:t>goác</a:t>
            </a:r>
            <a:r>
              <a:rPr lang="en-US" sz="2400" b="1" dirty="0">
                <a:solidFill>
                  <a:srgbClr val="800000"/>
                </a:solidFill>
                <a:latin typeface="VN-NTime" pitchFamily="2" charset="0"/>
              </a:rPr>
              <a:t> </a:t>
            </a:r>
            <a:r>
              <a:rPr lang="en-US" sz="2400" b="1" dirty="0" err="1">
                <a:solidFill>
                  <a:srgbClr val="800000"/>
                </a:solidFill>
                <a:latin typeface="VN-NTime" pitchFamily="2" charset="0"/>
              </a:rPr>
              <a:t>vaän</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r>
              <a:rPr lang="en-US" sz="2400" b="1" dirty="0">
                <a:solidFill>
                  <a:srgbClr val="800000"/>
                </a:solidFill>
                <a:latin typeface="VN-NTime" pitchFamily="2" charset="0"/>
              </a:rPr>
              <a:t>, </a:t>
            </a:r>
            <a:r>
              <a:rPr lang="en-US" sz="2400" b="1" dirty="0" err="1">
                <a:solidFill>
                  <a:srgbClr val="800000"/>
                </a:solidFill>
                <a:latin typeface="VN-NTime" pitchFamily="2" charset="0"/>
              </a:rPr>
              <a:t>phaùt</a:t>
            </a:r>
            <a:r>
              <a:rPr lang="en-US" sz="2400" b="1" dirty="0">
                <a:solidFill>
                  <a:srgbClr val="800000"/>
                </a:solidFill>
                <a:latin typeface="VN-NTime" pitchFamily="2" charset="0"/>
              </a:rPr>
              <a:t> </a:t>
            </a:r>
            <a:r>
              <a:rPr lang="en-US" sz="2400" b="1" dirty="0" err="1">
                <a:solidFill>
                  <a:srgbClr val="800000"/>
                </a:solidFill>
                <a:latin typeface="VN-NTime" pitchFamily="2" charset="0"/>
              </a:rPr>
              <a:t>trieån</a:t>
            </a:r>
            <a:r>
              <a:rPr lang="en-US" sz="2400" b="1" dirty="0">
                <a:solidFill>
                  <a:srgbClr val="800000"/>
                </a:solidFill>
                <a:latin typeface="VN-NTime" pitchFamily="2" charset="0"/>
              </a:rPr>
              <a:t>: </a:t>
            </a:r>
            <a:r>
              <a:rPr lang="en-US" sz="2400" b="1" dirty="0" err="1">
                <a:solidFill>
                  <a:srgbClr val="000066"/>
                </a:solidFill>
                <a:latin typeface="VN-NTime" pitchFamily="2" charset="0"/>
                <a:cs typeface="Arial" charset="0"/>
              </a:rPr>
              <a:t>Maâu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thuaãn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nguoàn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goác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löïc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trieån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moïi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dirty="0">
                <a:solidFill>
                  <a:srgbClr val="000066"/>
                </a:solidFill>
                <a:latin typeface="VN-NTime" pitchFamily="2" charset="0"/>
                <a:cs typeface="Arial" charset="0"/>
              </a:rPr>
              <a:t>(</a:t>
            </a:r>
            <a:r>
              <a:rPr lang="en-US" sz="2400" dirty="0" err="1">
                <a:solidFill>
                  <a:srgbClr val="000066"/>
                </a:solidFill>
                <a:latin typeface="VN-NTime" pitchFamily="2" charset="0"/>
                <a:cs typeface="Arial" charset="0"/>
              </a:rPr>
              <a:t>hieän</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töôïng</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xaûy</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theá</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giôùi</a:t>
            </a:r>
            <a:r>
              <a:rPr lang="en-US" sz="2400" b="1" dirty="0">
                <a:solidFill>
                  <a:srgbClr val="000066"/>
                </a:solidFill>
                <a:latin typeface="VN-NTime" pitchFamily="2" charset="0"/>
                <a:cs typeface="Arial" charset="0"/>
              </a:rPr>
              <a:t>.</a:t>
            </a:r>
          </a:p>
        </p:txBody>
      </p:sp>
      <p:sp>
        <p:nvSpPr>
          <p:cNvPr id="6" name="AutoShape 49"/>
          <p:cNvSpPr>
            <a:spLocks noChangeArrowheads="1"/>
          </p:cNvSpPr>
          <p:nvPr/>
        </p:nvSpPr>
        <p:spPr bwMode="auto">
          <a:xfrm>
            <a:off x="84139" y="496611"/>
            <a:ext cx="6629402" cy="377851"/>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latin typeface="VN-NTime" pitchFamily="2" charset="0"/>
              </a:rPr>
              <a:t>c) QL</a:t>
            </a:r>
            <a:r>
              <a:rPr lang="en-US" sz="2400" b="1" dirty="0"/>
              <a:t> </a:t>
            </a:r>
            <a:r>
              <a:rPr lang="en-US" sz="2400" b="1" dirty="0" err="1">
                <a:latin typeface="VN-NTime" pitchFamily="2" charset="0"/>
              </a:rPr>
              <a:t>thoáng</a:t>
            </a:r>
            <a:r>
              <a:rPr lang="en-US" sz="2400" b="1" dirty="0">
                <a:latin typeface="VN-NTime" pitchFamily="2" charset="0"/>
              </a:rPr>
              <a:t> </a:t>
            </a:r>
            <a:r>
              <a:rPr lang="en-US" sz="2400" b="1" dirty="0" err="1">
                <a:latin typeface="VN-NTime" pitchFamily="2" charset="0"/>
              </a:rPr>
              <a:t>nhaát</a:t>
            </a:r>
            <a:r>
              <a:rPr lang="en-US" sz="2400" b="1" dirty="0">
                <a:latin typeface="VN-NTime" pitchFamily="2" charset="0"/>
              </a:rPr>
              <a:t> &amp; </a:t>
            </a:r>
            <a:r>
              <a:rPr lang="en-US" sz="2400" b="1" dirty="0" err="1">
                <a:latin typeface="VN-NTime" pitchFamily="2" charset="0"/>
              </a:rPr>
              <a:t>ñaáu</a:t>
            </a:r>
            <a:r>
              <a:rPr lang="en-US" sz="2400" b="1" dirty="0">
                <a:latin typeface="VN-NTime" pitchFamily="2" charset="0"/>
              </a:rPr>
              <a:t> </a:t>
            </a:r>
            <a:r>
              <a:rPr lang="en-US" sz="2400" b="1" dirty="0" err="1">
                <a:latin typeface="VN-NTime" pitchFamily="2" charset="0"/>
              </a:rPr>
              <a:t>tranh</a:t>
            </a:r>
            <a:r>
              <a:rPr lang="en-US" sz="2400" b="1" dirty="0">
                <a:latin typeface="VN-NTime" pitchFamily="2" charset="0"/>
              </a:rPr>
              <a:t> </a:t>
            </a:r>
            <a:r>
              <a:rPr lang="en-US" sz="2400" b="1" dirty="0" err="1">
                <a:latin typeface="VN-NTime" pitchFamily="2" charset="0"/>
              </a:rPr>
              <a:t>cuûa</a:t>
            </a:r>
            <a:r>
              <a:rPr lang="en-US" sz="2400" b="1" dirty="0">
                <a:latin typeface="VN-NTime" pitchFamily="2" charset="0"/>
              </a:rPr>
              <a:t> </a:t>
            </a:r>
            <a:r>
              <a:rPr lang="en-US" sz="2400" b="1" dirty="0" err="1">
                <a:latin typeface="VN-NTime" pitchFamily="2" charset="0"/>
              </a:rPr>
              <a:t>caùc</a:t>
            </a:r>
            <a:r>
              <a:rPr lang="en-US" sz="2400" b="1" dirty="0">
                <a:latin typeface="VN-NTime" pitchFamily="2" charset="0"/>
              </a:rPr>
              <a:t> </a:t>
            </a:r>
            <a:r>
              <a:rPr lang="en-US" sz="2400" b="1" dirty="0" err="1">
                <a:latin typeface="VN-NTime" pitchFamily="2" charset="0"/>
              </a:rPr>
              <a:t>maët</a:t>
            </a:r>
            <a:r>
              <a:rPr lang="en-US" sz="2400" b="1" dirty="0">
                <a:latin typeface="VN-NTime" pitchFamily="2" charset="0"/>
              </a:rPr>
              <a:t> </a:t>
            </a:r>
            <a:r>
              <a:rPr lang="en-US" sz="2400" b="1" dirty="0" err="1">
                <a:latin typeface="VN-NTime" pitchFamily="2" charset="0"/>
              </a:rPr>
              <a:t>ñoái</a:t>
            </a:r>
            <a:r>
              <a:rPr lang="en-US" sz="2400" b="1" dirty="0">
                <a:latin typeface="VN-NTime" pitchFamily="2" charset="0"/>
              </a:rPr>
              <a:t> </a:t>
            </a:r>
            <a:r>
              <a:rPr lang="en-US" sz="2400" b="1" dirty="0" err="1">
                <a:latin typeface="VN-NTime" pitchFamily="2" charset="0"/>
              </a:rPr>
              <a:t>laäp</a:t>
            </a:r>
            <a:r>
              <a:rPr lang="en-US" sz="2400" b="1" dirty="0">
                <a:latin typeface="VN-NTime" pitchFamily="2" charset="0"/>
              </a:rPr>
              <a:t> </a:t>
            </a:r>
          </a:p>
        </p:txBody>
      </p:sp>
      <p:sp>
        <p:nvSpPr>
          <p:cNvPr id="7" name="Rounded Rectangle 6"/>
          <p:cNvSpPr/>
          <p:nvPr/>
        </p:nvSpPr>
        <p:spPr>
          <a:xfrm>
            <a:off x="56841" y="3024392"/>
            <a:ext cx="963281" cy="1617886"/>
          </a:xfrm>
          <a:prstGeom prst="roundRect">
            <a:avLst>
              <a:gd name="adj" fmla="val 12082"/>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Noäi dung lyù luaän</a:t>
            </a: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04805780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379537" y="1184091"/>
            <a:ext cx="8445750" cy="5305473"/>
          </a:xfrm>
          <a:prstGeom prst="roundRect">
            <a:avLst>
              <a:gd name="adj" fmla="val 2565"/>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4625" indent="-174625" eaLnBrk="0" hangingPunct="0">
              <a:spcBef>
                <a:spcPts val="600"/>
              </a:spcBef>
              <a:spcAft>
                <a:spcPts val="0"/>
              </a:spcAft>
              <a:buFont typeface="Arial" panose="020B0604020202020204" pitchFamily="34" charset="0"/>
              <a:buChar char="•"/>
              <a:defRPr/>
            </a:pPr>
            <a:r>
              <a:rPr lang="en-US" sz="2400" b="1" dirty="0" err="1">
                <a:solidFill>
                  <a:prstClr val="black"/>
                </a:solidFill>
                <a:latin typeface="VN-NTime" pitchFamily="2" charset="0"/>
                <a:cs typeface="Arial" charset="0"/>
              </a:rPr>
              <a:t>Khi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nghieân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cöùu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dirty="0">
                <a:solidFill>
                  <a:prstClr val="black"/>
                </a:solidFill>
                <a:latin typeface="VN-NTime" pitchFamily="2" charset="0"/>
                <a:cs typeface="Arial" charset="0"/>
              </a:rPr>
              <a:t>(</a:t>
            </a:r>
            <a:r>
              <a:rPr lang="en-US" sz="2400" dirty="0" err="1">
                <a:solidFill>
                  <a:prstClr val="black"/>
                </a:solidFill>
                <a:latin typeface="VN-NTime" pitchFamily="2" charset="0"/>
                <a:cs typeface="Arial" charset="0"/>
              </a:rPr>
              <a:t>hieän</a:t>
            </a:r>
            <a:r>
              <a:rPr lang="en-US" sz="2400" dirty="0">
                <a:solidFill>
                  <a:prstClr val="black"/>
                </a:solidFill>
                <a:latin typeface="VN-NTime" pitchFamily="2" charset="0"/>
                <a:cs typeface="Arial" charset="0"/>
              </a:rPr>
              <a:t> </a:t>
            </a:r>
            <a:r>
              <a:rPr lang="en-US" sz="2400" dirty="0" err="1">
                <a:solidFill>
                  <a:prstClr val="black"/>
                </a:solidFill>
                <a:latin typeface="VN-NTime" pitchFamily="2" charset="0"/>
                <a:cs typeface="Arial" charset="0"/>
              </a:rPr>
              <a:t>töôïng</a:t>
            </a:r>
            <a:r>
              <a:rPr lang="en-US" sz="2400"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tích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ñoâi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thoáng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ra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thaønh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nhöõng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maët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ñoái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laäp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ñeå</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naém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ñöôïc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ñang</a:t>
            </a:r>
            <a:r>
              <a:rPr lang="en-US" sz="2400" b="1" dirty="0">
                <a:solidFill>
                  <a:prstClr val="black"/>
                </a:solidFill>
                <a:latin typeface="VN-NTime" pitchFamily="2" charset="0"/>
                <a:cs typeface="Arial" charset="0"/>
              </a:rPr>
              <a:t> chi </a:t>
            </a:r>
            <a:r>
              <a:rPr lang="en-US" sz="2400" b="1" dirty="0" err="1">
                <a:solidFill>
                  <a:prstClr val="black"/>
                </a:solidFill>
                <a:latin typeface="VN-NTime" pitchFamily="2" charset="0"/>
                <a:cs typeface="Arial" charset="0"/>
              </a:rPr>
              <a:t>phoái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quaù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trình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trieån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noù</a:t>
            </a:r>
            <a:r>
              <a:rPr lang="en-US" sz="2400" b="1" dirty="0">
                <a:solidFill>
                  <a:prstClr val="black"/>
                </a:solidFill>
                <a:latin typeface="VN-NTime" pitchFamily="2" charset="0"/>
                <a:cs typeface="Arial" charset="0"/>
              </a:rPr>
              <a:t>;</a:t>
            </a:r>
          </a:p>
          <a:p>
            <a:pPr marL="176213" lvl="2" indent="-176213">
              <a:spcBef>
                <a:spcPts val="600"/>
              </a:spcBef>
              <a:spcAft>
                <a:spcPts val="0"/>
              </a:spcAft>
              <a:buFont typeface="Arial" pitchFamily="34" charset="0"/>
              <a:buChar char="•"/>
              <a:tabLst>
                <a:tab pos="112713" algn="l"/>
              </a:tabLst>
              <a:defRPr/>
            </a:pPr>
            <a:r>
              <a:rPr lang="en-US" sz="2400" b="1" spc="-10" dirty="0" err="1">
                <a:solidFill>
                  <a:prstClr val="black"/>
                </a:solidFill>
                <a:latin typeface="VN-NTime" pitchFamily="2" charset="0"/>
                <a:cs typeface="Arial" charset="0"/>
              </a:rPr>
              <a:t>Phaûi</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thaáy</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caùc</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maâu</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thuaãn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khaùc</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nhau</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coù</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vai</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troø</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khoâng</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gioáng</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nhau</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ñeán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quaù</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trình</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vaän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ñoäng</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phaùt</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trieån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cuûa</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söï</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vaät</a:t>
            </a:r>
            <a:r>
              <a:rPr lang="en-US" sz="2400" b="1" spc="-10" dirty="0">
                <a:solidFill>
                  <a:prstClr val="black"/>
                </a:solidFill>
                <a:latin typeface="VN-NTime" pitchFamily="2" charset="0"/>
                <a:cs typeface="Arial" charset="0"/>
              </a:rPr>
              <a:t>;</a:t>
            </a:r>
          </a:p>
          <a:p>
            <a:pPr marL="176213" lvl="2" indent="-176213">
              <a:spcBef>
                <a:spcPts val="600"/>
              </a:spcBef>
              <a:spcAft>
                <a:spcPts val="0"/>
              </a:spcAft>
              <a:buFont typeface="Arial" pitchFamily="34" charset="0"/>
              <a:buChar char="•"/>
              <a:tabLst>
                <a:tab pos="112713" algn="l"/>
              </a:tabLst>
              <a:defRPr/>
            </a:pPr>
            <a:r>
              <a:rPr lang="en-US" sz="2400" b="1" dirty="0" err="1">
                <a:solidFill>
                  <a:prstClr val="black"/>
                </a:solidFill>
                <a:latin typeface="VN-NTime" pitchFamily="2" charset="0"/>
                <a:cs typeface="Arial" charset="0"/>
              </a:rPr>
              <a:t>Muoán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oån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coá</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thoáng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maët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ñoái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laäp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Muoán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thay</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ñoåi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ñaåy</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ñaáu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tranh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maët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ñoái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laäp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taïo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ñieàu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ñeå</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sôùm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ñöôïc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quyeát</a:t>
            </a:r>
            <a:r>
              <a:rPr lang="en-US" sz="2400" b="1" dirty="0">
                <a:solidFill>
                  <a:prstClr val="black"/>
                </a:solidFill>
                <a:latin typeface="VN-NTime" pitchFamily="2" charset="0"/>
                <a:cs typeface="Arial" charset="0"/>
              </a:rPr>
              <a:t>;</a:t>
            </a:r>
          </a:p>
          <a:p>
            <a:pPr marL="176213" lvl="2" indent="-176213">
              <a:spcBef>
                <a:spcPts val="600"/>
              </a:spcBef>
              <a:spcAft>
                <a:spcPts val="0"/>
              </a:spcAft>
              <a:buFont typeface="Arial" pitchFamily="34" charset="0"/>
              <a:buChar char="•"/>
              <a:tabLst>
                <a:tab pos="112713" algn="l"/>
              </a:tabLst>
              <a:defRPr/>
            </a:pPr>
            <a:r>
              <a:rPr lang="en-US" sz="2400" b="1" dirty="0" err="1">
                <a:solidFill>
                  <a:prstClr val="black"/>
                </a:solidFill>
                <a:latin typeface="VN-NTime" pitchFamily="2" charset="0"/>
                <a:cs typeface="Arial" charset="0"/>
              </a:rPr>
              <a:t>Khi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ñieàu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hoäi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chín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muøi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cöông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quyeát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quyeát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ñöôïc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quyeát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ñuùng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luùc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ñuùng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choã</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ñuùng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a:t>
            </a:r>
            <a:r>
              <a:rPr lang="en-US" sz="2400" b="1" dirty="0">
                <a:solidFill>
                  <a:prstClr val="black"/>
                </a:solidFill>
                <a:latin typeface="VN-NTime" pitchFamily="2" charset="0"/>
                <a:cs typeface="Arial" charset="0"/>
              </a:rPr>
              <a:t>.</a:t>
            </a:r>
          </a:p>
          <a:p>
            <a:pPr marL="176213" lvl="2" indent="-176213">
              <a:spcBef>
                <a:spcPts val="600"/>
              </a:spcBef>
              <a:spcAft>
                <a:spcPts val="0"/>
              </a:spcAft>
              <a:buFont typeface="Arial" pitchFamily="34" charset="0"/>
              <a:buChar char="•"/>
              <a:tabLst>
                <a:tab pos="112713" algn="l"/>
              </a:tabLst>
              <a:defRPr/>
            </a:pPr>
            <a:r>
              <a:rPr lang="en-US" sz="2400" b="1" dirty="0" err="1">
                <a:solidFill>
                  <a:prstClr val="black"/>
                </a:solidFill>
                <a:latin typeface="VN-NTime" pitchFamily="2" charset="0"/>
                <a:cs typeface="Arial" charset="0"/>
              </a:rPr>
              <a:t>Khoâng</a:t>
            </a:r>
            <a:r>
              <a:rPr lang="en-US" sz="2400" b="1" dirty="0">
                <a:solidFill>
                  <a:prstClr val="black"/>
                </a:solidFill>
                <a:latin typeface="VN-NTime" pitchFamily="2" charset="0"/>
                <a:cs typeface="Arial" charset="0"/>
              </a:rPr>
              <a:t> dung </a:t>
            </a:r>
            <a:r>
              <a:rPr lang="en-US" sz="2400" b="1" dirty="0" err="1">
                <a:solidFill>
                  <a:prstClr val="black"/>
                </a:solidFill>
                <a:latin typeface="VN-NTime" pitchFamily="2" charset="0"/>
                <a:cs typeface="Arial" charset="0"/>
              </a:rPr>
              <a:t>hoøa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sôï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thuaãn</a:t>
            </a:r>
            <a:r>
              <a:rPr lang="en-US" sz="2400" b="1" dirty="0">
                <a:solidFill>
                  <a:prstClr val="black"/>
                </a:solidFill>
                <a:latin typeface="VN-NTime" pitchFamily="2" charset="0"/>
                <a:cs typeface="Arial" charset="0"/>
              </a:rPr>
              <a:t>…</a:t>
            </a:r>
          </a:p>
        </p:txBody>
      </p:sp>
      <p:sp>
        <p:nvSpPr>
          <p:cNvPr id="6" name="AutoShape 49"/>
          <p:cNvSpPr>
            <a:spLocks noChangeArrowheads="1"/>
          </p:cNvSpPr>
          <p:nvPr/>
        </p:nvSpPr>
        <p:spPr bwMode="auto">
          <a:xfrm>
            <a:off x="84139" y="477718"/>
            <a:ext cx="6629402" cy="415636"/>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eaLnBrk="0" hangingPunct="0">
              <a:spcBef>
                <a:spcPts val="300"/>
              </a:spcBef>
              <a:spcAft>
                <a:spcPts val="0"/>
              </a:spcAft>
            </a:pPr>
            <a:r>
              <a:rPr lang="en-US" sz="2400" b="1" dirty="0">
                <a:latin typeface="VN-NTime" pitchFamily="2" charset="0"/>
              </a:rPr>
              <a:t>c) QL</a:t>
            </a:r>
            <a:r>
              <a:rPr lang="en-US" sz="2400" b="1" dirty="0"/>
              <a:t> </a:t>
            </a:r>
            <a:r>
              <a:rPr lang="en-US" sz="2400" b="1" dirty="0" err="1">
                <a:latin typeface="VN-NTime" pitchFamily="2" charset="0"/>
              </a:rPr>
              <a:t>thoáng</a:t>
            </a:r>
            <a:r>
              <a:rPr lang="en-US" sz="2400" b="1" dirty="0">
                <a:latin typeface="VN-NTime" pitchFamily="2" charset="0"/>
              </a:rPr>
              <a:t> </a:t>
            </a:r>
            <a:r>
              <a:rPr lang="en-US" sz="2400" b="1" dirty="0" err="1">
                <a:latin typeface="VN-NTime" pitchFamily="2" charset="0"/>
              </a:rPr>
              <a:t>nhaát</a:t>
            </a:r>
            <a:r>
              <a:rPr lang="en-US" sz="2400" b="1" dirty="0">
                <a:latin typeface="VN-NTime" pitchFamily="2" charset="0"/>
              </a:rPr>
              <a:t> &amp; </a:t>
            </a:r>
            <a:r>
              <a:rPr lang="en-US" sz="2400" b="1" dirty="0" err="1">
                <a:latin typeface="VN-NTime" pitchFamily="2" charset="0"/>
              </a:rPr>
              <a:t>ñaáu</a:t>
            </a:r>
            <a:r>
              <a:rPr lang="en-US" sz="2400" b="1" dirty="0">
                <a:latin typeface="VN-NTime" pitchFamily="2" charset="0"/>
              </a:rPr>
              <a:t> </a:t>
            </a:r>
            <a:r>
              <a:rPr lang="en-US" sz="2400" b="1" dirty="0" err="1">
                <a:latin typeface="VN-NTime" pitchFamily="2" charset="0"/>
              </a:rPr>
              <a:t>tranh</a:t>
            </a:r>
            <a:r>
              <a:rPr lang="en-US" sz="2400" b="1" dirty="0">
                <a:latin typeface="VN-NTime" pitchFamily="2" charset="0"/>
              </a:rPr>
              <a:t> </a:t>
            </a:r>
            <a:r>
              <a:rPr lang="en-US" sz="2400" b="1" dirty="0" err="1">
                <a:latin typeface="VN-NTime" pitchFamily="2" charset="0"/>
              </a:rPr>
              <a:t>cuûa</a:t>
            </a:r>
            <a:r>
              <a:rPr lang="en-US" sz="2400" b="1" dirty="0">
                <a:latin typeface="VN-NTime" pitchFamily="2" charset="0"/>
              </a:rPr>
              <a:t> </a:t>
            </a:r>
            <a:r>
              <a:rPr lang="en-US" sz="2400" b="1" dirty="0" err="1">
                <a:latin typeface="VN-NTime" pitchFamily="2" charset="0"/>
              </a:rPr>
              <a:t>caùc</a:t>
            </a:r>
            <a:r>
              <a:rPr lang="en-US" sz="2400" b="1" dirty="0">
                <a:latin typeface="VN-NTime" pitchFamily="2" charset="0"/>
              </a:rPr>
              <a:t> </a:t>
            </a:r>
            <a:r>
              <a:rPr lang="en-US" sz="2400" b="1" dirty="0" err="1">
                <a:latin typeface="VN-NTime" pitchFamily="2" charset="0"/>
              </a:rPr>
              <a:t>maët</a:t>
            </a:r>
            <a:r>
              <a:rPr lang="en-US" sz="2400" b="1" dirty="0">
                <a:latin typeface="VN-NTime" pitchFamily="2" charset="0"/>
              </a:rPr>
              <a:t> </a:t>
            </a:r>
            <a:r>
              <a:rPr lang="en-US" sz="2400" b="1" dirty="0" err="1">
                <a:latin typeface="VN-NTime" pitchFamily="2" charset="0"/>
              </a:rPr>
              <a:t>ñoái</a:t>
            </a:r>
            <a:r>
              <a:rPr lang="en-US" sz="2400" b="1" dirty="0">
                <a:latin typeface="VN-NTime" pitchFamily="2" charset="0"/>
              </a:rPr>
              <a:t> </a:t>
            </a:r>
            <a:r>
              <a:rPr lang="en-US" sz="2400" b="1" dirty="0" err="1">
                <a:latin typeface="VN-NTime" pitchFamily="2" charset="0"/>
              </a:rPr>
              <a:t>laäp</a:t>
            </a:r>
            <a:r>
              <a:rPr lang="en-US" sz="2400" b="1" dirty="0">
                <a:latin typeface="VN-NTime" pitchFamily="2" charset="0"/>
              </a:rPr>
              <a:t> </a:t>
            </a:r>
          </a:p>
        </p:txBody>
      </p:sp>
      <p:sp>
        <p:nvSpPr>
          <p:cNvPr id="7" name="Rounded Rectangle 6"/>
          <p:cNvSpPr/>
          <p:nvPr/>
        </p:nvSpPr>
        <p:spPr>
          <a:xfrm>
            <a:off x="56468" y="2785938"/>
            <a:ext cx="1282127" cy="2128262"/>
          </a:xfrm>
          <a:prstGeom prst="roundRect">
            <a:avLst>
              <a:gd name="adj" fmla="val 7824"/>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Nguyeân taéc phaân tích maâu thuaãn</a:t>
            </a: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41691570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7058" y="3460242"/>
            <a:ext cx="997679" cy="1555310"/>
          </a:xfrm>
          <a:prstGeom prst="roundRect">
            <a:avLst>
              <a:gd name="adj" fmla="val 7559"/>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en-US" sz="2400" b="1">
                <a:solidFill>
                  <a:srgbClr val="800000"/>
                </a:solidFill>
                <a:latin typeface="VN-NTime" pitchFamily="2" charset="0"/>
              </a:rPr>
              <a:t>Phuû ñònh b</a:t>
            </a:r>
            <a:r>
              <a:rPr lang="pt-BR" sz="2400" b="1">
                <a:solidFill>
                  <a:srgbClr val="800000"/>
                </a:solidFill>
                <a:latin typeface="VN-NTime" pitchFamily="2" charset="0"/>
                <a:cs typeface="Arial" charset="0"/>
              </a:rPr>
              <a:t>ieän </a:t>
            </a:r>
            <a:r>
              <a:rPr lang="pt-BR" sz="2400" b="1" dirty="0">
                <a:solidFill>
                  <a:srgbClr val="800000"/>
                </a:solidFill>
                <a:latin typeface="VN-NTime" pitchFamily="2" charset="0"/>
                <a:cs typeface="Arial" charset="0"/>
              </a:rPr>
              <a:t>chöùng</a:t>
            </a:r>
          </a:p>
        </p:txBody>
      </p:sp>
      <p:sp>
        <p:nvSpPr>
          <p:cNvPr id="31" name="Rounded Rectangle 30"/>
          <p:cNvSpPr/>
          <p:nvPr/>
        </p:nvSpPr>
        <p:spPr>
          <a:xfrm>
            <a:off x="77058" y="939007"/>
            <a:ext cx="859906" cy="804342"/>
          </a:xfrm>
          <a:prstGeom prst="roundRect">
            <a:avLst>
              <a:gd name="adj" fmla="val 10554"/>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en-US" sz="2400" b="1" dirty="0" err="1">
                <a:solidFill>
                  <a:srgbClr val="800000"/>
                </a:solidFill>
                <a:latin typeface="VN-NTime" pitchFamily="2" charset="0"/>
              </a:rPr>
              <a:t>Phuû</a:t>
            </a:r>
            <a:r>
              <a:rPr lang="en-US" sz="2400" b="1" dirty="0">
                <a:solidFill>
                  <a:srgbClr val="800000"/>
                </a:solidFill>
                <a:latin typeface="VN-NTime" pitchFamily="2" charset="0"/>
              </a:rPr>
              <a:t> </a:t>
            </a:r>
          </a:p>
          <a:p>
            <a:pPr algn="ctr">
              <a:spcBef>
                <a:spcPts val="0"/>
              </a:spcBef>
              <a:spcAft>
                <a:spcPts val="0"/>
              </a:spcAft>
            </a:pPr>
            <a:r>
              <a:rPr lang="en-US" sz="2400" b="1" dirty="0" err="1">
                <a:solidFill>
                  <a:srgbClr val="800000"/>
                </a:solidFill>
                <a:latin typeface="VN-NTime" pitchFamily="2" charset="0"/>
              </a:rPr>
              <a:t>ñònh</a:t>
            </a:r>
            <a:endParaRPr lang="en-US" sz="2400" b="1" dirty="0">
              <a:solidFill>
                <a:srgbClr val="800000"/>
              </a:solidFill>
              <a:latin typeface="VN-NTime" pitchFamily="2" charset="0"/>
            </a:endParaRPr>
          </a:p>
        </p:txBody>
      </p:sp>
      <p:sp>
        <p:nvSpPr>
          <p:cNvPr id="3" name="Rounded Rectangle 2"/>
          <p:cNvSpPr/>
          <p:nvPr/>
        </p:nvSpPr>
        <p:spPr>
          <a:xfrm>
            <a:off x="977909" y="938506"/>
            <a:ext cx="8859841" cy="834876"/>
          </a:xfrm>
          <a:prstGeom prst="roundRect">
            <a:avLst>
              <a:gd name="adj" fmla="val 9018"/>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0"/>
              </a:spcBef>
              <a:spcAft>
                <a:spcPts val="600"/>
              </a:spcAft>
              <a:defRPr/>
            </a:pPr>
            <a:r>
              <a:rPr lang="en-US" sz="2400" b="1" dirty="0" err="1">
                <a:solidFill>
                  <a:srgbClr val="4BACC6">
                    <a:lumMod val="10000"/>
                  </a:srgbClr>
                </a:solidFill>
                <a:latin typeface="VN-NTime" pitchFamily="2" charset="0"/>
                <a:cs typeface="Arial" charset="0"/>
              </a:rPr>
              <a:t>Phaïm</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truø</a:t>
            </a:r>
            <a:r>
              <a:rPr lang="en-US" sz="2400" b="1" dirty="0">
                <a:solidFill>
                  <a:srgbClr val="4BACC6">
                    <a:lumMod val="10000"/>
                  </a:srgbClr>
                </a:solidFill>
                <a:latin typeface="VN-NTime" pitchFamily="2" charset="0"/>
                <a:cs typeface="Arial" charset="0"/>
              </a:rPr>
              <a:t> </a:t>
            </a:r>
            <a:r>
              <a:rPr lang="en-US" sz="2400" dirty="0" err="1">
                <a:solidFill>
                  <a:srgbClr val="4BACC6">
                    <a:lumMod val="10000"/>
                  </a:srgbClr>
                </a:solidFill>
                <a:latin typeface="VN-NTime" pitchFamily="2" charset="0"/>
                <a:cs typeface="Arial" charset="0"/>
              </a:rPr>
              <a:t>chæ</a:t>
            </a:r>
            <a:r>
              <a:rPr lang="en-US" sz="2400"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söï</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thay</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theá</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hình</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thaùi</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naøy</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baèng</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hình</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thaùi</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khaùc</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cuûa</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cuøng</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moät</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söï</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vaät</a:t>
            </a:r>
            <a:r>
              <a:rPr lang="en-US" sz="2400" b="1" dirty="0">
                <a:solidFill>
                  <a:srgbClr val="4BACC6">
                    <a:lumMod val="10000"/>
                  </a:srgbClr>
                </a:solidFill>
                <a:latin typeface="VN-NTime" pitchFamily="2" charset="0"/>
                <a:cs typeface="Arial" charset="0"/>
              </a:rPr>
              <a:t> </a:t>
            </a:r>
            <a:r>
              <a:rPr lang="en-US" sz="2400" dirty="0">
                <a:solidFill>
                  <a:srgbClr val="4BACC6">
                    <a:lumMod val="10000"/>
                  </a:srgbClr>
                </a:solidFill>
                <a:latin typeface="VN-NTime" pitchFamily="2" charset="0"/>
                <a:cs typeface="Arial" charset="0"/>
              </a:rPr>
              <a:t>(</a:t>
            </a:r>
            <a:r>
              <a:rPr lang="en-US" sz="2400" dirty="0" err="1">
                <a:solidFill>
                  <a:srgbClr val="4BACC6">
                    <a:lumMod val="10000"/>
                  </a:srgbClr>
                </a:solidFill>
                <a:latin typeface="VN-NTime" pitchFamily="2" charset="0"/>
                <a:cs typeface="Arial" charset="0"/>
              </a:rPr>
              <a:t>hieän</a:t>
            </a:r>
            <a:r>
              <a:rPr lang="en-US" sz="2400" dirty="0">
                <a:solidFill>
                  <a:srgbClr val="4BACC6">
                    <a:lumMod val="10000"/>
                  </a:srgbClr>
                </a:solidFill>
                <a:latin typeface="VN-NTime" pitchFamily="2" charset="0"/>
                <a:cs typeface="Arial" charset="0"/>
              </a:rPr>
              <a:t> </a:t>
            </a:r>
            <a:r>
              <a:rPr lang="en-US" sz="2400" dirty="0" err="1">
                <a:solidFill>
                  <a:srgbClr val="4BACC6">
                    <a:lumMod val="10000"/>
                  </a:srgbClr>
                </a:solidFill>
                <a:latin typeface="VN-NTime" pitchFamily="2" charset="0"/>
                <a:cs typeface="Arial" charset="0"/>
              </a:rPr>
              <a:t>töôïng</a:t>
            </a:r>
            <a:r>
              <a:rPr lang="en-US" sz="2400"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trong</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quaù</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trình</a:t>
            </a:r>
            <a:r>
              <a:rPr lang="en-US" sz="2400" b="1" dirty="0">
                <a:solidFill>
                  <a:srgbClr val="4BACC6">
                    <a:lumMod val="10000"/>
                  </a:srgbClr>
                </a:solidFill>
                <a:latin typeface="VN-NTime" pitchFamily="2" charset="0"/>
                <a:cs typeface="Arial" charset="0"/>
              </a:rPr>
              <a:t> </a:t>
            </a:r>
            <a:r>
              <a:rPr lang="en-US" sz="2400" b="1" dirty="0" err="1">
                <a:solidFill>
                  <a:prstClr val="black"/>
                </a:solidFill>
                <a:latin typeface="VN-NTime" pitchFamily="2" charset="0"/>
                <a:cs typeface="Arial" charset="0"/>
              </a:rPr>
              <a:t>vaän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trieån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noù</a:t>
            </a:r>
            <a:r>
              <a:rPr lang="en-US" sz="2400" b="1" dirty="0">
                <a:solidFill>
                  <a:srgbClr val="4BACC6">
                    <a:lumMod val="10000"/>
                  </a:srgbClr>
                </a:solidFill>
                <a:latin typeface="VN-NTime" pitchFamily="2" charset="0"/>
                <a:cs typeface="Arial" charset="0"/>
              </a:rPr>
              <a:t>.</a:t>
            </a:r>
            <a:endParaRPr lang="en-US" sz="2400" b="1" dirty="0">
              <a:solidFill>
                <a:prstClr val="white"/>
              </a:solidFill>
              <a:latin typeface="VN-NTime" pitchFamily="2" charset="0"/>
              <a:cs typeface="Arial" charset="0"/>
            </a:endParaRPr>
          </a:p>
        </p:txBody>
      </p:sp>
      <p:sp>
        <p:nvSpPr>
          <p:cNvPr id="34" name="Rounded Rectangle 33"/>
          <p:cNvSpPr/>
          <p:nvPr/>
        </p:nvSpPr>
        <p:spPr>
          <a:xfrm>
            <a:off x="1150937" y="3481434"/>
            <a:ext cx="8709505" cy="1509324"/>
          </a:xfrm>
          <a:prstGeom prst="roundRect">
            <a:avLst>
              <a:gd name="adj" fmla="val 7297"/>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0"/>
              </a:spcBef>
              <a:spcAft>
                <a:spcPts val="0"/>
              </a:spcAft>
              <a:defRPr/>
            </a:pPr>
            <a:r>
              <a:rPr lang="en-US" sz="2400" b="1" dirty="0" err="1">
                <a:solidFill>
                  <a:srgbClr val="000066"/>
                </a:solidFill>
                <a:latin typeface="VN-NTime" pitchFamily="2" charset="0"/>
                <a:cs typeface="Arial" charset="0"/>
              </a:rPr>
              <a:t>Phaïm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truø</a:t>
            </a:r>
            <a:r>
              <a:rPr lang="en-US" sz="2400" b="1"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chæ</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maét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khaâu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quùa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trieån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ñeán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ñôøi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cuõ</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taïo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ñieàu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tieàn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ñeà</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trieån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khaùch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keá</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thöøa</a:t>
            </a:r>
            <a:r>
              <a:rPr lang="en-US" sz="2400" b="1" dirty="0">
                <a:solidFill>
                  <a:srgbClr val="000066"/>
                </a:solidFill>
                <a:latin typeface="VN-NTime" pitchFamily="2" charset="0"/>
                <a:cs typeface="Arial" charset="0"/>
              </a:rPr>
              <a:t>.</a:t>
            </a:r>
            <a:endParaRPr lang="en-US" sz="2400" b="1" dirty="0">
              <a:solidFill>
                <a:srgbClr val="000066"/>
              </a:solidFill>
              <a:latin typeface="VN-NTime" pitchFamily="2" charset="0"/>
            </a:endParaRPr>
          </a:p>
        </p:txBody>
      </p:sp>
      <p:sp>
        <p:nvSpPr>
          <p:cNvPr id="13" name="Rounded Rectangle 12"/>
          <p:cNvSpPr/>
          <p:nvPr/>
        </p:nvSpPr>
        <p:spPr>
          <a:xfrm>
            <a:off x="77059" y="5179568"/>
            <a:ext cx="4932784" cy="1602232"/>
          </a:xfrm>
          <a:prstGeom prst="roundRect">
            <a:avLst>
              <a:gd name="adj" fmla="val 3504"/>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defRPr/>
            </a:pPr>
            <a:r>
              <a:rPr lang="en-US" sz="2400" b="1">
                <a:solidFill>
                  <a:srgbClr val="800000"/>
                </a:solidFill>
                <a:latin typeface="VN-NTime" pitchFamily="2" charset="0"/>
                <a:cs typeface="Arial" charset="0"/>
              </a:rPr>
              <a:t>Tính khaùch quan</a:t>
            </a:r>
            <a:r>
              <a:rPr lang="en-US" sz="2400" b="1">
                <a:solidFill>
                  <a:srgbClr val="800000"/>
                </a:solidFill>
                <a:latin typeface="VN-NTime" pitchFamily="2" charset="0"/>
              </a:rPr>
              <a:t>: </a:t>
            </a:r>
            <a:r>
              <a:rPr lang="pt-BR" sz="2400" b="1">
                <a:solidFill>
                  <a:srgbClr val="002060"/>
                </a:solidFill>
                <a:latin typeface="VN-NTime" pitchFamily="2" charset="0"/>
              </a:rPr>
              <a:t>Söï </a:t>
            </a:r>
            <a:r>
              <a:rPr lang="pt-BR" sz="2400" b="1" dirty="0">
                <a:solidFill>
                  <a:srgbClr val="002060"/>
                </a:solidFill>
                <a:latin typeface="VN-NTime" pitchFamily="2" charset="0"/>
              </a:rPr>
              <a:t>töï phuû ñònh cuûa baûn thaân söï vaät do vieäc giaûi quyeát maâu thuaãn, vieäc thöïc hieän böôùc nhaûy veà chaát beân trong söï vaät gaây ra.</a:t>
            </a:r>
            <a:endParaRPr lang="en-US" sz="2400" dirty="0">
              <a:solidFill>
                <a:srgbClr val="002060"/>
              </a:solidFill>
              <a:latin typeface="VN-NTime" pitchFamily="2" charset="0"/>
            </a:endParaRPr>
          </a:p>
        </p:txBody>
      </p:sp>
      <p:sp>
        <p:nvSpPr>
          <p:cNvPr id="14" name="Rounded Rectangle 13"/>
          <p:cNvSpPr/>
          <p:nvPr/>
        </p:nvSpPr>
        <p:spPr>
          <a:xfrm>
            <a:off x="5238430" y="5179567"/>
            <a:ext cx="4599320" cy="1602232"/>
          </a:xfrm>
          <a:prstGeom prst="roundRect">
            <a:avLst>
              <a:gd name="adj" fmla="val 4678"/>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defRPr/>
            </a:pPr>
            <a:r>
              <a:rPr lang="en-US" sz="2400" b="1">
                <a:solidFill>
                  <a:srgbClr val="800000"/>
                </a:solidFill>
                <a:latin typeface="VN-NTime" pitchFamily="2" charset="0"/>
                <a:cs typeface="Arial" charset="0"/>
              </a:rPr>
              <a:t>Tính keá thöøa</a:t>
            </a:r>
            <a:r>
              <a:rPr lang="en-US" sz="2400" b="1">
                <a:solidFill>
                  <a:srgbClr val="800000"/>
                </a:solidFill>
                <a:latin typeface="VN-NTime" pitchFamily="2" charset="0"/>
              </a:rPr>
              <a:t>: </a:t>
            </a:r>
            <a:r>
              <a:rPr lang="pt-BR" sz="2400" b="1">
                <a:solidFill>
                  <a:prstClr val="black"/>
                </a:solidFill>
                <a:latin typeface="VN-NTime" pitchFamily="2" charset="0"/>
              </a:rPr>
              <a:t>loaïi </a:t>
            </a:r>
            <a:r>
              <a:rPr lang="pt-BR" sz="2400" b="1" dirty="0">
                <a:solidFill>
                  <a:prstClr val="black"/>
                </a:solidFill>
                <a:latin typeface="VN-NTime" pitchFamily="2" charset="0"/>
              </a:rPr>
              <a:t>boû nhöõng caùi loãi thôøi, traùi quy luaät nhöng löu giöõ nhöõng caùi tích cöïc, hôïp quy luaät trong caùi cuõ ñeå taïo thaønh caùi môùi.</a:t>
            </a:r>
            <a:endParaRPr lang="en-US" sz="2400" dirty="0">
              <a:solidFill>
                <a:prstClr val="black"/>
              </a:solidFill>
              <a:latin typeface="VN-NTime" pitchFamily="2" charset="0"/>
            </a:endParaRPr>
          </a:p>
        </p:txBody>
      </p:sp>
      <p:cxnSp>
        <p:nvCxnSpPr>
          <p:cNvPr id="6" name="Straight Arrow Connector 5"/>
          <p:cNvCxnSpPr>
            <a:stCxn id="34" idx="2"/>
            <a:endCxn id="13" idx="0"/>
          </p:cNvCxnSpPr>
          <p:nvPr/>
        </p:nvCxnSpPr>
        <p:spPr>
          <a:xfrm flipH="1">
            <a:off x="2543451" y="4990758"/>
            <a:ext cx="2962239" cy="18881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4" idx="2"/>
            <a:endCxn id="14" idx="0"/>
          </p:cNvCxnSpPr>
          <p:nvPr/>
        </p:nvCxnSpPr>
        <p:spPr>
          <a:xfrm>
            <a:off x="5505690" y="4990758"/>
            <a:ext cx="2032400" cy="18880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AutoShape 49"/>
          <p:cNvSpPr>
            <a:spLocks noChangeArrowheads="1"/>
          </p:cNvSpPr>
          <p:nvPr/>
        </p:nvSpPr>
        <p:spPr bwMode="auto">
          <a:xfrm>
            <a:off x="84139" y="477718"/>
            <a:ext cx="3936034" cy="415636"/>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d) </a:t>
            </a:r>
            <a:r>
              <a:rPr lang="en-US" sz="2400" b="1" dirty="0">
                <a:solidFill>
                  <a:srgbClr val="FFFFFF"/>
                </a:solidFill>
                <a:latin typeface="VN-NTime" pitchFamily="2" charset="0"/>
              </a:rPr>
              <a:t>QL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r>
              <a:rPr lang="en-US" sz="2400" b="1" dirty="0" err="1">
                <a:solidFill>
                  <a:prstClr val="white"/>
                </a:solidFill>
                <a:latin typeface="VN-NTime" pitchFamily="2" charset="0"/>
              </a:rPr>
              <a:t>cuûa</a:t>
            </a:r>
            <a:r>
              <a:rPr lang="en-US" sz="2400" b="1" dirty="0">
                <a:solidFill>
                  <a:prstClr val="white"/>
                </a:solidFill>
                <a:latin typeface="VN-NTime" pitchFamily="2" charset="0"/>
              </a:rPr>
              <a:t>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endParaRPr lang="en-US" sz="2400" b="1" dirty="0">
              <a:solidFill>
                <a:schemeClr val="bg1"/>
              </a:solidFill>
              <a:latin typeface="VN-NTime" pitchFamily="2" charset="0"/>
            </a:endParaRPr>
          </a:p>
        </p:txBody>
      </p:sp>
      <p:sp>
        <p:nvSpPr>
          <p:cNvPr id="24" name="Rounded Rectangle 23"/>
          <p:cNvSpPr/>
          <p:nvPr/>
        </p:nvSpPr>
        <p:spPr>
          <a:xfrm>
            <a:off x="1011347" y="1870305"/>
            <a:ext cx="633109" cy="686141"/>
          </a:xfrm>
          <a:prstGeom prst="roundRect">
            <a:avLst>
              <a:gd name="adj" fmla="val 12082"/>
            </a:avLst>
          </a:prstGeom>
          <a:solidFill>
            <a:schemeClr val="tx2">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300">
                <a:solidFill>
                  <a:srgbClr val="000066"/>
                </a:solidFill>
                <a:latin typeface="VNI-Swiss-Condense" pitchFamily="2" charset="0"/>
                <a:cs typeface="Arial" charset="0"/>
              </a:rPr>
              <a:t>Caùi cuõ</a:t>
            </a:r>
            <a:endParaRPr lang="pt-BR" sz="2300" dirty="0">
              <a:solidFill>
                <a:srgbClr val="000066"/>
              </a:solidFill>
              <a:latin typeface="VNI-Swiss-Condense" pitchFamily="2" charset="0"/>
              <a:cs typeface="Arial" charset="0"/>
            </a:endParaRPr>
          </a:p>
        </p:txBody>
      </p:sp>
      <p:sp>
        <p:nvSpPr>
          <p:cNvPr id="25" name="Rounded Rectangle 24"/>
          <p:cNvSpPr/>
          <p:nvPr/>
        </p:nvSpPr>
        <p:spPr>
          <a:xfrm>
            <a:off x="1687582" y="1864006"/>
            <a:ext cx="8150168" cy="704111"/>
          </a:xfrm>
          <a:prstGeom prst="roundRect">
            <a:avLst>
              <a:gd name="adj" fmla="val 8201"/>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0"/>
              </a:spcBef>
              <a:spcAft>
                <a:spcPts val="0"/>
              </a:spcAft>
              <a:defRPr/>
            </a:pPr>
            <a:r>
              <a:rPr lang="en-US" sz="2300" dirty="0" err="1">
                <a:solidFill>
                  <a:srgbClr val="0000CC"/>
                </a:solidFill>
                <a:latin typeface="VNI-Swiss-Condense" pitchFamily="2" charset="0"/>
                <a:cs typeface="Arial" charset="0"/>
              </a:rPr>
              <a:t>Caùi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ñaõ</a:t>
            </a:r>
            <a:r>
              <a:rPr lang="en-US" sz="2300" dirty="0">
                <a:solidFill>
                  <a:srgbClr val="0000CC"/>
                </a:solidFill>
                <a:latin typeface="VNI-Swiss-Condense" pitchFamily="2" charset="0"/>
                <a:cs typeface="Arial" charset="0"/>
              </a:rPr>
              <a:t> &amp; </a:t>
            </a:r>
            <a:r>
              <a:rPr lang="en-US" sz="2300" dirty="0" err="1">
                <a:solidFill>
                  <a:srgbClr val="0000CC"/>
                </a:solidFill>
                <a:latin typeface="VNI-Swiss-Condense" pitchFamily="2" charset="0"/>
                <a:cs typeface="Arial" charset="0"/>
              </a:rPr>
              <a:t>ñang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toàn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taïi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nhöng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khoâng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coøn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hôïp</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quy</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luaät</a:t>
            </a:r>
            <a:r>
              <a:rPr lang="en-US" sz="2300" dirty="0">
                <a:solidFill>
                  <a:srgbClr val="0000CC"/>
                </a:solidFill>
                <a:latin typeface="VNI-Swiss-Condense" pitchFamily="2" charset="0"/>
                <a:cs typeface="Arial" charset="0"/>
              </a:rPr>
              <a:t> hay </a:t>
            </a:r>
            <a:r>
              <a:rPr lang="en-US" sz="2300" dirty="0" err="1">
                <a:solidFill>
                  <a:srgbClr val="0000CC"/>
                </a:solidFill>
                <a:latin typeface="VNI-Swiss-Condense" pitchFamily="2" charset="0"/>
                <a:cs typeface="Arial" charset="0"/>
              </a:rPr>
              <a:t>hôïp</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thôøi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caøng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ngaøy</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caøng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coù</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nhieàu</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yeáu</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toá</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thoaùi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boä</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tieâu</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cöïc</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söùc</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soáng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beù</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daàn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seõ</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sôùm</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bò</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phuû</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ñònh</a:t>
            </a:r>
            <a:r>
              <a:rPr lang="en-US" sz="2300" dirty="0">
                <a:solidFill>
                  <a:srgbClr val="0000CC"/>
                </a:solidFill>
                <a:latin typeface="VNI-Swiss-Condense" pitchFamily="2" charset="0"/>
                <a:cs typeface="Arial" charset="0"/>
              </a:rPr>
              <a:t>.</a:t>
            </a:r>
          </a:p>
        </p:txBody>
      </p:sp>
      <p:sp>
        <p:nvSpPr>
          <p:cNvPr id="35" name="Rounded Rectangle 34"/>
          <p:cNvSpPr/>
          <p:nvPr/>
        </p:nvSpPr>
        <p:spPr>
          <a:xfrm>
            <a:off x="998537" y="2654988"/>
            <a:ext cx="633109" cy="686141"/>
          </a:xfrm>
          <a:prstGeom prst="roundRect">
            <a:avLst>
              <a:gd name="adj" fmla="val 12082"/>
            </a:avLst>
          </a:prstGeom>
          <a:solidFill>
            <a:schemeClr val="tx2">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300">
                <a:solidFill>
                  <a:srgbClr val="000066"/>
                </a:solidFill>
                <a:latin typeface="VNI-Swiss-Condense" pitchFamily="2" charset="0"/>
                <a:cs typeface="Arial" charset="0"/>
              </a:rPr>
              <a:t>Caùi môùi </a:t>
            </a:r>
            <a:endParaRPr lang="pt-BR" sz="2300" dirty="0">
              <a:solidFill>
                <a:srgbClr val="000066"/>
              </a:solidFill>
              <a:latin typeface="VNI-Swiss-Condense" pitchFamily="2" charset="0"/>
              <a:cs typeface="Arial" charset="0"/>
            </a:endParaRPr>
          </a:p>
        </p:txBody>
      </p:sp>
      <p:sp>
        <p:nvSpPr>
          <p:cNvPr id="36" name="Rounded Rectangle 35"/>
          <p:cNvSpPr/>
          <p:nvPr/>
        </p:nvSpPr>
        <p:spPr>
          <a:xfrm>
            <a:off x="1687580" y="2648689"/>
            <a:ext cx="8175601" cy="704111"/>
          </a:xfrm>
          <a:prstGeom prst="roundRect">
            <a:avLst>
              <a:gd name="adj" fmla="val 8201"/>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0"/>
              </a:spcBef>
              <a:spcAft>
                <a:spcPts val="0"/>
              </a:spcAft>
              <a:defRPr/>
            </a:pPr>
            <a:r>
              <a:rPr lang="en-US" sz="2300" dirty="0" err="1">
                <a:solidFill>
                  <a:srgbClr val="0000CC"/>
                </a:solidFill>
                <a:latin typeface="VNI-Swiss-Condense" pitchFamily="2" charset="0"/>
                <a:cs typeface="Arial" charset="0"/>
              </a:rPr>
              <a:t>Caùi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chöa</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töøng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baây</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giôø</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moái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toàn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taïi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hôïp</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quy</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luaät</a:t>
            </a:r>
            <a:r>
              <a:rPr lang="en-US" sz="2300" dirty="0">
                <a:solidFill>
                  <a:srgbClr val="0000CC"/>
                </a:solidFill>
                <a:latin typeface="VNI-Swiss-Condense" pitchFamily="2" charset="0"/>
                <a:cs typeface="Arial" charset="0"/>
              </a:rPr>
              <a:t> hay </a:t>
            </a:r>
            <a:r>
              <a:rPr lang="en-US" sz="2300" dirty="0" err="1">
                <a:solidFill>
                  <a:srgbClr val="0000CC"/>
                </a:solidFill>
                <a:latin typeface="VNI-Swiss-Condense" pitchFamily="2" charset="0"/>
                <a:cs typeface="Arial" charset="0"/>
              </a:rPr>
              <a:t>hôïp</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thôøi</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caøng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ngaøy</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caøng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coù</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nhieàu</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yeáu</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toá</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tieán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boä</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tích</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cöïc</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söùc</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soáng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lôùn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daàn</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seõ</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sôùm</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ñöôïc</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khaúng</a:t>
            </a:r>
            <a:r>
              <a:rPr lang="en-US" sz="2300" dirty="0">
                <a:solidFill>
                  <a:srgbClr val="0000CC"/>
                </a:solidFill>
                <a:latin typeface="VNI-Swiss-Condense" pitchFamily="2" charset="0"/>
                <a:cs typeface="Arial" charset="0"/>
              </a:rPr>
              <a:t> </a:t>
            </a:r>
            <a:r>
              <a:rPr lang="en-US" sz="2300" dirty="0" err="1">
                <a:solidFill>
                  <a:srgbClr val="0000CC"/>
                </a:solidFill>
                <a:latin typeface="VNI-Swiss-Condense" pitchFamily="2" charset="0"/>
                <a:cs typeface="Arial" charset="0"/>
              </a:rPr>
              <a:t>ñònh</a:t>
            </a:r>
            <a:r>
              <a:rPr lang="en-US" sz="2300" dirty="0">
                <a:solidFill>
                  <a:srgbClr val="0000CC"/>
                </a:solidFill>
                <a:latin typeface="VNI-Swiss-Condense" pitchFamily="2" charset="0"/>
                <a:cs typeface="Arial" charset="0"/>
              </a:rPr>
              <a:t>.</a:t>
            </a:r>
          </a:p>
        </p:txBody>
      </p:sp>
      <p:sp>
        <p:nvSpPr>
          <p:cNvPr id="1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1857234262"/>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arn(inVertical)">
                                      <p:cBhvr>
                                        <p:cTn id="30" dur="5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2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edge">
                                      <p:cBhvr>
                                        <p:cTn id="46" dur="20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edge">
                                      <p:cBhvr>
                                        <p:cTn id="58" dur="20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1" grpId="0" animBg="1"/>
      <p:bldP spid="3" grpId="0" animBg="1"/>
      <p:bldP spid="34" grpId="0" animBg="1"/>
      <p:bldP spid="13" grpId="0" animBg="1"/>
      <p:bldP spid="14" grpId="0" animBg="1"/>
      <p:bldP spid="19" grpId="0" animBg="1"/>
      <p:bldP spid="24" grpId="0" animBg="1"/>
      <p:bldP spid="25" grpId="0" animBg="1"/>
      <p:bldP spid="35"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84139" y="1851967"/>
            <a:ext cx="850598" cy="2031507"/>
          </a:xfrm>
          <a:prstGeom prst="roundRect">
            <a:avLst>
              <a:gd name="adj" fmla="val 10554"/>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en-US" sz="2400" b="1" dirty="0" err="1">
                <a:solidFill>
                  <a:srgbClr val="800000"/>
                </a:solidFill>
                <a:latin typeface="VN-NTime" pitchFamily="2" charset="0"/>
              </a:rPr>
              <a:t>Phuû</a:t>
            </a:r>
            <a:r>
              <a:rPr lang="en-US" sz="2400" b="1" dirty="0">
                <a:solidFill>
                  <a:srgbClr val="800000"/>
                </a:solidFill>
                <a:latin typeface="VN-NTime" pitchFamily="2" charset="0"/>
              </a:rPr>
              <a:t> </a:t>
            </a:r>
          </a:p>
          <a:p>
            <a:pPr algn="ctr">
              <a:spcBef>
                <a:spcPts val="0"/>
              </a:spcBef>
              <a:spcAft>
                <a:spcPts val="0"/>
              </a:spcAft>
            </a:pPr>
            <a:r>
              <a:rPr lang="en-US" sz="2400" b="1" dirty="0" err="1">
                <a:solidFill>
                  <a:srgbClr val="800000"/>
                </a:solidFill>
                <a:latin typeface="VN-NTime" pitchFamily="2" charset="0"/>
              </a:rPr>
              <a:t>ñònh</a:t>
            </a:r>
            <a:endParaRPr lang="en-US" sz="2400" b="1" dirty="0">
              <a:solidFill>
                <a:srgbClr val="800000"/>
              </a:solidFill>
              <a:latin typeface="VN-NTime" pitchFamily="2" charset="0"/>
            </a:endParaRPr>
          </a:p>
          <a:p>
            <a:pPr algn="ctr">
              <a:spcBef>
                <a:spcPts val="0"/>
              </a:spcBef>
              <a:spcAft>
                <a:spcPts val="0"/>
              </a:spcAft>
            </a:pP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phuû</a:t>
            </a:r>
            <a:r>
              <a:rPr lang="en-US" sz="2400" b="1" dirty="0">
                <a:solidFill>
                  <a:srgbClr val="800000"/>
                </a:solidFill>
                <a:latin typeface="VN-NTime" pitchFamily="2" charset="0"/>
              </a:rPr>
              <a:t> </a:t>
            </a:r>
          </a:p>
          <a:p>
            <a:pPr algn="ctr">
              <a:spcBef>
                <a:spcPts val="0"/>
              </a:spcBef>
              <a:spcAft>
                <a:spcPts val="0"/>
              </a:spcAft>
            </a:pPr>
            <a:r>
              <a:rPr lang="en-US" sz="2400" b="1">
                <a:solidFill>
                  <a:srgbClr val="800000"/>
                </a:solidFill>
                <a:latin typeface="VN-NTime" pitchFamily="2" charset="0"/>
              </a:rPr>
              <a:t>ñònh</a:t>
            </a:r>
            <a:endParaRPr lang="pt-BR" sz="2400" b="1" dirty="0">
              <a:solidFill>
                <a:srgbClr val="800000"/>
              </a:solidFill>
              <a:latin typeface="VN-NTime" pitchFamily="2" charset="0"/>
              <a:cs typeface="Arial" charset="0"/>
            </a:endParaRPr>
          </a:p>
        </p:txBody>
      </p:sp>
      <p:sp>
        <p:nvSpPr>
          <p:cNvPr id="3" name="Rounded Rectangle 2"/>
          <p:cNvSpPr/>
          <p:nvPr/>
        </p:nvSpPr>
        <p:spPr>
          <a:xfrm>
            <a:off x="1246508" y="990600"/>
            <a:ext cx="8591242" cy="1526302"/>
          </a:xfrm>
          <a:prstGeom prst="roundRect">
            <a:avLst>
              <a:gd name="adj" fmla="val 6258"/>
            </a:avLst>
          </a:prstGeom>
          <a:solidFill>
            <a:schemeClr val="tx1"/>
          </a:solidFill>
          <a:ln w="952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spcAft>
                <a:spcPts val="0"/>
              </a:spcAft>
              <a:defRPr/>
            </a:pPr>
            <a:r>
              <a:rPr lang="en-US" sz="2400" b="1" dirty="0" err="1">
                <a:solidFill>
                  <a:srgbClr val="4BACC6">
                    <a:lumMod val="10000"/>
                  </a:srgbClr>
                </a:solidFill>
                <a:latin typeface="VN-NTime" pitchFamily="2" charset="0"/>
                <a:cs typeface="Arial" charset="0"/>
              </a:rPr>
              <a:t>Phaïm</a:t>
            </a:r>
            <a:r>
              <a:rPr lang="en-US" sz="2400" b="1" dirty="0">
                <a:solidFill>
                  <a:srgbClr val="4BACC6">
                    <a:lumMod val="10000"/>
                  </a:srgbClr>
                </a:solidFill>
                <a:latin typeface="VN-NTime" pitchFamily="2" charset="0"/>
                <a:cs typeface="Arial" charset="0"/>
              </a:rPr>
              <a:t> </a:t>
            </a:r>
            <a:r>
              <a:rPr lang="en-US" sz="2400" b="1" dirty="0" err="1">
                <a:solidFill>
                  <a:srgbClr val="4BACC6">
                    <a:lumMod val="10000"/>
                  </a:srgbClr>
                </a:solidFill>
                <a:latin typeface="VN-NTime" pitchFamily="2" charset="0"/>
                <a:cs typeface="Arial" charset="0"/>
              </a:rPr>
              <a:t>truø</a:t>
            </a:r>
            <a:r>
              <a:rPr lang="en-US" sz="2400" b="1" dirty="0">
                <a:solidFill>
                  <a:srgbClr val="4BACC6">
                    <a:lumMod val="10000"/>
                  </a:srgbClr>
                </a:solidFill>
                <a:latin typeface="VN-NTime" pitchFamily="2" charset="0"/>
                <a:cs typeface="Arial" charset="0"/>
              </a:rPr>
              <a:t> </a:t>
            </a:r>
            <a:r>
              <a:rPr lang="en-US" sz="2400" dirty="0" err="1">
                <a:solidFill>
                  <a:srgbClr val="4BACC6">
                    <a:lumMod val="10000"/>
                  </a:srgbClr>
                </a:solidFill>
                <a:latin typeface="VN-NTime" pitchFamily="2" charset="0"/>
                <a:cs typeface="Arial" charset="0"/>
              </a:rPr>
              <a:t>chæ</a:t>
            </a:r>
            <a:r>
              <a:rPr lang="en-US" sz="2400" dirty="0">
                <a:solidFill>
                  <a:srgbClr val="4BACC6">
                    <a:lumMod val="10000"/>
                  </a:srgbClr>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tieáp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theo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chuoåi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lieân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tuïc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haønh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chöùng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laø</a:t>
            </a:r>
            <a:r>
              <a:rPr lang="en-US" sz="2400" b="1"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söï</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phuû</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ñònh</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maø</a:t>
            </a:r>
            <a:r>
              <a:rPr lang="en-US" sz="2400" b="1" spc="20" dirty="0">
                <a:solidFill>
                  <a:prstClr val="black"/>
                </a:solidFill>
                <a:latin typeface="VN-NTime" pitchFamily="2" charset="0"/>
                <a:cs typeface="Arial" charset="0"/>
              </a:rPr>
              <a:t> qua </a:t>
            </a:r>
            <a:r>
              <a:rPr lang="en-US" sz="2400" b="1" spc="20" dirty="0" err="1">
                <a:solidFill>
                  <a:prstClr val="black"/>
                </a:solidFill>
                <a:latin typeface="VN-NTime" pitchFamily="2" charset="0"/>
                <a:cs typeface="Arial" charset="0"/>
              </a:rPr>
              <a:t>ñoù</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xaùc</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laäp</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laïi</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caùi</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cuõ</a:t>
            </a:r>
            <a:r>
              <a:rPr lang="en-US" sz="2400" b="1" spc="20" dirty="0">
                <a:solidFill>
                  <a:prstClr val="black"/>
                </a:solidFill>
                <a:latin typeface="VN-NTime" pitchFamily="2" charset="0"/>
                <a:cs typeface="Arial" charset="0"/>
              </a:rPr>
              <a:t> </a:t>
            </a:r>
            <a:r>
              <a:rPr lang="en-US" sz="2400" spc="20" dirty="0">
                <a:solidFill>
                  <a:prstClr val="black"/>
                </a:solidFill>
                <a:latin typeface="VN-NTime" pitchFamily="2" charset="0"/>
                <a:cs typeface="Arial" charset="0"/>
              </a:rPr>
              <a:t>(</a:t>
            </a:r>
            <a:r>
              <a:rPr lang="en-US" sz="2400" spc="20" dirty="0" err="1">
                <a:solidFill>
                  <a:prstClr val="black"/>
                </a:solidFill>
                <a:latin typeface="VN-NTime" pitchFamily="2" charset="0"/>
                <a:cs typeface="Arial" charset="0"/>
              </a:rPr>
              <a:t>khaúng</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ñònh</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laïi</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caùi</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ñaõ</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bò</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phuû</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ñònh</a:t>
            </a:r>
            <a:r>
              <a:rPr lang="en-US" sz="2400"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ôû</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moät</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trình</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ñoä</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cao</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hôn</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trong</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quùa</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trình</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phaùt</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trieån</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cuûa</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söï</a:t>
            </a:r>
            <a:r>
              <a:rPr lang="en-US" sz="2400" b="1" spc="-20" dirty="0">
                <a:solidFill>
                  <a:prstClr val="black"/>
                </a:solidFill>
                <a:latin typeface="VN-NTime" pitchFamily="2" charset="0"/>
                <a:cs typeface="Arial" charset="0"/>
              </a:rPr>
              <a:t> </a:t>
            </a:r>
            <a:r>
              <a:rPr lang="en-US" sz="2400" b="1" spc="-20" dirty="0" err="1">
                <a:solidFill>
                  <a:prstClr val="black"/>
                </a:solidFill>
                <a:latin typeface="VN-NTime" pitchFamily="2" charset="0"/>
                <a:cs typeface="Arial" charset="0"/>
              </a:rPr>
              <a:t>vaät</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hieän</a:t>
            </a:r>
            <a:r>
              <a:rPr lang="en-US" sz="2400" spc="-20" dirty="0">
                <a:solidFill>
                  <a:prstClr val="black"/>
                </a:solidFill>
                <a:latin typeface="VN-NTime" pitchFamily="2" charset="0"/>
                <a:cs typeface="Arial" charset="0"/>
              </a:rPr>
              <a:t> </a:t>
            </a:r>
            <a:r>
              <a:rPr lang="en-US" sz="2400" spc="-20" dirty="0" err="1">
                <a:solidFill>
                  <a:prstClr val="black"/>
                </a:solidFill>
                <a:latin typeface="VN-NTime" pitchFamily="2" charset="0"/>
                <a:cs typeface="Arial" charset="0"/>
              </a:rPr>
              <a:t>töôïng</a:t>
            </a:r>
            <a:r>
              <a:rPr lang="en-US" sz="2400" spc="-20" dirty="0">
                <a:solidFill>
                  <a:prstClr val="black"/>
                </a:solidFill>
                <a:latin typeface="VN-NTime" pitchFamily="2" charset="0"/>
                <a:cs typeface="Arial" charset="0"/>
              </a:rPr>
              <a:t>)</a:t>
            </a:r>
            <a:r>
              <a:rPr lang="en-US" sz="2400" b="1" spc="-20" dirty="0">
                <a:solidFill>
                  <a:prstClr val="black"/>
                </a:solidFill>
                <a:latin typeface="VN-NTime" pitchFamily="2" charset="0"/>
                <a:cs typeface="Arial" charset="0"/>
              </a:rPr>
              <a:t>; </a:t>
            </a:r>
            <a:endParaRPr lang="en-US" sz="2400" b="1" dirty="0">
              <a:solidFill>
                <a:prstClr val="black"/>
              </a:solidFill>
              <a:latin typeface="VN-NTime" pitchFamily="2" charset="0"/>
              <a:cs typeface="Arial" charset="0"/>
            </a:endParaRPr>
          </a:p>
        </p:txBody>
      </p:sp>
      <p:sp>
        <p:nvSpPr>
          <p:cNvPr id="12" name="Rounded Rectangle 11"/>
          <p:cNvSpPr/>
          <p:nvPr/>
        </p:nvSpPr>
        <p:spPr>
          <a:xfrm>
            <a:off x="1246508" y="2715904"/>
            <a:ext cx="8591242" cy="2592811"/>
          </a:xfrm>
          <a:prstGeom prst="roundRect">
            <a:avLst>
              <a:gd name="adj" fmla="val 2469"/>
            </a:avLst>
          </a:prstGeom>
          <a:solidFill>
            <a:schemeClr val="tx1"/>
          </a:solidFill>
          <a:ln w="952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2" indent="-342900">
              <a:spcBef>
                <a:spcPts val="600"/>
              </a:spcBef>
              <a:buFont typeface="Arial" pitchFamily="34" charset="0"/>
              <a:buChar char="•"/>
              <a:tabLst>
                <a:tab pos="1371600" algn="l"/>
              </a:tabLst>
              <a:defRPr/>
            </a:pPr>
            <a:r>
              <a:rPr lang="en-US" sz="2400" b="1" spc="-20" dirty="0" err="1">
                <a:solidFill>
                  <a:srgbClr val="000066"/>
                </a:solidFill>
                <a:latin typeface="VN-NTime" pitchFamily="2" charset="0"/>
                <a:cs typeface="Arial" charset="0"/>
              </a:rPr>
              <a:t>Cuõng</a:t>
            </a:r>
            <a:r>
              <a:rPr lang="en-US" sz="2400" b="1" spc="-20" dirty="0">
                <a:solidFill>
                  <a:srgbClr val="000066"/>
                </a:solidFill>
                <a:latin typeface="VN-NTime" pitchFamily="2" charset="0"/>
                <a:cs typeface="Arial" charset="0"/>
              </a:rPr>
              <a:t> </a:t>
            </a:r>
            <a:r>
              <a:rPr lang="en-US" sz="2400" b="1" spc="-20" dirty="0" err="1">
                <a:solidFill>
                  <a:srgbClr val="000066"/>
                </a:solidFill>
                <a:latin typeface="VN-NTime" pitchFamily="2" charset="0"/>
                <a:cs typeface="Arial" charset="0"/>
              </a:rPr>
              <a:t>m</a:t>
            </a:r>
            <a:r>
              <a:rPr lang="en-US" sz="2400" b="1" dirty="0" err="1">
                <a:solidFill>
                  <a:srgbClr val="000066"/>
                </a:solidFill>
                <a:latin typeface="VN-NTime" pitchFamily="2" charset="0"/>
                <a:cs typeface="Arial" charset="0"/>
              </a:rPr>
              <a:t>ang</a:t>
            </a:r>
            <a:r>
              <a:rPr lang="en-US" sz="2400" b="1" dirty="0">
                <a:solidFill>
                  <a:srgbClr val="000066"/>
                </a:solidFill>
                <a:latin typeface="VN-NTime" pitchFamily="2" charset="0"/>
                <a:cs typeface="Arial" charset="0"/>
              </a:rPr>
              <a:t> </a:t>
            </a:r>
            <a:r>
              <a:rPr lang="en-US" sz="2400" b="1" dirty="0" err="1">
                <a:solidFill>
                  <a:srgbClr val="800000"/>
                </a:solidFill>
                <a:latin typeface="VN-NTime" pitchFamily="2" charset="0"/>
                <a:cs typeface="Arial" charset="0"/>
              </a:rPr>
              <a:t>tính</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khaùch</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quan</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tính</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keá</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thöøa</a:t>
            </a:r>
            <a:r>
              <a:rPr lang="en-US" sz="2400" b="1" dirty="0">
                <a:solidFill>
                  <a:srgbClr val="000066"/>
                </a:solidFill>
                <a:latin typeface="VN-NTime" pitchFamily="2" charset="0"/>
                <a:cs typeface="Arial" charset="0"/>
              </a:rPr>
              <a:t>. </a:t>
            </a:r>
          </a:p>
          <a:p>
            <a:pPr marL="342900" lvl="2" indent="-342900">
              <a:spcBef>
                <a:spcPts val="600"/>
              </a:spcBef>
              <a:buFont typeface="Arial" pitchFamily="34" charset="0"/>
              <a:buChar char="•"/>
              <a:tabLst>
                <a:tab pos="1371600" algn="l"/>
              </a:tabLst>
              <a:defRPr/>
            </a:pPr>
            <a:r>
              <a:rPr lang="en-US" sz="2400" b="1" dirty="0" err="1">
                <a:solidFill>
                  <a:srgbClr val="800000"/>
                </a:solidFill>
                <a:latin typeface="VN-NTime" pitchFamily="2" charset="0"/>
                <a:cs typeface="Arial" charset="0"/>
              </a:rPr>
              <a:t>Mang</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tính</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chu</a:t>
            </a:r>
            <a:r>
              <a:rPr lang="en-US" sz="2400" b="1" dirty="0">
                <a:solidFill>
                  <a:srgbClr val="800000"/>
                </a:solidFill>
                <a:latin typeface="VN-NTime" pitchFamily="2" charset="0"/>
                <a:cs typeface="Arial" charset="0"/>
              </a:rPr>
              <a:t> </a:t>
            </a:r>
            <a:r>
              <a:rPr lang="en-US" sz="2400" b="1" dirty="0" err="1">
                <a:solidFill>
                  <a:srgbClr val="800000"/>
                </a:solidFill>
                <a:latin typeface="VN-NTime" pitchFamily="2" charset="0"/>
                <a:cs typeface="Arial" charset="0"/>
              </a:rPr>
              <a:t>kyø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cuõ</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bò</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ñaàu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ñeán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ñôøi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naøy</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chöùa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trong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sau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naøo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xuaát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dirty="0">
                <a:solidFill>
                  <a:srgbClr val="000066"/>
                </a:solidFill>
                <a:latin typeface="VN-NTime" pitchFamily="2" charset="0"/>
                <a:cs typeface="Arial" charset="0"/>
              </a:rPr>
              <a:t>(</a:t>
            </a:r>
            <a:r>
              <a:rPr lang="en-US" sz="2400" dirty="0" err="1">
                <a:solidFill>
                  <a:srgbClr val="000066"/>
                </a:solidFill>
                <a:latin typeface="VN-NTime" pitchFamily="2" charset="0"/>
                <a:cs typeface="Arial" charset="0"/>
              </a:rPr>
              <a:t>caùi</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ñöôïc</a:t>
            </a:r>
            <a:r>
              <a:rPr lang="en-US" sz="2400" dirty="0">
                <a:solidFill>
                  <a:srgbClr val="000066"/>
                </a:solidFill>
                <a:latin typeface="VN-NTime" pitchFamily="2" charset="0"/>
                <a:cs typeface="Arial" charset="0"/>
              </a:rPr>
              <a:t> KÑ) </a:t>
            </a:r>
            <a:r>
              <a:rPr lang="en-US" sz="2400" b="1" dirty="0" err="1">
                <a:solidFill>
                  <a:srgbClr val="000066"/>
                </a:solidFill>
                <a:latin typeface="VN-NTime" pitchFamily="2" charset="0"/>
                <a:cs typeface="Arial" charset="0"/>
              </a:rPr>
              <a:t>nhöng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naøy</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laëp</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yeáu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toá</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cuõ</a:t>
            </a:r>
            <a:r>
              <a:rPr lang="en-US" sz="2400" b="1" dirty="0">
                <a:solidFill>
                  <a:srgbClr val="000066"/>
                </a:solidFill>
                <a:latin typeface="VN-NTime" pitchFamily="2" charset="0"/>
                <a:cs typeface="Arial" charset="0"/>
              </a:rPr>
              <a:t> </a:t>
            </a:r>
            <a:r>
              <a:rPr lang="en-US" sz="2400" dirty="0">
                <a:solidFill>
                  <a:srgbClr val="000066"/>
                </a:solidFill>
                <a:latin typeface="VN-NTime" pitchFamily="2" charset="0"/>
                <a:cs typeface="Arial" charset="0"/>
              </a:rPr>
              <a:t>(</a:t>
            </a:r>
            <a:r>
              <a:rPr lang="en-US" sz="2400" dirty="0" err="1">
                <a:solidFill>
                  <a:srgbClr val="000066"/>
                </a:solidFill>
                <a:latin typeface="VN-NTime" pitchFamily="2" charset="0"/>
                <a:cs typeface="Arial" charset="0"/>
              </a:rPr>
              <a:t>ñaõ</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bò</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phuû</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ñònh</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laàn</a:t>
            </a:r>
            <a:r>
              <a:rPr lang="en-US" sz="2400" dirty="0">
                <a:solidFill>
                  <a:srgbClr val="000066"/>
                </a:solidFill>
                <a:latin typeface="VN-NTime" pitchFamily="2" charset="0"/>
                <a:cs typeface="Arial" charset="0"/>
              </a:rPr>
              <a:t> </a:t>
            </a:r>
            <a:r>
              <a:rPr lang="en-US" sz="2400" dirty="0" err="1">
                <a:solidFill>
                  <a:srgbClr val="000066"/>
                </a:solidFill>
                <a:latin typeface="VN-NTime" pitchFamily="2" charset="0"/>
                <a:cs typeface="Arial" charset="0"/>
              </a:rPr>
              <a:t>ñaàu</a:t>
            </a:r>
            <a:r>
              <a:rPr lang="en-US" sz="2400"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ôû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moät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hôn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thì</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goïi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theo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ñöôøng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xoaén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oác</a:t>
            </a:r>
            <a:endParaRPr lang="en-US" sz="2400" b="1" dirty="0">
              <a:solidFill>
                <a:srgbClr val="000066"/>
              </a:solidFill>
              <a:latin typeface="VN-NTime" pitchFamily="2" charset="0"/>
              <a:cs typeface="Arial" charset="0"/>
            </a:endParaRPr>
          </a:p>
        </p:txBody>
      </p:sp>
      <p:sp>
        <p:nvSpPr>
          <p:cNvPr id="9" name="AutoShape 49"/>
          <p:cNvSpPr>
            <a:spLocks noChangeArrowheads="1"/>
          </p:cNvSpPr>
          <p:nvPr/>
        </p:nvSpPr>
        <p:spPr bwMode="auto">
          <a:xfrm>
            <a:off x="84139" y="477718"/>
            <a:ext cx="3936034" cy="415636"/>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d) </a:t>
            </a:r>
            <a:r>
              <a:rPr lang="en-US" sz="2400" b="1" dirty="0">
                <a:solidFill>
                  <a:srgbClr val="FFFFFF"/>
                </a:solidFill>
                <a:latin typeface="VN-NTime" pitchFamily="2" charset="0"/>
              </a:rPr>
              <a:t>QL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r>
              <a:rPr lang="en-US" sz="2400" b="1" dirty="0" err="1">
                <a:solidFill>
                  <a:prstClr val="white"/>
                </a:solidFill>
                <a:latin typeface="VN-NTime" pitchFamily="2" charset="0"/>
              </a:rPr>
              <a:t>cuûa</a:t>
            </a:r>
            <a:r>
              <a:rPr lang="en-US" sz="2400" b="1" dirty="0">
                <a:solidFill>
                  <a:prstClr val="white"/>
                </a:solidFill>
                <a:latin typeface="VN-NTime" pitchFamily="2" charset="0"/>
              </a:rPr>
              <a:t>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endParaRPr lang="en-US" sz="2400" b="1" dirty="0">
              <a:solidFill>
                <a:schemeClr val="bg1"/>
              </a:solidFill>
              <a:latin typeface="VN-NTime" pitchFamily="2" charset="0"/>
            </a:endParaRPr>
          </a:p>
        </p:txBody>
      </p:sp>
      <p:cxnSp>
        <p:nvCxnSpPr>
          <p:cNvPr id="4" name="Straight Arrow Connector 3"/>
          <p:cNvCxnSpPr>
            <a:stCxn id="31" idx="3"/>
            <a:endCxn id="3" idx="1"/>
          </p:cNvCxnSpPr>
          <p:nvPr/>
        </p:nvCxnSpPr>
        <p:spPr>
          <a:xfrm flipV="1">
            <a:off x="934737" y="1753751"/>
            <a:ext cx="311771" cy="111397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31" idx="3"/>
            <a:endCxn id="12" idx="1"/>
          </p:cNvCxnSpPr>
          <p:nvPr/>
        </p:nvCxnSpPr>
        <p:spPr>
          <a:xfrm>
            <a:off x="934737" y="2867721"/>
            <a:ext cx="311771" cy="1144589"/>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8" name="Curved Up Ribbon 17"/>
          <p:cNvSpPr/>
          <p:nvPr/>
        </p:nvSpPr>
        <p:spPr>
          <a:xfrm>
            <a:off x="400586" y="5565489"/>
            <a:ext cx="9241469" cy="530511"/>
          </a:xfrm>
          <a:prstGeom prst="ellipseRibbon2">
            <a:avLst>
              <a:gd name="adj1" fmla="val 28693"/>
              <a:gd name="adj2" fmla="val 67084"/>
              <a:gd name="adj3" fmla="val 3269"/>
            </a:avLst>
          </a:prstGeom>
          <a:solidFill>
            <a:schemeClr val="tx1"/>
          </a:solidFill>
          <a:ln w="9525">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i="0" dirty="0" err="1">
                <a:solidFill>
                  <a:srgbClr val="800000"/>
                </a:solidFill>
                <a:latin typeface="VN-NTime" pitchFamily="2" charset="0"/>
              </a:rPr>
              <a:t>Phaùt</a:t>
            </a:r>
            <a:r>
              <a:rPr lang="en-US" sz="2400" b="1" i="0" dirty="0">
                <a:solidFill>
                  <a:srgbClr val="800000"/>
                </a:solidFill>
                <a:latin typeface="VN-NTime" pitchFamily="2" charset="0"/>
              </a:rPr>
              <a:t> </a:t>
            </a:r>
            <a:r>
              <a:rPr lang="en-US" sz="2400" b="1" i="0" dirty="0" err="1">
                <a:solidFill>
                  <a:srgbClr val="800000"/>
                </a:solidFill>
                <a:latin typeface="VN-NTime" pitchFamily="2" charset="0"/>
              </a:rPr>
              <a:t>trieån</a:t>
            </a:r>
            <a:r>
              <a:rPr lang="en-US" sz="2400" b="1" i="0" dirty="0">
                <a:solidFill>
                  <a:srgbClr val="800000"/>
                </a:solidFill>
                <a:latin typeface="VN-NTime" pitchFamily="2" charset="0"/>
              </a:rPr>
              <a:t> </a:t>
            </a:r>
            <a:r>
              <a:rPr lang="en-US" sz="2400" b="1" i="0" dirty="0" err="1">
                <a:solidFill>
                  <a:srgbClr val="800000"/>
                </a:solidFill>
                <a:latin typeface="VN-NTime" pitchFamily="2" charset="0"/>
              </a:rPr>
              <a:t>laø</a:t>
            </a:r>
            <a:r>
              <a:rPr lang="en-US" sz="2400" b="1" i="0" dirty="0">
                <a:solidFill>
                  <a:srgbClr val="800000"/>
                </a:solidFill>
                <a:latin typeface="VN-NTime" pitchFamily="2" charset="0"/>
              </a:rPr>
              <a:t> </a:t>
            </a:r>
            <a:r>
              <a:rPr lang="en-US" sz="2400" b="1" i="0" dirty="0" err="1">
                <a:solidFill>
                  <a:srgbClr val="800000"/>
                </a:solidFill>
                <a:latin typeface="VN-NTime" pitchFamily="2" charset="0"/>
              </a:rPr>
              <a:t>moät</a:t>
            </a:r>
            <a:r>
              <a:rPr lang="en-US" sz="2400" b="1" i="0" dirty="0">
                <a:solidFill>
                  <a:srgbClr val="800000"/>
                </a:solidFill>
                <a:latin typeface="VN-NTime" pitchFamily="2" charset="0"/>
              </a:rPr>
              <a:t> </a:t>
            </a:r>
            <a:r>
              <a:rPr lang="en-US" sz="2400" b="1" i="0" dirty="0" err="1">
                <a:solidFill>
                  <a:srgbClr val="800000"/>
                </a:solidFill>
                <a:latin typeface="VN-NTime" pitchFamily="2" charset="0"/>
              </a:rPr>
              <a:t>chuoãi</a:t>
            </a:r>
            <a:r>
              <a:rPr lang="en-US" sz="2400" b="1" i="0" dirty="0">
                <a:solidFill>
                  <a:srgbClr val="800000"/>
                </a:solidFill>
                <a:latin typeface="VN-NTime" pitchFamily="2" charset="0"/>
              </a:rPr>
              <a:t> </a:t>
            </a:r>
            <a:r>
              <a:rPr lang="en-US" sz="2400" b="1" i="0" dirty="0" err="1">
                <a:solidFill>
                  <a:srgbClr val="800000"/>
                </a:solidFill>
                <a:latin typeface="VN-NTime" pitchFamily="2" charset="0"/>
              </a:rPr>
              <a:t>caùc</a:t>
            </a:r>
            <a:r>
              <a:rPr lang="en-US" sz="2400" b="1" i="0" dirty="0">
                <a:solidFill>
                  <a:srgbClr val="800000"/>
                </a:solidFill>
                <a:latin typeface="VN-NTime" pitchFamily="2" charset="0"/>
              </a:rPr>
              <a:t> </a:t>
            </a:r>
            <a:r>
              <a:rPr lang="en-US" sz="2400" b="1" i="0" dirty="0" err="1">
                <a:solidFill>
                  <a:srgbClr val="800000"/>
                </a:solidFill>
                <a:latin typeface="VN-NTime" pitchFamily="2" charset="0"/>
              </a:rPr>
              <a:t>laàn</a:t>
            </a:r>
            <a:r>
              <a:rPr lang="en-US" sz="2400" b="1" i="0" dirty="0">
                <a:solidFill>
                  <a:srgbClr val="800000"/>
                </a:solidFill>
                <a:latin typeface="VN-NTime" pitchFamily="2" charset="0"/>
              </a:rPr>
              <a:t> PÑ </a:t>
            </a:r>
            <a:r>
              <a:rPr lang="en-US" sz="2400" b="1" i="0" dirty="0" err="1">
                <a:solidFill>
                  <a:srgbClr val="800000"/>
                </a:solidFill>
                <a:latin typeface="VN-NTime" pitchFamily="2" charset="0"/>
              </a:rPr>
              <a:t>bieän</a:t>
            </a:r>
            <a:r>
              <a:rPr lang="en-US" sz="2400" b="1" i="0" dirty="0">
                <a:solidFill>
                  <a:srgbClr val="800000"/>
                </a:solidFill>
                <a:latin typeface="VN-NTime" pitchFamily="2" charset="0"/>
              </a:rPr>
              <a:t> </a:t>
            </a:r>
            <a:r>
              <a:rPr lang="en-US" sz="2400" b="1" i="0" dirty="0" err="1">
                <a:solidFill>
                  <a:srgbClr val="800000"/>
                </a:solidFill>
                <a:latin typeface="VN-NTime" pitchFamily="2" charset="0"/>
              </a:rPr>
              <a:t>chöùng</a:t>
            </a:r>
            <a:endParaRPr lang="en-US" sz="2400" b="1" i="0" dirty="0">
              <a:solidFill>
                <a:srgbClr val="800000"/>
              </a:solidFill>
              <a:latin typeface="VN-NTime" pitchFamily="2" charset="0"/>
            </a:endParaRPr>
          </a:p>
        </p:txBody>
      </p:sp>
      <p:sp>
        <p:nvSpPr>
          <p:cNvPr id="19" name="Pentagon 18"/>
          <p:cNvSpPr/>
          <p:nvPr/>
        </p:nvSpPr>
        <p:spPr>
          <a:xfrm>
            <a:off x="312742" y="6289676"/>
            <a:ext cx="2997233" cy="484188"/>
          </a:xfrm>
          <a:prstGeom prst="homePlate">
            <a:avLst>
              <a:gd name="adj" fmla="val 41794"/>
            </a:avLst>
          </a:prstGeom>
          <a:solidFill>
            <a:schemeClr val="tx1"/>
          </a:solidFill>
          <a:ln w="9525">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i="0" dirty="0">
                <a:solidFill>
                  <a:srgbClr val="000066"/>
                </a:solidFill>
                <a:latin typeface="VNI-Swiss-Condense" pitchFamily="2" charset="0"/>
              </a:rPr>
              <a:t>PÑBC</a:t>
            </a:r>
            <a:r>
              <a:rPr lang="en-US" sz="2400" i="0" baseline="-25000" dirty="0">
                <a:solidFill>
                  <a:srgbClr val="000066"/>
                </a:solidFill>
                <a:latin typeface="VNI-Swiss-Condense" pitchFamily="2" charset="0"/>
              </a:rPr>
              <a:t>1</a:t>
            </a:r>
            <a:r>
              <a:rPr lang="en-US" sz="2400" i="0" dirty="0">
                <a:solidFill>
                  <a:srgbClr val="800000"/>
                </a:solidFill>
                <a:latin typeface="VNI-Swiss-Condense" pitchFamily="2" charset="0"/>
                <a:sym typeface="Webdings"/>
              </a:rPr>
              <a:t></a:t>
            </a:r>
            <a:r>
              <a:rPr lang="en-US" sz="2400" i="0" dirty="0" err="1">
                <a:solidFill>
                  <a:srgbClr val="000066"/>
                </a:solidFill>
                <a:latin typeface="VNI-Swiss-Condense" pitchFamily="2" charset="0"/>
              </a:rPr>
              <a:t>PÑBC</a:t>
            </a:r>
            <a:r>
              <a:rPr lang="en-US" sz="2400" i="0" baseline="-25000" dirty="0" err="1">
                <a:solidFill>
                  <a:srgbClr val="000066"/>
                </a:solidFill>
                <a:latin typeface="VNI-Swiss-Condense" pitchFamily="2" charset="0"/>
              </a:rPr>
              <a:t>n</a:t>
            </a:r>
            <a:endParaRPr lang="en-US" sz="2400" i="0" dirty="0">
              <a:solidFill>
                <a:srgbClr val="000066"/>
              </a:solidFill>
              <a:latin typeface="VNI-Swiss-Condense" pitchFamily="2" charset="0"/>
            </a:endParaRPr>
          </a:p>
        </p:txBody>
      </p:sp>
      <p:sp>
        <p:nvSpPr>
          <p:cNvPr id="20" name="Chevron 19"/>
          <p:cNvSpPr/>
          <p:nvPr/>
        </p:nvSpPr>
        <p:spPr>
          <a:xfrm>
            <a:off x="3301362" y="6289676"/>
            <a:ext cx="413411" cy="457200"/>
          </a:xfrm>
          <a:prstGeom prst="chevron">
            <a:avLst>
              <a:gd name="adj" fmla="val 34921"/>
            </a:avLst>
          </a:prstGeom>
          <a:solidFill>
            <a:schemeClr val="accent6">
              <a:lumMod val="20000"/>
              <a:lumOff val="80000"/>
            </a:schemeClr>
          </a:solidFill>
          <a:ln>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srgbClr val="000066"/>
              </a:solidFill>
              <a:latin typeface="VNI-Swiss-Condense" pitchFamily="2" charset="0"/>
            </a:endParaRPr>
          </a:p>
        </p:txBody>
      </p:sp>
      <p:sp>
        <p:nvSpPr>
          <p:cNvPr id="21" name="Pentagon 20"/>
          <p:cNvSpPr/>
          <p:nvPr/>
        </p:nvSpPr>
        <p:spPr>
          <a:xfrm>
            <a:off x="3838793" y="6289676"/>
            <a:ext cx="1994710" cy="492124"/>
          </a:xfrm>
          <a:prstGeom prst="homePlate">
            <a:avLst>
              <a:gd name="adj" fmla="val 31538"/>
            </a:avLst>
          </a:prstGeom>
          <a:solidFill>
            <a:schemeClr val="tx1"/>
          </a:solidFill>
          <a:ln w="9525">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i="0" dirty="0">
                <a:solidFill>
                  <a:srgbClr val="800000"/>
                </a:solidFill>
                <a:latin typeface="VNI-Swiss-Condense" pitchFamily="2" charset="0"/>
              </a:rPr>
              <a:t>PÑ </a:t>
            </a:r>
            <a:r>
              <a:rPr lang="en-US" sz="2400" i="0" dirty="0" err="1">
                <a:solidFill>
                  <a:srgbClr val="800000"/>
                </a:solidFill>
                <a:latin typeface="VNI-Swiss-Condense" pitchFamily="2" charset="0"/>
              </a:rPr>
              <a:t>cuûa</a:t>
            </a:r>
            <a:r>
              <a:rPr lang="en-US" sz="2400" i="0" dirty="0">
                <a:solidFill>
                  <a:srgbClr val="800000"/>
                </a:solidFill>
                <a:latin typeface="VNI-Swiss-Condense" pitchFamily="2" charset="0"/>
              </a:rPr>
              <a:t> PÑ</a:t>
            </a:r>
          </a:p>
        </p:txBody>
      </p:sp>
      <p:sp>
        <p:nvSpPr>
          <p:cNvPr id="22" name="Chevron 21"/>
          <p:cNvSpPr/>
          <p:nvPr/>
        </p:nvSpPr>
        <p:spPr>
          <a:xfrm>
            <a:off x="5802497" y="6289676"/>
            <a:ext cx="451308" cy="457200"/>
          </a:xfrm>
          <a:prstGeom prst="chevron">
            <a:avLst>
              <a:gd name="adj" fmla="val 34921"/>
            </a:avLst>
          </a:prstGeom>
          <a:solidFill>
            <a:schemeClr val="accent6">
              <a:lumMod val="20000"/>
              <a:lumOff val="80000"/>
            </a:schemeClr>
          </a:solidFill>
          <a:ln>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solidFill>
                <a:srgbClr val="000066"/>
              </a:solidFill>
              <a:latin typeface="VNI-Swiss-Condense" pitchFamily="2" charset="0"/>
            </a:endParaRPr>
          </a:p>
        </p:txBody>
      </p:sp>
      <p:sp>
        <p:nvSpPr>
          <p:cNvPr id="23" name="Pentagon 22"/>
          <p:cNvSpPr/>
          <p:nvPr/>
        </p:nvSpPr>
        <p:spPr>
          <a:xfrm>
            <a:off x="6350267" y="6289676"/>
            <a:ext cx="2997233" cy="488950"/>
          </a:xfrm>
          <a:prstGeom prst="homePlate">
            <a:avLst>
              <a:gd name="adj" fmla="val 41794"/>
            </a:avLst>
          </a:prstGeom>
          <a:solidFill>
            <a:schemeClr val="tx1"/>
          </a:solidFill>
          <a:ln w="9525">
            <a:solidFill>
              <a:schemeClr val="tx1">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i="0" dirty="0">
                <a:solidFill>
                  <a:srgbClr val="000066"/>
                </a:solidFill>
                <a:latin typeface="VNI-Swiss-Condense" pitchFamily="2" charset="0"/>
              </a:rPr>
              <a:t>PÑBC</a:t>
            </a:r>
            <a:r>
              <a:rPr lang="en-US" sz="2400" i="0" baseline="-25000" dirty="0">
                <a:solidFill>
                  <a:srgbClr val="000066"/>
                </a:solidFill>
                <a:latin typeface="VNI-Swiss-Condense" pitchFamily="2" charset="0"/>
              </a:rPr>
              <a:t>n+2</a:t>
            </a:r>
            <a:r>
              <a:rPr lang="en-US" sz="2400" i="0" dirty="0">
                <a:solidFill>
                  <a:srgbClr val="800000"/>
                </a:solidFill>
                <a:latin typeface="VNI-Swiss-Condense" pitchFamily="2" charset="0"/>
                <a:sym typeface="Webdings"/>
              </a:rPr>
              <a:t></a:t>
            </a:r>
            <a:r>
              <a:rPr lang="en-US" sz="2400" i="0" dirty="0" err="1">
                <a:solidFill>
                  <a:srgbClr val="000066"/>
                </a:solidFill>
                <a:latin typeface="VNI-Swiss-Condense" pitchFamily="2" charset="0"/>
              </a:rPr>
              <a:t>PÑBC</a:t>
            </a:r>
            <a:r>
              <a:rPr lang="en-US" sz="2400" i="0" baseline="-25000" dirty="0" err="1">
                <a:solidFill>
                  <a:srgbClr val="000066"/>
                </a:solidFill>
                <a:latin typeface="VNI-Swiss-Condense" pitchFamily="2" charset="0"/>
              </a:rPr>
              <a:t>x</a:t>
            </a:r>
            <a:endParaRPr lang="en-US" sz="2400" i="0" dirty="0">
              <a:solidFill>
                <a:srgbClr val="000066"/>
              </a:solidFill>
              <a:latin typeface="VNI-Swiss-Condense" pitchFamily="2" charset="0"/>
            </a:endParaRPr>
          </a:p>
        </p:txBody>
      </p:sp>
      <p:sp>
        <p:nvSpPr>
          <p:cNvPr id="15"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68243834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75"/>
                                  </p:iterate>
                                  <p:childTnLst>
                                    <p:set>
                                      <p:cBhvr>
                                        <p:cTn id="41" dur="1" fill="hold">
                                          <p:stCondLst>
                                            <p:cond delay="74"/>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2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75"/>
                                  </p:iterate>
                                  <p:childTnLst>
                                    <p:set>
                                      <p:cBhvr>
                                        <p:cTn id="57" dur="1" fill="hold">
                                          <p:stCondLst>
                                            <p:cond delay="74"/>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 grpId="0" animBg="1"/>
      <p:bldP spid="12" grpId="0" animBg="1"/>
      <p:bldP spid="18" grpId="0" animBg="1" autoUpdateAnimBg="0"/>
      <p:bldP spid="19" grpId="0" animBg="1" autoUpdateAnimBg="0"/>
      <p:bldP spid="20" grpId="0" animBg="1" autoUpdateAnimBg="0"/>
      <p:bldP spid="21" grpId="0" animBg="1" autoUpdateAnimBg="0"/>
      <p:bldP spid="22" grpId="0" animBg="1" autoUpdateAnimBg="0"/>
      <p:bldP spid="23"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074736" y="1981200"/>
            <a:ext cx="8599091" cy="3276600"/>
          </a:xfrm>
          <a:prstGeom prst="roundRect">
            <a:avLst>
              <a:gd name="adj" fmla="val 4660"/>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spcAft>
                <a:spcPts val="0"/>
              </a:spcAft>
              <a:buFont typeface="Arial" pitchFamily="34" charset="0"/>
              <a:buChar char="•"/>
            </a:pPr>
            <a:r>
              <a:rPr lang="en-US" sz="2400" b="1">
                <a:solidFill>
                  <a:srgbClr val="800000"/>
                </a:solidFill>
                <a:latin typeface="VN-NTime" pitchFamily="2" charset="0"/>
              </a:rPr>
              <a:t>Phuû ñònh bieän chöùng: </a:t>
            </a:r>
            <a:r>
              <a:rPr lang="en-US" sz="2400" b="1">
                <a:solidFill>
                  <a:prstClr val="black"/>
                </a:solidFill>
                <a:latin typeface="VN-NTime" pitchFamily="2" charset="0"/>
                <a:cs typeface="Arial" charset="0"/>
              </a:rPr>
              <a:t>Quùa </a:t>
            </a:r>
            <a:r>
              <a:rPr lang="en-US" sz="2400" b="1" dirty="0" err="1">
                <a:solidFill>
                  <a:prstClr val="black"/>
                </a:solidFill>
                <a:latin typeface="VN-NTime" pitchFamily="2" charset="0"/>
                <a:cs typeface="Arial" charset="0"/>
              </a:rPr>
              <a:t>trình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trieån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voâ</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dirty="0">
                <a:solidFill>
                  <a:prstClr val="black"/>
                </a:solidFill>
                <a:latin typeface="VN-NTime" pitchFamily="2" charset="0"/>
                <a:cs typeface="Arial" charset="0"/>
              </a:rPr>
              <a:t>(</a:t>
            </a:r>
            <a:r>
              <a:rPr lang="en-US" sz="2400" dirty="0" err="1">
                <a:solidFill>
                  <a:prstClr val="black"/>
                </a:solidFill>
                <a:latin typeface="VN-NTime" pitchFamily="2" charset="0"/>
                <a:cs typeface="Arial" charset="0"/>
              </a:rPr>
              <a:t>hieän</a:t>
            </a:r>
            <a:r>
              <a:rPr lang="en-US" sz="2400" dirty="0">
                <a:solidFill>
                  <a:prstClr val="black"/>
                </a:solidFill>
                <a:latin typeface="VN-NTime" pitchFamily="2" charset="0"/>
                <a:cs typeface="Arial" charset="0"/>
              </a:rPr>
              <a:t> </a:t>
            </a:r>
            <a:r>
              <a:rPr lang="en-US" sz="2400" dirty="0" err="1">
                <a:solidFill>
                  <a:prstClr val="black"/>
                </a:solidFill>
                <a:latin typeface="VN-NTime" pitchFamily="2" charset="0"/>
                <a:cs typeface="Arial" charset="0"/>
              </a:rPr>
              <a:t>töôïng</a:t>
            </a:r>
            <a:r>
              <a:rPr lang="en-US" sz="2400"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moät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chuoãi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lieân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tuïc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laàn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chöùng</a:t>
            </a:r>
            <a:r>
              <a:rPr lang="en-US" sz="2400" b="1" dirty="0">
                <a:solidFill>
                  <a:prstClr val="black"/>
                </a:solidFill>
                <a:latin typeface="VN-NTime" pitchFamily="2" charset="0"/>
                <a:cs typeface="Arial" charset="0"/>
              </a:rPr>
              <a:t>;</a:t>
            </a:r>
          </a:p>
          <a:p>
            <a:pPr marL="342900" lvl="1" indent="-342900" eaLnBrk="0" hangingPunct="0">
              <a:spcBef>
                <a:spcPts val="600"/>
              </a:spcBef>
              <a:spcAft>
                <a:spcPts val="0"/>
              </a:spcAft>
              <a:buFont typeface="Arial" pitchFamily="34" charset="0"/>
              <a:buChar char="•"/>
              <a:defRPr/>
            </a:pPr>
            <a:r>
              <a:rPr lang="en-US" sz="2400" b="1">
                <a:solidFill>
                  <a:srgbClr val="800000"/>
                </a:solidFill>
                <a:latin typeface="VN-NTime" pitchFamily="2" charset="0"/>
              </a:rPr>
              <a:t>Phuû ñònh cuûa phuû ñònh: </a:t>
            </a:r>
            <a:r>
              <a:rPr lang="en-US" sz="2400" b="1">
                <a:solidFill>
                  <a:prstClr val="black"/>
                </a:solidFill>
                <a:latin typeface="VN-NTime" pitchFamily="2" charset="0"/>
                <a:cs typeface="Arial" charset="0"/>
              </a:rPr>
              <a:t>Qua </a:t>
            </a:r>
            <a:r>
              <a:rPr lang="en-US" sz="2400" b="1" dirty="0" err="1">
                <a:solidFill>
                  <a:prstClr val="black"/>
                </a:solidFill>
                <a:latin typeface="VN-NTime" pitchFamily="2" charset="0"/>
                <a:cs typeface="Arial" charset="0"/>
              </a:rPr>
              <a:t>moät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soá</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laàn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chöùng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seõ</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xuaát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a:t>
            </a:r>
          </a:p>
          <a:p>
            <a:pPr marL="342900" indent="-342900">
              <a:spcBef>
                <a:spcPts val="600"/>
              </a:spcBef>
              <a:spcAft>
                <a:spcPts val="0"/>
              </a:spcAft>
              <a:buFont typeface="Arial" pitchFamily="34" charset="0"/>
              <a:buChar char="•"/>
            </a:pPr>
            <a:r>
              <a:rPr lang="en-US" sz="2400" b="1">
                <a:solidFill>
                  <a:srgbClr val="800000"/>
                </a:solidFill>
                <a:latin typeface="VN-NTime" pitchFamily="2" charset="0"/>
              </a:rPr>
              <a:t>Xu höôùng VÑ, PT: </a:t>
            </a:r>
            <a:r>
              <a:rPr lang="en-US" sz="2400" b="1">
                <a:solidFill>
                  <a:prstClr val="black"/>
                </a:solidFill>
                <a:latin typeface="VN-NTime" pitchFamily="2" charset="0"/>
                <a:cs typeface="Arial" charset="0"/>
              </a:rPr>
              <a:t>Phuû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vaïch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ra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höôùng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xoaén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oác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tieán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trieån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moïi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dirty="0">
                <a:solidFill>
                  <a:prstClr val="black"/>
                </a:solidFill>
                <a:latin typeface="VN-NTime" pitchFamily="2" charset="0"/>
                <a:cs typeface="Arial" charset="0"/>
              </a:rPr>
              <a:t>(</a:t>
            </a:r>
            <a:r>
              <a:rPr lang="en-US" sz="2400" dirty="0" err="1">
                <a:solidFill>
                  <a:prstClr val="black"/>
                </a:solidFill>
                <a:latin typeface="VN-NTime" pitchFamily="2" charset="0"/>
                <a:cs typeface="Arial" charset="0"/>
              </a:rPr>
              <a:t>hieän</a:t>
            </a:r>
            <a:r>
              <a:rPr lang="en-US" sz="2400" dirty="0">
                <a:solidFill>
                  <a:prstClr val="black"/>
                </a:solidFill>
                <a:latin typeface="VN-NTime" pitchFamily="2" charset="0"/>
                <a:cs typeface="Arial" charset="0"/>
              </a:rPr>
              <a:t> </a:t>
            </a:r>
            <a:r>
              <a:rPr lang="en-US" sz="2400" dirty="0" err="1">
                <a:solidFill>
                  <a:prstClr val="black"/>
                </a:solidFill>
                <a:latin typeface="VN-NTime" pitchFamily="2" charset="0"/>
                <a:cs typeface="Arial" charset="0"/>
              </a:rPr>
              <a:t>töôïng</a:t>
            </a:r>
            <a:r>
              <a:rPr lang="en-US" sz="2400"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xaûy</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ra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theá</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giôùi</a:t>
            </a:r>
            <a:r>
              <a:rPr lang="en-US" sz="2400" b="1" dirty="0">
                <a:solidFill>
                  <a:prstClr val="black"/>
                </a:solidFill>
                <a:latin typeface="VN-NTime" pitchFamily="2" charset="0"/>
                <a:cs typeface="Arial" charset="0"/>
              </a:rPr>
              <a:t>.</a:t>
            </a:r>
          </a:p>
        </p:txBody>
      </p:sp>
      <p:sp>
        <p:nvSpPr>
          <p:cNvPr id="5" name="Rounded Rectangle 4"/>
          <p:cNvSpPr/>
          <p:nvPr/>
        </p:nvSpPr>
        <p:spPr>
          <a:xfrm>
            <a:off x="56841" y="2719592"/>
            <a:ext cx="963281" cy="1617886"/>
          </a:xfrm>
          <a:prstGeom prst="roundRect">
            <a:avLst>
              <a:gd name="adj" fmla="val 12082"/>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Noäi dung lyù luaän</a:t>
            </a:r>
          </a:p>
        </p:txBody>
      </p:sp>
      <p:sp>
        <p:nvSpPr>
          <p:cNvPr id="7" name="AutoShape 49"/>
          <p:cNvSpPr>
            <a:spLocks noChangeArrowheads="1"/>
          </p:cNvSpPr>
          <p:nvPr/>
        </p:nvSpPr>
        <p:spPr bwMode="auto">
          <a:xfrm>
            <a:off x="84139" y="477718"/>
            <a:ext cx="3936034" cy="415636"/>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d) </a:t>
            </a:r>
            <a:r>
              <a:rPr lang="en-US" sz="2400" b="1" dirty="0">
                <a:solidFill>
                  <a:srgbClr val="FFFFFF"/>
                </a:solidFill>
                <a:latin typeface="VN-NTime" pitchFamily="2" charset="0"/>
              </a:rPr>
              <a:t>QL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r>
              <a:rPr lang="en-US" sz="2400" b="1" dirty="0" err="1">
                <a:solidFill>
                  <a:prstClr val="white"/>
                </a:solidFill>
                <a:latin typeface="VN-NTime" pitchFamily="2" charset="0"/>
              </a:rPr>
              <a:t>cuûa</a:t>
            </a:r>
            <a:r>
              <a:rPr lang="en-US" sz="2400" b="1" dirty="0">
                <a:solidFill>
                  <a:prstClr val="white"/>
                </a:solidFill>
                <a:latin typeface="VN-NTime" pitchFamily="2" charset="0"/>
              </a:rPr>
              <a:t>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endParaRPr lang="en-US" sz="2400" b="1" dirty="0">
              <a:solidFill>
                <a:schemeClr val="bg1"/>
              </a:solidFill>
              <a:latin typeface="VN-NTime" pitchFamily="2" charset="0"/>
            </a:endParaRP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262703248"/>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369875" y="1371600"/>
            <a:ext cx="8497407" cy="4509655"/>
          </a:xfrm>
          <a:prstGeom prst="roundRect">
            <a:avLst>
              <a:gd name="adj" fmla="val 3337"/>
            </a:avLst>
          </a:prstGeom>
          <a:solidFill>
            <a:schemeClr val="tx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2" indent="-342900">
              <a:spcBef>
                <a:spcPts val="600"/>
              </a:spcBef>
              <a:buFont typeface="Arial" pitchFamily="34" charset="0"/>
              <a:buChar char="•"/>
              <a:tabLst>
                <a:tab pos="1371600" algn="l"/>
              </a:tabLst>
              <a:defRPr/>
            </a:pPr>
            <a:r>
              <a:rPr lang="en-US" sz="2400" b="1" dirty="0" err="1">
                <a:solidFill>
                  <a:prstClr val="black"/>
                </a:solidFill>
                <a:latin typeface="VN-NTime" pitchFamily="2" charset="0"/>
                <a:cs typeface="Arial" charset="0"/>
              </a:rPr>
              <a:t>Coi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quùa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trình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trieån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dirty="0">
                <a:solidFill>
                  <a:prstClr val="black"/>
                </a:solidFill>
                <a:latin typeface="VN-NTime" pitchFamily="2" charset="0"/>
                <a:cs typeface="Arial" charset="0"/>
              </a:rPr>
              <a:t>(</a:t>
            </a:r>
            <a:r>
              <a:rPr lang="en-US" sz="2400" dirty="0" err="1">
                <a:solidFill>
                  <a:prstClr val="black"/>
                </a:solidFill>
                <a:latin typeface="VN-NTime" pitchFamily="2" charset="0"/>
                <a:cs typeface="Arial" charset="0"/>
              </a:rPr>
              <a:t>hieän</a:t>
            </a:r>
            <a:r>
              <a:rPr lang="en-US" sz="2400" dirty="0">
                <a:solidFill>
                  <a:prstClr val="black"/>
                </a:solidFill>
                <a:latin typeface="VN-NTime" pitchFamily="2" charset="0"/>
                <a:cs typeface="Arial" charset="0"/>
              </a:rPr>
              <a:t> </a:t>
            </a:r>
            <a:r>
              <a:rPr lang="en-US" sz="2400" dirty="0" err="1">
                <a:solidFill>
                  <a:prstClr val="black"/>
                </a:solidFill>
                <a:latin typeface="VN-NTime" pitchFamily="2" charset="0"/>
                <a:cs typeface="Arial" charset="0"/>
              </a:rPr>
              <a:t>töôïng</a:t>
            </a:r>
            <a:r>
              <a:rPr lang="en-US" sz="2400"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moät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cuoäc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ñaáu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tranh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khaên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taïp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laâu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daøi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giöõa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môùi</a:t>
            </a:r>
            <a:r>
              <a:rPr lang="en-US" sz="2400" b="1" dirty="0">
                <a:solidFill>
                  <a:prstClr val="black"/>
                </a:solidFill>
                <a:latin typeface="VN-NTime" pitchFamily="2" charset="0"/>
                <a:cs typeface="Arial" charset="0"/>
              </a:rPr>
              <a:t> &amp;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cuõ</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môùi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theå</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taïm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nhöng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sau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cuøng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seõ</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chieán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thaéng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cuõ</a:t>
            </a:r>
            <a:r>
              <a:rPr lang="en-US" sz="2400" b="1" dirty="0">
                <a:solidFill>
                  <a:prstClr val="black"/>
                </a:solidFill>
                <a:latin typeface="VN-NTime" pitchFamily="2" charset="0"/>
                <a:cs typeface="Arial" charset="0"/>
              </a:rPr>
              <a:t>.</a:t>
            </a:r>
          </a:p>
          <a:p>
            <a:pPr marL="342900" lvl="2" indent="-342900">
              <a:spcBef>
                <a:spcPts val="600"/>
              </a:spcBef>
              <a:buFont typeface="Arial" pitchFamily="34" charset="0"/>
              <a:buChar char="•"/>
              <a:tabLst>
                <a:tab pos="1371600" algn="l"/>
              </a:tabLst>
              <a:defRPr/>
            </a:pPr>
            <a:r>
              <a:rPr lang="en-US" sz="2400" b="1" dirty="0" err="1">
                <a:solidFill>
                  <a:prstClr val="black"/>
                </a:solidFill>
                <a:latin typeface="VN-NTime" pitchFamily="2" charset="0"/>
                <a:cs typeface="Arial" charset="0"/>
              </a:rPr>
              <a:t>Thaáy</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ñöôïc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höôùng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trieån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xoaén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oác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tieán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tieán</a:t>
            </a:r>
            <a:r>
              <a:rPr lang="en-US" sz="2400" b="1"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trình</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vaän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ñoäng</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khoâng</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ngöøng</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cuûa</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baûn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thaân</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söï</a:t>
            </a:r>
            <a:r>
              <a:rPr lang="en-US" sz="2400" b="1" spc="-10" dirty="0">
                <a:solidFill>
                  <a:prstClr val="black"/>
                </a:solidFill>
                <a:latin typeface="VN-NTime" pitchFamily="2" charset="0"/>
                <a:cs typeface="Arial" charset="0"/>
              </a:rPr>
              <a:t> </a:t>
            </a:r>
            <a:r>
              <a:rPr lang="en-US" sz="2400" b="1" spc="-10" dirty="0" err="1">
                <a:solidFill>
                  <a:prstClr val="black"/>
                </a:solidFill>
                <a:latin typeface="VN-NTime" pitchFamily="2" charset="0"/>
                <a:cs typeface="Arial" charset="0"/>
              </a:rPr>
              <a:t>vaät</a:t>
            </a:r>
            <a:r>
              <a:rPr lang="en-US" sz="2400" b="1" spc="-10" dirty="0">
                <a:solidFill>
                  <a:prstClr val="black"/>
                </a:solidFill>
                <a:latin typeface="VN-NTime" pitchFamily="2" charset="0"/>
                <a:cs typeface="Arial" charset="0"/>
              </a:rPr>
              <a:t>.</a:t>
            </a:r>
          </a:p>
          <a:p>
            <a:pPr marL="342900" lvl="2" indent="-342900">
              <a:spcBef>
                <a:spcPts val="600"/>
              </a:spcBef>
              <a:buFont typeface="Arial" pitchFamily="34" charset="0"/>
              <a:buChar char="•"/>
              <a:tabLst>
                <a:tab pos="1371600" algn="l"/>
              </a:tabLst>
              <a:defRPr/>
            </a:pPr>
            <a:r>
              <a:rPr lang="en-US" sz="2400" b="1" dirty="0" err="1">
                <a:solidFill>
                  <a:prstClr val="black"/>
                </a:solidFill>
                <a:latin typeface="VN-NTime" pitchFamily="2" charset="0"/>
                <a:cs typeface="Arial" charset="0"/>
              </a:rPr>
              <a:t>Maïnh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daïn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pheâ</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khaéc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phuïc</a:t>
            </a:r>
            <a:r>
              <a:rPr lang="en-US" sz="2400" b="1" dirty="0">
                <a:solidFill>
                  <a:prstClr val="black"/>
                </a:solidFill>
                <a:latin typeface="VN-NTime" pitchFamily="2" charset="0"/>
                <a:cs typeface="Arial" charset="0"/>
              </a:rPr>
              <a:t> &amp; </a:t>
            </a:r>
            <a:r>
              <a:rPr lang="en-US" sz="2400" b="1" dirty="0" err="1">
                <a:solidFill>
                  <a:prstClr val="black"/>
                </a:solidFill>
                <a:latin typeface="VN-NTime" pitchFamily="2" charset="0"/>
                <a:cs typeface="Arial" charset="0"/>
              </a:rPr>
              <a:t>loaïi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boû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daàn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cuõ</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ñoàng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khoân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kheùo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duõng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caûm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baûo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veä</a:t>
            </a:r>
            <a:r>
              <a:rPr lang="en-US" sz="2400" b="1" dirty="0">
                <a:solidFill>
                  <a:prstClr val="black"/>
                </a:solidFill>
                <a:latin typeface="VN-NTime" pitchFamily="2" charset="0"/>
                <a:cs typeface="Arial" charset="0"/>
              </a:rPr>
              <a:t> &amp; </a:t>
            </a:r>
            <a:r>
              <a:rPr lang="en-US" sz="2400" b="1" dirty="0" err="1">
                <a:solidFill>
                  <a:prstClr val="black"/>
                </a:solidFill>
                <a:latin typeface="VN-NTime" pitchFamily="2" charset="0"/>
                <a:cs typeface="Arial" charset="0"/>
              </a:rPr>
              <a:t>taïo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ñieàu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môùi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choùng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lôùn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maïnh</a:t>
            </a:r>
            <a:r>
              <a:rPr lang="en-US" sz="2400" b="1" dirty="0">
                <a:solidFill>
                  <a:prstClr val="black"/>
                </a:solidFill>
                <a:latin typeface="VN-NTime" pitchFamily="2" charset="0"/>
                <a:cs typeface="Arial" charset="0"/>
              </a:rPr>
              <a:t>. </a:t>
            </a:r>
          </a:p>
          <a:p>
            <a:pPr marL="401638" lvl="2" indent="-342900">
              <a:spcBef>
                <a:spcPts val="600"/>
              </a:spcBef>
              <a:spcAft>
                <a:spcPts val="0"/>
              </a:spcAft>
              <a:buFont typeface="Arial" pitchFamily="34" charset="0"/>
              <a:buChar char="•"/>
              <a:tabLst>
                <a:tab pos="1371600" algn="l"/>
              </a:tabLst>
              <a:defRPr/>
            </a:pPr>
            <a:r>
              <a:rPr lang="en-US" sz="2400" b="1" dirty="0" err="1">
                <a:solidFill>
                  <a:prstClr val="black"/>
                </a:solidFill>
                <a:latin typeface="VN-NTime" pitchFamily="2" charset="0"/>
                <a:cs typeface="Arial" charset="0"/>
              </a:rPr>
              <a:t>Choáng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ñònh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saïch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trôn</a:t>
            </a:r>
            <a:r>
              <a:rPr lang="en-US" sz="2400" b="1" dirty="0">
                <a:solidFill>
                  <a:prstClr val="black"/>
                </a:solidFill>
                <a:latin typeface="VN-NTime" pitchFamily="2" charset="0"/>
                <a:cs typeface="Arial" charset="0"/>
              </a:rPr>
              <a:t>’ hay </a:t>
            </a:r>
            <a:r>
              <a:rPr lang="en-US" sz="2400" b="1" dirty="0" err="1">
                <a:solidFill>
                  <a:prstClr val="black"/>
                </a:solidFill>
                <a:latin typeface="VN-NTime" pitchFamily="2" charset="0"/>
                <a:cs typeface="Arial" charset="0"/>
              </a:rPr>
              <a:t>keá</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thöøa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toaøn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boä</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Khoâng</a:t>
            </a:r>
            <a:r>
              <a:rPr lang="en-US" sz="2400" b="1" dirty="0">
                <a:solidFill>
                  <a:prstClr val="black"/>
                </a:solidFill>
                <a:latin typeface="VN-NTime" pitchFamily="2" charset="0"/>
                <a:cs typeface="Arial" charset="0"/>
              </a:rPr>
              <a:t> bi </a:t>
            </a:r>
            <a:r>
              <a:rPr lang="en-US" sz="2400" b="1" dirty="0" err="1">
                <a:solidFill>
                  <a:prstClr val="black"/>
                </a:solidFill>
                <a:latin typeface="VN-NTime" pitchFamily="2" charset="0"/>
                <a:cs typeface="Arial" charset="0"/>
              </a:rPr>
              <a:t>quan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tröôùc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taïm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môùi</a:t>
            </a:r>
            <a:r>
              <a:rPr lang="en-US" sz="2400" b="1" dirty="0">
                <a:solidFill>
                  <a:prstClr val="black"/>
                </a:solidFill>
                <a:latin typeface="VN-NTime" pitchFamily="2" charset="0"/>
                <a:cs typeface="Arial" charset="0"/>
              </a:rPr>
              <a:t>. </a:t>
            </a:r>
          </a:p>
        </p:txBody>
      </p:sp>
      <p:sp>
        <p:nvSpPr>
          <p:cNvPr id="5" name="Rounded Rectangle 4"/>
          <p:cNvSpPr/>
          <p:nvPr/>
        </p:nvSpPr>
        <p:spPr>
          <a:xfrm>
            <a:off x="56003" y="2829255"/>
            <a:ext cx="1254456" cy="1779675"/>
          </a:xfrm>
          <a:prstGeom prst="roundRect">
            <a:avLst>
              <a:gd name="adj" fmla="val 7824"/>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Nguyeân taéc phuû ñònh bieän chöùng</a:t>
            </a:r>
          </a:p>
        </p:txBody>
      </p:sp>
      <p:sp>
        <p:nvSpPr>
          <p:cNvPr id="7" name="AutoShape 49"/>
          <p:cNvSpPr>
            <a:spLocks noChangeArrowheads="1"/>
          </p:cNvSpPr>
          <p:nvPr/>
        </p:nvSpPr>
        <p:spPr bwMode="auto">
          <a:xfrm>
            <a:off x="84139" y="477718"/>
            <a:ext cx="3936034" cy="415636"/>
          </a:xfrm>
          <a:prstGeom prst="roundRect">
            <a:avLst>
              <a:gd name="adj" fmla="val 17948"/>
            </a:avLst>
          </a:prstGeom>
          <a:solidFill>
            <a:srgbClr val="000066"/>
          </a:solidFill>
          <a:ln w="28575" algn="ctr">
            <a:solidFill>
              <a:schemeClr val="bg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d) </a:t>
            </a:r>
            <a:r>
              <a:rPr lang="en-US" sz="2400" b="1" dirty="0">
                <a:solidFill>
                  <a:srgbClr val="FFFFFF"/>
                </a:solidFill>
                <a:latin typeface="VN-NTime" pitchFamily="2" charset="0"/>
              </a:rPr>
              <a:t>QL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r>
              <a:rPr lang="en-US" sz="2400" b="1" dirty="0" err="1">
                <a:solidFill>
                  <a:prstClr val="white"/>
                </a:solidFill>
                <a:latin typeface="VN-NTime" pitchFamily="2" charset="0"/>
              </a:rPr>
              <a:t>cuûa</a:t>
            </a:r>
            <a:r>
              <a:rPr lang="en-US" sz="2400" b="1" dirty="0">
                <a:solidFill>
                  <a:prstClr val="white"/>
                </a:solidFill>
                <a:latin typeface="VN-NTime" pitchFamily="2" charset="0"/>
              </a:rPr>
              <a:t> </a:t>
            </a:r>
            <a:r>
              <a:rPr lang="en-US" sz="2400" b="1" dirty="0" err="1">
                <a:solidFill>
                  <a:prstClr val="white"/>
                </a:solidFill>
                <a:latin typeface="VN-NTime" pitchFamily="2" charset="0"/>
              </a:rPr>
              <a:t>phuû</a:t>
            </a:r>
            <a:r>
              <a:rPr lang="en-US" sz="2400" b="1" dirty="0">
                <a:solidFill>
                  <a:prstClr val="white"/>
                </a:solidFill>
                <a:latin typeface="VN-NTime" pitchFamily="2" charset="0"/>
              </a:rPr>
              <a:t> </a:t>
            </a:r>
            <a:r>
              <a:rPr lang="en-US" sz="2400" b="1" dirty="0" err="1">
                <a:solidFill>
                  <a:prstClr val="white"/>
                </a:solidFill>
                <a:latin typeface="VN-NTime" pitchFamily="2" charset="0"/>
              </a:rPr>
              <a:t>ñònh</a:t>
            </a:r>
            <a:r>
              <a:rPr lang="en-US" sz="2400" b="1" dirty="0">
                <a:solidFill>
                  <a:prstClr val="white"/>
                </a:solidFill>
                <a:latin typeface="VN-NTime" pitchFamily="2" charset="0"/>
              </a:rPr>
              <a:t> </a:t>
            </a:r>
            <a:endParaRPr lang="en-US" sz="2400" b="1" dirty="0">
              <a:solidFill>
                <a:schemeClr val="bg1"/>
              </a:solidFill>
              <a:latin typeface="VN-NTime" pitchFamily="2" charset="0"/>
            </a:endParaRP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2.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söï</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quy</a:t>
            </a:r>
            <a:r>
              <a:rPr lang="en-US" sz="2400" b="1" dirty="0">
                <a:latin typeface="+mj-lt"/>
              </a:rPr>
              <a:t> </a:t>
            </a:r>
            <a:r>
              <a:rPr lang="en-US" sz="2400" b="1" dirty="0" err="1">
                <a:latin typeface="+mj-lt"/>
              </a:rPr>
              <a:t>luaät</a:t>
            </a:r>
            <a:r>
              <a:rPr lang="en-US" sz="2400" b="1" dirty="0">
                <a:latin typeface="+mj-lt"/>
              </a:rPr>
              <a:t> </a:t>
            </a:r>
            <a:r>
              <a:rPr lang="en-US" sz="2400" b="1" dirty="0" err="1">
                <a:latin typeface="+mj-lt"/>
              </a:rPr>
              <a:t>cô</a:t>
            </a:r>
            <a:r>
              <a:rPr lang="en-US" sz="2400" b="1" dirty="0">
                <a:latin typeface="+mj-lt"/>
              </a:rPr>
              <a:t> </a:t>
            </a:r>
            <a:r>
              <a:rPr lang="en-US" sz="2400" b="1" dirty="0" err="1">
                <a:latin typeface="+mj-lt"/>
              </a:rPr>
              <a:t>baûn</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53341829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barn(inVertical)">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barn(inVertical)">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barn(inVertical)">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56"/>
          <p:cNvSpPr>
            <a:spLocks noChangeArrowheads="1"/>
          </p:cNvSpPr>
          <p:nvPr/>
        </p:nvSpPr>
        <p:spPr bwMode="gray">
          <a:xfrm>
            <a:off x="2811198" y="1819275"/>
            <a:ext cx="2811198" cy="1276350"/>
          </a:xfrm>
          <a:prstGeom prst="ellipse">
            <a:avLst/>
          </a:prstGeom>
          <a:solidFill>
            <a:schemeClr val="accent3">
              <a:lumMod val="60000"/>
              <a:lumOff val="40000"/>
              <a:alpha val="54000"/>
            </a:schemeClr>
          </a:solidFill>
          <a:ln w="12700">
            <a:noFill/>
          </a:ln>
          <a:effectLst>
            <a:outerShdw blurRad="44450" dist="27940" dir="5400000" algn="ctr">
              <a:srgbClr val="000000">
                <a:alpha val="32000"/>
              </a:srgbClr>
            </a:outerShdw>
          </a:effectLst>
        </p:spPr>
        <p:txBody>
          <a:bodyPr anchor="ctr">
            <a:spAutoFit/>
          </a:bodyPr>
          <a:lstStyle/>
          <a:p>
            <a:pPr>
              <a:spcBef>
                <a:spcPts val="600"/>
              </a:spcBef>
              <a:spcAft>
                <a:spcPts val="0"/>
              </a:spcAft>
              <a:defRPr/>
            </a:pPr>
            <a:r>
              <a:rPr lang="en-US" sz="2400" dirty="0" err="1">
                <a:solidFill>
                  <a:prstClr val="black"/>
                </a:solidFill>
                <a:latin typeface="VNI-Swiss-Condense" pitchFamily="2" charset="0"/>
                <a:cs typeface="Arial" charset="0"/>
              </a:rPr>
              <a:t>Böôùc</a:t>
            </a:r>
            <a:r>
              <a:rPr lang="en-US" sz="2400" dirty="0">
                <a:solidFill>
                  <a:prstClr val="black"/>
                </a:solidFill>
                <a:latin typeface="VNI-Swiss-Condense" pitchFamily="2" charset="0"/>
                <a:cs typeface="Arial" charset="0"/>
              </a:rPr>
              <a:t> </a:t>
            </a:r>
            <a:r>
              <a:rPr lang="en-US" sz="2400" dirty="0" err="1">
                <a:solidFill>
                  <a:prstClr val="black"/>
                </a:solidFill>
                <a:latin typeface="VNI-Swiss-Condense" pitchFamily="2" charset="0"/>
                <a:cs typeface="Arial" charset="0"/>
              </a:rPr>
              <a:t>nhaûy</a:t>
            </a:r>
            <a:endParaRPr lang="en-US" sz="2400" dirty="0">
              <a:solidFill>
                <a:prstClr val="black"/>
              </a:solidFill>
              <a:latin typeface="VNI-Swiss-Condense" pitchFamily="2" charset="0"/>
              <a:cs typeface="Arial" charset="0"/>
            </a:endParaRPr>
          </a:p>
          <a:p>
            <a:pPr>
              <a:spcBef>
                <a:spcPts val="600"/>
              </a:spcBef>
              <a:spcAft>
                <a:spcPts val="0"/>
              </a:spcAft>
              <a:defRPr/>
            </a:pPr>
            <a:r>
              <a:rPr lang="en-US" sz="2400" dirty="0" err="1">
                <a:solidFill>
                  <a:prstClr val="black"/>
                </a:solidFill>
                <a:latin typeface="VNI-Swiss-Condense" pitchFamily="2" charset="0"/>
                <a:cs typeface="Arial" charset="0"/>
              </a:rPr>
              <a:t>veà</a:t>
            </a:r>
            <a:r>
              <a:rPr lang="en-US" sz="2400" dirty="0">
                <a:solidFill>
                  <a:prstClr val="black"/>
                </a:solidFill>
                <a:latin typeface="VNI-Swiss-Condense" pitchFamily="2" charset="0"/>
                <a:cs typeface="Arial" charset="0"/>
              </a:rPr>
              <a:t> </a:t>
            </a:r>
            <a:r>
              <a:rPr lang="en-US" sz="2400" dirty="0" err="1">
                <a:solidFill>
                  <a:prstClr val="black"/>
                </a:solidFill>
                <a:latin typeface="VNI-Swiss-Condense" pitchFamily="2" charset="0"/>
                <a:cs typeface="Arial" charset="0"/>
              </a:rPr>
              <a:t>chaát</a:t>
            </a:r>
            <a:r>
              <a:rPr lang="en-US" sz="2400" dirty="0">
                <a:solidFill>
                  <a:prstClr val="black"/>
                </a:solidFill>
                <a:latin typeface="VNI-Swiss-Condense" pitchFamily="2" charset="0"/>
                <a:cs typeface="Arial" charset="0"/>
              </a:rPr>
              <a:t> </a:t>
            </a:r>
          </a:p>
        </p:txBody>
      </p:sp>
      <p:sp>
        <p:nvSpPr>
          <p:cNvPr id="20" name="Oval 56"/>
          <p:cNvSpPr>
            <a:spLocks noChangeArrowheads="1"/>
          </p:cNvSpPr>
          <p:nvPr/>
        </p:nvSpPr>
        <p:spPr bwMode="gray">
          <a:xfrm>
            <a:off x="3720705" y="2355981"/>
            <a:ext cx="2685452" cy="1493133"/>
          </a:xfrm>
          <a:prstGeom prst="ellipse">
            <a:avLst/>
          </a:prstGeom>
          <a:solidFill>
            <a:schemeClr val="accent5">
              <a:lumMod val="60000"/>
              <a:lumOff val="40000"/>
              <a:alpha val="39000"/>
            </a:schemeClr>
          </a:solidFill>
          <a:ln w="12700">
            <a:noFill/>
          </a:ln>
          <a:effectLst>
            <a:outerShdw blurRad="44450" dist="27940" dir="5400000" algn="ctr">
              <a:srgbClr val="000000">
                <a:alpha val="32000"/>
              </a:srgbClr>
            </a:outerShdw>
          </a:effectLst>
        </p:spPr>
        <p:txBody>
          <a:bodyPr anchor="ctr">
            <a:spAutoFit/>
          </a:bodyPr>
          <a:lstStyle/>
          <a:p>
            <a:pPr algn="ctr">
              <a:lnSpc>
                <a:spcPct val="150000"/>
              </a:lnSpc>
              <a:spcBef>
                <a:spcPct val="0"/>
              </a:spcBef>
            </a:pPr>
            <a:endParaRPr lang="en-US" sz="1000" dirty="0">
              <a:solidFill>
                <a:prstClr val="black"/>
              </a:solidFill>
              <a:latin typeface="VNI-Swiss-Condense" pitchFamily="2" charset="0"/>
              <a:cs typeface="Arial" pitchFamily="34" charset="0"/>
            </a:endParaRPr>
          </a:p>
          <a:p>
            <a:pPr algn="ctr">
              <a:spcBef>
                <a:spcPct val="0"/>
              </a:spcBef>
            </a:pPr>
            <a:r>
              <a:rPr lang="en-US" sz="2400" dirty="0" err="1">
                <a:solidFill>
                  <a:prstClr val="black"/>
                </a:solidFill>
                <a:latin typeface="VNI-Swiss-Condense" pitchFamily="2" charset="0"/>
                <a:cs typeface="Arial" pitchFamily="34" charset="0"/>
              </a:rPr>
              <a:t>Giaûi</a:t>
            </a:r>
            <a:r>
              <a:rPr lang="en-US" sz="2400" dirty="0">
                <a:solidFill>
                  <a:prstClr val="black"/>
                </a:solidFill>
                <a:latin typeface="VNI-Swiss-Condense" pitchFamily="2" charset="0"/>
                <a:cs typeface="Arial" pitchFamily="34" charset="0"/>
              </a:rPr>
              <a:t> </a:t>
            </a:r>
            <a:r>
              <a:rPr lang="en-US" sz="2400" dirty="0" err="1">
                <a:solidFill>
                  <a:prstClr val="black"/>
                </a:solidFill>
                <a:latin typeface="VNI-Swiss-Condense" pitchFamily="2" charset="0"/>
                <a:cs typeface="Arial" pitchFamily="34" charset="0"/>
              </a:rPr>
              <a:t>quyeát</a:t>
            </a:r>
            <a:r>
              <a:rPr lang="en-US" sz="2400" dirty="0">
                <a:solidFill>
                  <a:prstClr val="black"/>
                </a:solidFill>
                <a:latin typeface="VNI-Swiss-Condense" pitchFamily="2" charset="0"/>
                <a:cs typeface="Arial" pitchFamily="34" charset="0"/>
              </a:rPr>
              <a:t> </a:t>
            </a:r>
          </a:p>
          <a:p>
            <a:pPr algn="ctr">
              <a:spcBef>
                <a:spcPct val="0"/>
              </a:spcBef>
            </a:pPr>
            <a:r>
              <a:rPr lang="en-US" sz="2400" dirty="0" err="1">
                <a:solidFill>
                  <a:prstClr val="black"/>
                </a:solidFill>
                <a:latin typeface="VNI-Swiss-Condense" pitchFamily="2" charset="0"/>
                <a:cs typeface="Arial" pitchFamily="34" charset="0"/>
              </a:rPr>
              <a:t>maâu</a:t>
            </a:r>
            <a:r>
              <a:rPr lang="en-US" sz="2400" dirty="0">
                <a:solidFill>
                  <a:prstClr val="black"/>
                </a:solidFill>
                <a:latin typeface="VNI-Swiss-Condense" pitchFamily="2" charset="0"/>
                <a:cs typeface="Arial" pitchFamily="34" charset="0"/>
              </a:rPr>
              <a:t> </a:t>
            </a:r>
            <a:r>
              <a:rPr lang="en-US" sz="2400" dirty="0" err="1">
                <a:solidFill>
                  <a:prstClr val="black"/>
                </a:solidFill>
                <a:latin typeface="VNI-Swiss-Condense" pitchFamily="2" charset="0"/>
                <a:cs typeface="Arial" pitchFamily="34" charset="0"/>
              </a:rPr>
              <a:t>thuaãn</a:t>
            </a:r>
            <a:endParaRPr lang="en-US" sz="2400" dirty="0">
              <a:solidFill>
                <a:prstClr val="black"/>
              </a:solidFill>
              <a:latin typeface="VNI-Swiss-Condense" pitchFamily="2" charset="0"/>
              <a:cs typeface="Arial" pitchFamily="34" charset="0"/>
            </a:endParaRPr>
          </a:p>
        </p:txBody>
      </p:sp>
      <p:sp>
        <p:nvSpPr>
          <p:cNvPr id="21" name="Oval 56"/>
          <p:cNvSpPr>
            <a:spLocks noChangeArrowheads="1"/>
          </p:cNvSpPr>
          <p:nvPr/>
        </p:nvSpPr>
        <p:spPr bwMode="gray">
          <a:xfrm>
            <a:off x="4544708" y="1819275"/>
            <a:ext cx="2699702" cy="1276350"/>
          </a:xfrm>
          <a:prstGeom prst="ellipse">
            <a:avLst/>
          </a:prstGeom>
          <a:solidFill>
            <a:schemeClr val="accent2">
              <a:lumMod val="60000"/>
              <a:lumOff val="40000"/>
              <a:alpha val="42000"/>
            </a:schemeClr>
          </a:solidFill>
          <a:ln w="12700">
            <a:noFill/>
          </a:ln>
          <a:effectLst>
            <a:outerShdw blurRad="44450" dist="27940" dir="5400000" algn="ctr">
              <a:srgbClr val="000000">
                <a:alpha val="32000"/>
              </a:srgbClr>
            </a:outerShdw>
          </a:effectLst>
        </p:spPr>
        <p:txBody>
          <a:bodyPr anchor="ctr">
            <a:spAutoFit/>
          </a:bodyPr>
          <a:lstStyle/>
          <a:p>
            <a:pPr algn="r">
              <a:spcBef>
                <a:spcPts val="600"/>
              </a:spcBef>
            </a:pPr>
            <a:r>
              <a:rPr lang="en-US" sz="2400" dirty="0" err="1">
                <a:solidFill>
                  <a:prstClr val="black"/>
                </a:solidFill>
                <a:latin typeface="VNI-Swiss-Condense" pitchFamily="2" charset="0"/>
                <a:cs typeface="Arial" pitchFamily="34" charset="0"/>
              </a:rPr>
              <a:t>Phuû</a:t>
            </a:r>
            <a:r>
              <a:rPr lang="en-US" sz="2400" dirty="0">
                <a:solidFill>
                  <a:prstClr val="black"/>
                </a:solidFill>
                <a:latin typeface="VNI-Swiss-Condense" pitchFamily="2" charset="0"/>
                <a:cs typeface="Arial" pitchFamily="34" charset="0"/>
              </a:rPr>
              <a:t> </a:t>
            </a:r>
            <a:r>
              <a:rPr lang="en-US" sz="2400" dirty="0" err="1">
                <a:solidFill>
                  <a:prstClr val="black"/>
                </a:solidFill>
                <a:latin typeface="VNI-Swiss-Condense" pitchFamily="2" charset="0"/>
                <a:cs typeface="Arial" pitchFamily="34" charset="0"/>
              </a:rPr>
              <a:t>ñònh</a:t>
            </a:r>
            <a:r>
              <a:rPr lang="en-US" sz="2400" dirty="0">
                <a:solidFill>
                  <a:prstClr val="black"/>
                </a:solidFill>
                <a:latin typeface="VNI-Swiss-Condense" pitchFamily="2" charset="0"/>
                <a:cs typeface="Arial" pitchFamily="34" charset="0"/>
              </a:rPr>
              <a:t> </a:t>
            </a:r>
          </a:p>
          <a:p>
            <a:pPr algn="r">
              <a:spcBef>
                <a:spcPts val="600"/>
              </a:spcBef>
            </a:pPr>
            <a:r>
              <a:rPr lang="en-US" sz="2400" dirty="0" err="1">
                <a:solidFill>
                  <a:prstClr val="black"/>
                </a:solidFill>
                <a:latin typeface="VNI-Swiss-Condense" pitchFamily="2" charset="0"/>
                <a:cs typeface="Arial" pitchFamily="34" charset="0"/>
              </a:rPr>
              <a:t>bieän</a:t>
            </a:r>
            <a:r>
              <a:rPr lang="en-US" sz="2400" dirty="0">
                <a:solidFill>
                  <a:prstClr val="black"/>
                </a:solidFill>
                <a:latin typeface="VNI-Swiss-Condense" pitchFamily="2" charset="0"/>
                <a:cs typeface="Arial" pitchFamily="34" charset="0"/>
              </a:rPr>
              <a:t> </a:t>
            </a:r>
            <a:r>
              <a:rPr lang="en-US" sz="2400" dirty="0" err="1">
                <a:solidFill>
                  <a:prstClr val="black"/>
                </a:solidFill>
                <a:latin typeface="VNI-Swiss-Condense" pitchFamily="2" charset="0"/>
                <a:cs typeface="Arial" pitchFamily="34" charset="0"/>
              </a:rPr>
              <a:t>chöùng</a:t>
            </a:r>
            <a:endParaRPr lang="en-US" sz="2400" dirty="0">
              <a:solidFill>
                <a:prstClr val="black"/>
              </a:solidFill>
              <a:latin typeface="VNI-Swiss-Condense" pitchFamily="2" charset="0"/>
              <a:cs typeface="Arial" pitchFamily="34" charset="0"/>
            </a:endParaRPr>
          </a:p>
        </p:txBody>
      </p:sp>
      <p:sp>
        <p:nvSpPr>
          <p:cNvPr id="6" name="TextBox 5"/>
          <p:cNvSpPr txBox="1">
            <a:spLocks noChangeArrowheads="1"/>
          </p:cNvSpPr>
          <p:nvPr/>
        </p:nvSpPr>
        <p:spPr bwMode="auto">
          <a:xfrm>
            <a:off x="4255209" y="928690"/>
            <a:ext cx="1626085" cy="461963"/>
          </a:xfrm>
          <a:prstGeom prst="rect">
            <a:avLst/>
          </a:prstGeom>
          <a:solidFill>
            <a:schemeClr val="tx1"/>
          </a:solidFill>
          <a:ln w="12700">
            <a:solidFill>
              <a:schemeClr val="bg1">
                <a:lumMod val="65000"/>
              </a:schemeClr>
            </a:solidFill>
            <a:miter lim="800000"/>
            <a:headEnd/>
            <a:tailEnd/>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b="1">
                <a:solidFill>
                  <a:srgbClr val="C00000"/>
                </a:solidFill>
              </a:rPr>
              <a:t>Phaùt trieån</a:t>
            </a:r>
          </a:p>
        </p:txBody>
      </p:sp>
      <p:cxnSp>
        <p:nvCxnSpPr>
          <p:cNvPr id="8" name="Straight Arrow Connector 7"/>
          <p:cNvCxnSpPr>
            <a:stCxn id="6" idx="2"/>
          </p:cNvCxnSpPr>
          <p:nvPr/>
        </p:nvCxnSpPr>
        <p:spPr>
          <a:xfrm>
            <a:off x="5068252" y="1390653"/>
            <a:ext cx="45085" cy="1066797"/>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8071860" y="2227266"/>
            <a:ext cx="1626085" cy="460375"/>
          </a:xfrm>
          <a:prstGeom prst="rect">
            <a:avLst/>
          </a:prstGeom>
          <a:solidFill>
            <a:schemeClr val="tx1"/>
          </a:solidFill>
          <a:ln w="12700">
            <a:solidFill>
              <a:schemeClr val="bg1">
                <a:lumMod val="65000"/>
              </a:schemeClr>
            </a:solidFill>
            <a:miter lim="800000"/>
            <a:headEnd/>
            <a:tailEnd/>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b="1" dirty="0" err="1"/>
              <a:t>Xu</a:t>
            </a:r>
            <a:r>
              <a:rPr lang="en-US" b="1" dirty="0"/>
              <a:t> </a:t>
            </a:r>
            <a:r>
              <a:rPr lang="en-US" b="1" dirty="0" err="1"/>
              <a:t>höôùng</a:t>
            </a:r>
            <a:r>
              <a:rPr lang="en-US" b="1" dirty="0"/>
              <a:t> </a:t>
            </a:r>
          </a:p>
        </p:txBody>
      </p:sp>
      <p:cxnSp>
        <p:nvCxnSpPr>
          <p:cNvPr id="18" name="Straight Arrow Connector 17"/>
          <p:cNvCxnSpPr>
            <a:stCxn id="17" idx="1"/>
          </p:cNvCxnSpPr>
          <p:nvPr/>
        </p:nvCxnSpPr>
        <p:spPr>
          <a:xfrm flipH="1" flipV="1">
            <a:off x="6862632" y="2457450"/>
            <a:ext cx="1209229" cy="0"/>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a:spLocks noChangeArrowheads="1"/>
          </p:cNvSpPr>
          <p:nvPr/>
        </p:nvSpPr>
        <p:spPr bwMode="auto">
          <a:xfrm>
            <a:off x="4134115" y="4233863"/>
            <a:ext cx="1796618" cy="461962"/>
          </a:xfrm>
          <a:prstGeom prst="rect">
            <a:avLst/>
          </a:prstGeom>
          <a:solidFill>
            <a:schemeClr val="tx1"/>
          </a:solidFill>
          <a:ln w="12700">
            <a:solidFill>
              <a:schemeClr val="bg1">
                <a:lumMod val="65000"/>
              </a:schemeClr>
            </a:solidFill>
            <a:miter lim="800000"/>
            <a:headEnd/>
            <a:tailEnd/>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b="1" dirty="0" err="1"/>
              <a:t>Nguoàn</a:t>
            </a:r>
            <a:r>
              <a:rPr lang="en-US" b="1" dirty="0"/>
              <a:t> </a:t>
            </a:r>
            <a:r>
              <a:rPr lang="en-US" b="1" dirty="0" err="1"/>
              <a:t>goác</a:t>
            </a:r>
            <a:r>
              <a:rPr lang="en-US" b="1" dirty="0"/>
              <a:t> </a:t>
            </a:r>
          </a:p>
        </p:txBody>
      </p:sp>
      <p:cxnSp>
        <p:nvCxnSpPr>
          <p:cNvPr id="25" name="Straight Arrow Connector 24"/>
          <p:cNvCxnSpPr>
            <a:stCxn id="24" idx="0"/>
          </p:cNvCxnSpPr>
          <p:nvPr/>
        </p:nvCxnSpPr>
        <p:spPr>
          <a:xfrm flipV="1">
            <a:off x="5031563" y="3648075"/>
            <a:ext cx="0" cy="585788"/>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a:spLocks noChangeArrowheads="1"/>
          </p:cNvSpPr>
          <p:nvPr/>
        </p:nvSpPr>
        <p:spPr bwMode="auto">
          <a:xfrm>
            <a:off x="248048" y="2266953"/>
            <a:ext cx="1837959" cy="461665"/>
          </a:xfrm>
          <a:prstGeom prst="rect">
            <a:avLst/>
          </a:prstGeom>
          <a:solidFill>
            <a:schemeClr val="tx1"/>
          </a:solidFill>
          <a:ln w="12700">
            <a:solidFill>
              <a:schemeClr val="bg1">
                <a:lumMod val="65000"/>
              </a:schemeClr>
            </a:solidFill>
            <a:miter lim="800000"/>
            <a:headEnd/>
            <a:tailEnd/>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b="1" dirty="0" err="1"/>
              <a:t>Caùch</a:t>
            </a:r>
            <a:r>
              <a:rPr lang="en-US" b="1" dirty="0"/>
              <a:t> </a:t>
            </a:r>
            <a:r>
              <a:rPr lang="en-US" b="1" dirty="0" err="1"/>
              <a:t>thöùc</a:t>
            </a:r>
            <a:endParaRPr lang="en-US" b="1" dirty="0"/>
          </a:p>
        </p:txBody>
      </p:sp>
      <p:cxnSp>
        <p:nvCxnSpPr>
          <p:cNvPr id="36" name="Straight Arrow Connector 35"/>
          <p:cNvCxnSpPr/>
          <p:nvPr/>
        </p:nvCxnSpPr>
        <p:spPr>
          <a:xfrm flipV="1">
            <a:off x="2096341" y="2497138"/>
            <a:ext cx="1045586" cy="11112"/>
          </a:xfrm>
          <a:prstGeom prst="straightConnector1">
            <a:avLst/>
          </a:prstGeom>
          <a:ln w="127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1274059" y="5486403"/>
            <a:ext cx="7291075" cy="439737"/>
          </a:xfrm>
          <a:prstGeom prst="roundRect">
            <a:avLst/>
          </a:prstGeom>
          <a:solidFill>
            <a:schemeClr val="accent1">
              <a:lumMod val="20000"/>
              <a:lumOff val="80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defRPr/>
            </a:pPr>
            <a:r>
              <a:rPr lang="en-US" sz="2400" b="1" dirty="0" err="1">
                <a:solidFill>
                  <a:srgbClr val="660033"/>
                </a:solidFill>
                <a:latin typeface="VN-NTime" pitchFamily="2" charset="0"/>
              </a:rPr>
              <a:t>Giai</a:t>
            </a:r>
            <a:r>
              <a:rPr lang="en-US" sz="2400" b="1" dirty="0">
                <a:solidFill>
                  <a:srgbClr val="660033"/>
                </a:solidFill>
                <a:latin typeface="VN-NTime" pitchFamily="2" charset="0"/>
              </a:rPr>
              <a:t> </a:t>
            </a:r>
            <a:r>
              <a:rPr lang="en-US" sz="2400" b="1" dirty="0" err="1">
                <a:solidFill>
                  <a:srgbClr val="660033"/>
                </a:solidFill>
                <a:latin typeface="VN-NTime" pitchFamily="2" charset="0"/>
              </a:rPr>
              <a:t>ñoaïn</a:t>
            </a:r>
            <a:r>
              <a:rPr lang="en-US" sz="2400" b="1" dirty="0">
                <a:solidFill>
                  <a:srgbClr val="660033"/>
                </a:solidFill>
                <a:latin typeface="VN-NTime" pitchFamily="2" charset="0"/>
              </a:rPr>
              <a:t> </a:t>
            </a:r>
            <a:r>
              <a:rPr lang="en-US" sz="2400" b="1" dirty="0" err="1">
                <a:solidFill>
                  <a:srgbClr val="660033"/>
                </a:solidFill>
                <a:latin typeface="VN-NTime" pitchFamily="2" charset="0"/>
              </a:rPr>
              <a:t>cô</a:t>
            </a:r>
            <a:r>
              <a:rPr lang="en-US" sz="2400" b="1" dirty="0">
                <a:solidFill>
                  <a:srgbClr val="660033"/>
                </a:solidFill>
                <a:latin typeface="VN-NTime" pitchFamily="2" charset="0"/>
              </a:rPr>
              <a:t> </a:t>
            </a:r>
            <a:r>
              <a:rPr lang="en-US" sz="2400" b="1" dirty="0" err="1">
                <a:solidFill>
                  <a:srgbClr val="660033"/>
                </a:solidFill>
                <a:latin typeface="VN-NTime" pitchFamily="2" charset="0"/>
              </a:rPr>
              <a:t>baûn</a:t>
            </a:r>
            <a:r>
              <a:rPr lang="en-US" sz="2400" b="1" dirty="0">
                <a:solidFill>
                  <a:srgbClr val="660033"/>
                </a:solidFill>
                <a:latin typeface="VN-NTime" pitchFamily="2" charset="0"/>
              </a:rPr>
              <a:t> </a:t>
            </a:r>
            <a:r>
              <a:rPr lang="en-US" sz="2400" b="1" dirty="0" err="1">
                <a:solidFill>
                  <a:srgbClr val="660033"/>
                </a:solidFill>
                <a:latin typeface="VN-NTime" pitchFamily="2" charset="0"/>
              </a:rPr>
              <a:t>trong</a:t>
            </a:r>
            <a:r>
              <a:rPr lang="en-US" sz="2400" b="1" dirty="0">
                <a:solidFill>
                  <a:srgbClr val="660033"/>
                </a:solidFill>
                <a:latin typeface="VN-NTime" pitchFamily="2" charset="0"/>
              </a:rPr>
              <a:t> </a:t>
            </a:r>
            <a:r>
              <a:rPr lang="en-US" sz="2400" b="1" dirty="0" err="1">
                <a:solidFill>
                  <a:srgbClr val="660033"/>
                </a:solidFill>
                <a:latin typeface="VN-NTime" pitchFamily="2" charset="0"/>
              </a:rPr>
              <a:t>quaù</a:t>
            </a:r>
            <a:r>
              <a:rPr lang="en-US" sz="2400" b="1" dirty="0">
                <a:solidFill>
                  <a:srgbClr val="660033"/>
                </a:solidFill>
                <a:latin typeface="VN-NTime" pitchFamily="2" charset="0"/>
              </a:rPr>
              <a:t> </a:t>
            </a:r>
            <a:r>
              <a:rPr lang="en-US" sz="2400" b="1" dirty="0" err="1">
                <a:solidFill>
                  <a:srgbClr val="660033"/>
                </a:solidFill>
                <a:latin typeface="VN-NTime" pitchFamily="2" charset="0"/>
              </a:rPr>
              <a:t>trình</a:t>
            </a:r>
            <a:r>
              <a:rPr lang="en-US" sz="2400" b="1" dirty="0">
                <a:solidFill>
                  <a:srgbClr val="660033"/>
                </a:solidFill>
                <a:latin typeface="VN-NTime" pitchFamily="2" charset="0"/>
              </a:rPr>
              <a:t> </a:t>
            </a:r>
            <a:r>
              <a:rPr lang="en-US" sz="2400" b="1" dirty="0" err="1">
                <a:solidFill>
                  <a:srgbClr val="660033"/>
                </a:solidFill>
                <a:latin typeface="VN-NTime" pitchFamily="2" charset="0"/>
              </a:rPr>
              <a:t>phaùt</a:t>
            </a:r>
            <a:r>
              <a:rPr lang="en-US" sz="2400" b="1" dirty="0">
                <a:solidFill>
                  <a:srgbClr val="660033"/>
                </a:solidFill>
                <a:latin typeface="VN-NTime" pitchFamily="2" charset="0"/>
              </a:rPr>
              <a:t> </a:t>
            </a:r>
            <a:r>
              <a:rPr lang="en-US" sz="2400" b="1" dirty="0" err="1">
                <a:solidFill>
                  <a:srgbClr val="660033"/>
                </a:solidFill>
                <a:latin typeface="VN-NTime" pitchFamily="2" charset="0"/>
              </a:rPr>
              <a:t>trieån</a:t>
            </a:r>
            <a:r>
              <a:rPr lang="en-US" sz="2400" b="1" dirty="0">
                <a:solidFill>
                  <a:srgbClr val="660033"/>
                </a:solidFill>
                <a:latin typeface="VN-NTime" pitchFamily="2" charset="0"/>
              </a:rPr>
              <a:t> </a:t>
            </a:r>
            <a:r>
              <a:rPr lang="en-US" sz="2400" b="1" dirty="0" err="1">
                <a:solidFill>
                  <a:srgbClr val="660033"/>
                </a:solidFill>
                <a:latin typeface="VN-NTime" pitchFamily="2" charset="0"/>
              </a:rPr>
              <a:t>cuûa</a:t>
            </a:r>
            <a:r>
              <a:rPr lang="en-US" sz="2400" b="1" dirty="0">
                <a:solidFill>
                  <a:srgbClr val="660033"/>
                </a:solidFill>
                <a:latin typeface="VN-NTime" pitchFamily="2" charset="0"/>
              </a:rPr>
              <a:t> </a:t>
            </a:r>
            <a:r>
              <a:rPr lang="en-US" sz="2400" b="1" dirty="0" err="1">
                <a:solidFill>
                  <a:srgbClr val="660033"/>
                </a:solidFill>
                <a:latin typeface="VN-NTime" pitchFamily="2" charset="0"/>
              </a:rPr>
              <a:t>söï</a:t>
            </a:r>
            <a:r>
              <a:rPr lang="en-US" sz="2400" b="1" dirty="0">
                <a:solidFill>
                  <a:srgbClr val="660033"/>
                </a:solidFill>
                <a:latin typeface="VN-NTime" pitchFamily="2" charset="0"/>
              </a:rPr>
              <a:t> </a:t>
            </a:r>
            <a:r>
              <a:rPr lang="en-US" sz="2400" b="1" dirty="0" err="1">
                <a:solidFill>
                  <a:srgbClr val="660033"/>
                </a:solidFill>
                <a:latin typeface="VN-NTime" pitchFamily="2" charset="0"/>
              </a:rPr>
              <a:t>vaät</a:t>
            </a:r>
            <a:endParaRPr lang="en-US" sz="2400" b="1" dirty="0">
              <a:solidFill>
                <a:srgbClr val="660033"/>
              </a:solidFill>
              <a:latin typeface="VN-NTime" pitchFamily="2" charset="0"/>
            </a:endParaRPr>
          </a:p>
        </p:txBody>
      </p:sp>
    </p:spTree>
    <p:extLst>
      <p:ext uri="{BB962C8B-B14F-4D97-AF65-F5344CB8AC3E}">
        <p14:creationId xmlns:p14="http://schemas.microsoft.com/office/powerpoint/2010/main" val="1112438349"/>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circle(in)">
                                      <p:cBhvr>
                                        <p:cTn id="33" dur="2000"/>
                                        <p:tgtEl>
                                          <p:spTgt spid="25"/>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circle(in)">
                                      <p:cBhvr>
                                        <p:cTn id="36" dur="2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circle(in)">
                                      <p:cBhvr>
                                        <p:cTn id="41" dur="2000"/>
                                        <p:tgtEl>
                                          <p:spTgt spid="35"/>
                                        </p:tgtEl>
                                      </p:cBhvr>
                                    </p:animEffect>
                                  </p:childTnLst>
                                </p:cTn>
                              </p:par>
                              <p:par>
                                <p:cTn id="42" presetID="6" presetClass="entr" presetSubtype="16"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circle(in)">
                                      <p:cBhvr>
                                        <p:cTn id="44" dur="20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circle(in)">
                                      <p:cBhvr>
                                        <p:cTn id="49" dur="2000"/>
                                        <p:tgtEl>
                                          <p:spTgt spid="17"/>
                                        </p:tgtEl>
                                      </p:cBhvr>
                                    </p:animEffect>
                                  </p:childTnLst>
                                </p:cTn>
                              </p:par>
                              <p:par>
                                <p:cTn id="50" presetID="6" presetClass="entr" presetSubtype="16"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ircle(in)">
                                      <p:cBhvr>
                                        <p:cTn id="52" dur="2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dissolve">
                                      <p:cBhvr>
                                        <p:cTn id="57" dur="500"/>
                                        <p:tgtEl>
                                          <p:spTgt spid="6"/>
                                        </p:tgtEl>
                                      </p:cBhvr>
                                    </p:animEffect>
                                  </p:childTnLst>
                                </p:cTn>
                              </p:par>
                              <p:par>
                                <p:cTn id="58" presetID="9"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dissolv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6" grpId="0" animBg="1"/>
      <p:bldP spid="17" grpId="0" animBg="1"/>
      <p:bldP spid="24" grpId="0" animBg="1"/>
      <p:bldP spid="35"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 y="10330"/>
            <a:ext cx="9921874" cy="426032"/>
          </a:xfrm>
          <a:prstGeom prst="rect">
            <a:avLst/>
          </a:prstGeom>
          <a:solidFill>
            <a:schemeClr val="accent2">
              <a:lumMod val="20000"/>
              <a:lumOff val="80000"/>
            </a:schemeClr>
          </a:solidFill>
          <a:ln>
            <a:noFill/>
          </a:ln>
          <a:effectLst>
            <a:outerShdw blurRad="44450" dist="27940" dir="5400000" algn="ctr">
              <a:srgbClr val="000000">
                <a:alpha val="32000"/>
              </a:srgbClr>
            </a:outerShdw>
          </a:effectLst>
        </p:spPr>
        <p:txBody>
          <a:bodyPr/>
          <a:lstStyle>
            <a:lvl1pPr algn="ctr" rtl="0" eaLnBrk="0" fontAlgn="base" hangingPunct="0">
              <a:spcBef>
                <a:spcPct val="0"/>
              </a:spcBef>
              <a:spcAft>
                <a:spcPct val="0"/>
              </a:spcAft>
              <a:defRPr sz="2400">
                <a:solidFill>
                  <a:srgbClr val="FF3300"/>
                </a:solidFill>
                <a:latin typeface="VNI-Swiss-Condense" pitchFamily="2" charset="0"/>
                <a:ea typeface="+mj-ea"/>
                <a:cs typeface="+mj-cs"/>
              </a:defRPr>
            </a:lvl1pPr>
            <a:lvl2pPr algn="ctr" rtl="0" eaLnBrk="0" fontAlgn="base" hangingPunct="0">
              <a:spcBef>
                <a:spcPct val="0"/>
              </a:spcBef>
              <a:spcAft>
                <a:spcPct val="0"/>
              </a:spcAft>
              <a:defRPr sz="2400">
                <a:solidFill>
                  <a:srgbClr val="FF3300"/>
                </a:solidFill>
                <a:latin typeface="VNI-Swiss-Condense" pitchFamily="2" charset="0"/>
              </a:defRPr>
            </a:lvl2pPr>
            <a:lvl3pPr algn="ctr" rtl="0" eaLnBrk="0" fontAlgn="base" hangingPunct="0">
              <a:spcBef>
                <a:spcPct val="0"/>
              </a:spcBef>
              <a:spcAft>
                <a:spcPct val="0"/>
              </a:spcAft>
              <a:defRPr sz="2400">
                <a:solidFill>
                  <a:srgbClr val="FF3300"/>
                </a:solidFill>
                <a:latin typeface="VNI-Swiss-Condense" pitchFamily="2" charset="0"/>
              </a:defRPr>
            </a:lvl3pPr>
            <a:lvl4pPr algn="ctr" rtl="0" eaLnBrk="0" fontAlgn="base" hangingPunct="0">
              <a:spcBef>
                <a:spcPct val="0"/>
              </a:spcBef>
              <a:spcAft>
                <a:spcPct val="0"/>
              </a:spcAft>
              <a:defRPr sz="2400">
                <a:solidFill>
                  <a:srgbClr val="FF3300"/>
                </a:solidFill>
                <a:latin typeface="VNI-Swiss-Condense" pitchFamily="2" charset="0"/>
              </a:defRPr>
            </a:lvl4pPr>
            <a:lvl5pPr algn="ctr" rtl="0" eaLnBrk="0" fontAlgn="base" hangingPunct="0">
              <a:spcBef>
                <a:spcPct val="0"/>
              </a:spcBef>
              <a:spcAft>
                <a:spcPct val="0"/>
              </a:spcAft>
              <a:defRPr sz="2400">
                <a:solidFill>
                  <a:srgbClr val="FF3300"/>
                </a:solidFill>
                <a:latin typeface="VNI-Swiss-Condense" pitchFamily="2" charset="0"/>
              </a:defRPr>
            </a:lvl5pPr>
            <a:lvl6pPr marL="457200" algn="l" rtl="0" eaLnBrk="1" fontAlgn="base" hangingPunct="1">
              <a:spcBef>
                <a:spcPct val="0"/>
              </a:spcBef>
              <a:spcAft>
                <a:spcPct val="0"/>
              </a:spcAft>
              <a:defRPr sz="3200" b="1">
                <a:solidFill>
                  <a:schemeClr val="tx2"/>
                </a:solidFill>
                <a:latin typeface="Arial" charset="0"/>
              </a:defRPr>
            </a:lvl6pPr>
            <a:lvl7pPr marL="914400" algn="l" rtl="0" eaLnBrk="1" fontAlgn="base" hangingPunct="1">
              <a:spcBef>
                <a:spcPct val="0"/>
              </a:spcBef>
              <a:spcAft>
                <a:spcPct val="0"/>
              </a:spcAft>
              <a:defRPr sz="3200" b="1">
                <a:solidFill>
                  <a:schemeClr val="tx2"/>
                </a:solidFill>
                <a:latin typeface="Arial" charset="0"/>
              </a:defRPr>
            </a:lvl7pPr>
            <a:lvl8pPr marL="1371600" algn="l" rtl="0" eaLnBrk="1" fontAlgn="base" hangingPunct="1">
              <a:spcBef>
                <a:spcPct val="0"/>
              </a:spcBef>
              <a:spcAft>
                <a:spcPct val="0"/>
              </a:spcAft>
              <a:defRPr sz="3200" b="1">
                <a:solidFill>
                  <a:schemeClr val="tx2"/>
                </a:solidFill>
                <a:latin typeface="Arial" charset="0"/>
              </a:defRPr>
            </a:lvl8pPr>
            <a:lvl9pPr marL="1828800" algn="l" rtl="0" eaLnBrk="1" fontAlgn="base" hangingPunct="1">
              <a:spcBef>
                <a:spcPct val="0"/>
              </a:spcBef>
              <a:spcAft>
                <a:spcPct val="0"/>
              </a:spcAft>
              <a:defRPr sz="3200" b="1">
                <a:solidFill>
                  <a:schemeClr val="tx2"/>
                </a:solidFill>
                <a:latin typeface="Arial" charset="0"/>
              </a:defRPr>
            </a:lvl9pPr>
          </a:lstStyle>
          <a:p>
            <a:pPr>
              <a:defRPr/>
            </a:pPr>
            <a:r>
              <a:rPr lang="en-US" sz="2000" b="1" dirty="0" err="1">
                <a:solidFill>
                  <a:srgbClr val="C00000"/>
                </a:solidFill>
                <a:latin typeface="VNI-Times" pitchFamily="2" charset="0"/>
              </a:rPr>
              <a:t>Quan</a:t>
            </a:r>
            <a:r>
              <a:rPr lang="en-US" sz="2000" b="1" dirty="0">
                <a:solidFill>
                  <a:srgbClr val="C00000"/>
                </a:solidFill>
                <a:latin typeface="VNI-Times" pitchFamily="2" charset="0"/>
              </a:rPr>
              <a:t> </a:t>
            </a:r>
            <a:r>
              <a:rPr lang="en-US" sz="2000" b="1" dirty="0" err="1">
                <a:solidFill>
                  <a:srgbClr val="C00000"/>
                </a:solidFill>
                <a:latin typeface="VNI-Times" pitchFamily="2" charset="0"/>
              </a:rPr>
              <a:t>heä</a:t>
            </a:r>
            <a:r>
              <a:rPr lang="en-US" sz="2000" b="1" dirty="0">
                <a:solidFill>
                  <a:srgbClr val="C00000"/>
                </a:solidFill>
                <a:latin typeface="VNI-Times" pitchFamily="2" charset="0"/>
              </a:rPr>
              <a:t> </a:t>
            </a:r>
            <a:r>
              <a:rPr lang="en-US" sz="2000" dirty="0">
                <a:solidFill>
                  <a:srgbClr val="C00000"/>
                </a:solidFill>
                <a:latin typeface="VNI-Times" pitchFamily="2" charset="0"/>
              </a:rPr>
              <a:t>LÖÔÏNG-CHAÁT</a:t>
            </a:r>
            <a:r>
              <a:rPr lang="en-US" sz="2000" b="1" dirty="0">
                <a:solidFill>
                  <a:srgbClr val="C00000"/>
                </a:solidFill>
                <a:latin typeface="VNI-Times" pitchFamily="2" charset="0"/>
              </a:rPr>
              <a:t> </a:t>
            </a:r>
            <a:r>
              <a:rPr lang="en-US" sz="2000" b="1" dirty="0" err="1">
                <a:solidFill>
                  <a:srgbClr val="C00000"/>
                </a:solidFill>
                <a:latin typeface="VNI-Times" pitchFamily="2" charset="0"/>
              </a:rPr>
              <a:t>trong</a:t>
            </a:r>
            <a:r>
              <a:rPr lang="en-US" sz="2000" b="1" dirty="0">
                <a:solidFill>
                  <a:srgbClr val="C00000"/>
                </a:solidFill>
                <a:latin typeface="VNI-Times" pitchFamily="2" charset="0"/>
              </a:rPr>
              <a:t> </a:t>
            </a:r>
            <a:r>
              <a:rPr lang="en-US" sz="2000" b="1" dirty="0" err="1">
                <a:solidFill>
                  <a:srgbClr val="C00000"/>
                </a:solidFill>
                <a:latin typeface="VNI-Times" pitchFamily="2" charset="0"/>
              </a:rPr>
              <a:t>söï</a:t>
            </a:r>
            <a:r>
              <a:rPr lang="en-US" sz="2000" b="1" dirty="0">
                <a:solidFill>
                  <a:srgbClr val="C00000"/>
                </a:solidFill>
                <a:latin typeface="VNI-Times" pitchFamily="2" charset="0"/>
              </a:rPr>
              <a:t> </a:t>
            </a:r>
            <a:r>
              <a:rPr lang="en-US" sz="2000" b="1" dirty="0" err="1">
                <a:solidFill>
                  <a:srgbClr val="C00000"/>
                </a:solidFill>
                <a:latin typeface="VNI-Times" pitchFamily="2" charset="0"/>
              </a:rPr>
              <a:t>thay</a:t>
            </a:r>
            <a:r>
              <a:rPr lang="en-US" sz="2000" b="1" dirty="0">
                <a:solidFill>
                  <a:srgbClr val="C00000"/>
                </a:solidFill>
                <a:latin typeface="VNI-Times" pitchFamily="2" charset="0"/>
              </a:rPr>
              <a:t> </a:t>
            </a:r>
            <a:r>
              <a:rPr lang="en-US" sz="2000" b="1" dirty="0" err="1">
                <a:solidFill>
                  <a:srgbClr val="C00000"/>
                </a:solidFill>
                <a:latin typeface="VNI-Times" pitchFamily="2" charset="0"/>
              </a:rPr>
              <a:t>ñoåi</a:t>
            </a:r>
            <a:r>
              <a:rPr lang="en-US" sz="2000" b="1" dirty="0">
                <a:solidFill>
                  <a:srgbClr val="C00000"/>
                </a:solidFill>
                <a:latin typeface="VNI-Times" pitchFamily="2" charset="0"/>
              </a:rPr>
              <a:t> </a:t>
            </a:r>
            <a:r>
              <a:rPr lang="en-US" sz="2000" b="1" dirty="0" err="1">
                <a:solidFill>
                  <a:srgbClr val="C00000"/>
                </a:solidFill>
                <a:latin typeface="VNI-Times" pitchFamily="2" charset="0"/>
              </a:rPr>
              <a:t>giöõa</a:t>
            </a:r>
            <a:r>
              <a:rPr lang="en-US" sz="2000" b="1" dirty="0">
                <a:solidFill>
                  <a:srgbClr val="C00000"/>
                </a:solidFill>
                <a:latin typeface="VNI-Times" pitchFamily="2" charset="0"/>
              </a:rPr>
              <a:t> </a:t>
            </a:r>
            <a:r>
              <a:rPr lang="en-US" sz="2000" b="1" dirty="0" err="1">
                <a:solidFill>
                  <a:srgbClr val="C00000"/>
                </a:solidFill>
                <a:latin typeface="VNI-Times" pitchFamily="2" charset="0"/>
              </a:rPr>
              <a:t>caùc</a:t>
            </a:r>
            <a:r>
              <a:rPr lang="en-US" sz="2000" b="1" dirty="0">
                <a:solidFill>
                  <a:srgbClr val="C00000"/>
                </a:solidFill>
                <a:latin typeface="VNI-Times" pitchFamily="2" charset="0"/>
              </a:rPr>
              <a:t> </a:t>
            </a:r>
            <a:r>
              <a:rPr lang="en-US" sz="2000" b="1" dirty="0" err="1">
                <a:solidFill>
                  <a:srgbClr val="C00000"/>
                </a:solidFill>
                <a:latin typeface="VNI-Times" pitchFamily="2" charset="0"/>
              </a:rPr>
              <a:t>vuøng</a:t>
            </a:r>
            <a:r>
              <a:rPr lang="en-US" sz="2000" b="1" dirty="0">
                <a:solidFill>
                  <a:srgbClr val="C00000"/>
                </a:solidFill>
                <a:latin typeface="VNI-Times" pitchFamily="2" charset="0"/>
              </a:rPr>
              <a:t> </a:t>
            </a:r>
            <a:r>
              <a:rPr lang="en-US" sz="2000" b="1" dirty="0" err="1">
                <a:solidFill>
                  <a:srgbClr val="C00000"/>
                </a:solidFill>
                <a:latin typeface="VNI-Times" pitchFamily="2" charset="0"/>
              </a:rPr>
              <a:t>trong</a:t>
            </a:r>
            <a:r>
              <a:rPr lang="en-US" sz="2000" b="1" dirty="0">
                <a:solidFill>
                  <a:srgbClr val="C00000"/>
                </a:solidFill>
                <a:latin typeface="VNI-Times" pitchFamily="2" charset="0"/>
              </a:rPr>
              <a:t> </a:t>
            </a:r>
            <a:r>
              <a:rPr lang="en-US" sz="2000" b="1" dirty="0" err="1">
                <a:solidFill>
                  <a:srgbClr val="C00000"/>
                </a:solidFill>
                <a:latin typeface="VNI-Times" pitchFamily="2" charset="0"/>
              </a:rPr>
              <a:t>phoå</a:t>
            </a:r>
            <a:r>
              <a:rPr lang="en-US" sz="2000" b="1" dirty="0">
                <a:solidFill>
                  <a:srgbClr val="C00000"/>
                </a:solidFill>
                <a:latin typeface="VNI-Times" pitchFamily="2" charset="0"/>
              </a:rPr>
              <a:t> </a:t>
            </a:r>
            <a:r>
              <a:rPr lang="en-US" sz="2000" b="1" dirty="0" err="1">
                <a:solidFill>
                  <a:srgbClr val="C00000"/>
                </a:solidFill>
                <a:latin typeface="VNI-Times" pitchFamily="2" charset="0"/>
              </a:rPr>
              <a:t>ñieän</a:t>
            </a:r>
            <a:r>
              <a:rPr lang="en-US" sz="2000" b="1" dirty="0">
                <a:solidFill>
                  <a:srgbClr val="C00000"/>
                </a:solidFill>
                <a:latin typeface="VNI-Times" pitchFamily="2" charset="0"/>
              </a:rPr>
              <a:t> </a:t>
            </a:r>
            <a:r>
              <a:rPr lang="en-US" sz="2000" b="1" dirty="0" err="1">
                <a:solidFill>
                  <a:srgbClr val="C00000"/>
                </a:solidFill>
                <a:latin typeface="VNI-Times" pitchFamily="2" charset="0"/>
              </a:rPr>
              <a:t>töø</a:t>
            </a:r>
            <a:endParaRPr lang="en-US" sz="2000" b="1" dirty="0">
              <a:solidFill>
                <a:srgbClr val="C00000"/>
              </a:solidFill>
              <a:latin typeface="VNI-Times" pitchFamily="2" charset="0"/>
            </a:endParaRPr>
          </a:p>
        </p:txBody>
      </p:sp>
      <p:sp>
        <p:nvSpPr>
          <p:cNvPr id="4" name="Text Box 4"/>
          <p:cNvSpPr txBox="1">
            <a:spLocks noChangeArrowheads="1"/>
          </p:cNvSpPr>
          <p:nvPr/>
        </p:nvSpPr>
        <p:spPr bwMode="auto">
          <a:xfrm rot="-5400000" flipV="1">
            <a:off x="-897078" y="2571133"/>
            <a:ext cx="2434467" cy="415228"/>
          </a:xfrm>
          <a:prstGeom prst="rect">
            <a:avLst/>
          </a:prstGeom>
          <a:noFill/>
          <a:ln>
            <a:no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r" eaLnBrk="1" hangingPunct="1">
              <a:spcBef>
                <a:spcPct val="0"/>
              </a:spcBef>
              <a:spcAft>
                <a:spcPts val="600"/>
              </a:spcAft>
            </a:pPr>
            <a:r>
              <a:rPr lang="en-US" sz="2000" b="1" dirty="0" err="1">
                <a:solidFill>
                  <a:srgbClr val="000000"/>
                </a:solidFill>
                <a:latin typeface=".VnArial" pitchFamily="34" charset="0"/>
                <a:cs typeface="Times New Roman" pitchFamily="18" charset="0"/>
              </a:rPr>
              <a:t>chất</a:t>
            </a:r>
            <a:r>
              <a:rPr lang="en-US" sz="2000" b="1" dirty="0">
                <a:solidFill>
                  <a:srgbClr val="000000"/>
                </a:solidFill>
                <a:latin typeface=".VnArial" pitchFamily="34" charset="0"/>
                <a:cs typeface="Times New Roman" pitchFamily="18" charset="0"/>
              </a:rPr>
              <a:t> </a:t>
            </a:r>
            <a:r>
              <a:rPr lang="en-US" sz="2000" dirty="0">
                <a:solidFill>
                  <a:srgbClr val="C00000"/>
                </a:solidFill>
                <a:latin typeface=".VnArial" pitchFamily="34" charset="0"/>
                <a:cs typeface="Times New Roman" pitchFamily="18" charset="0"/>
              </a:rPr>
              <a:t>(</a:t>
            </a:r>
            <a:r>
              <a:rPr lang="en-US" sz="2000" dirty="0" err="1">
                <a:solidFill>
                  <a:srgbClr val="C00000"/>
                </a:solidFill>
                <a:latin typeface="Times New Roman" pitchFamily="18" charset="0"/>
                <a:cs typeface="Times New Roman" pitchFamily="18" charset="0"/>
              </a:rPr>
              <a:t>vùng</a:t>
            </a:r>
            <a:r>
              <a:rPr lang="en-US" sz="2000" dirty="0">
                <a:solidFill>
                  <a:srgbClr val="C00000"/>
                </a:solidFill>
                <a:latin typeface=".VnArial" pitchFamily="34" charset="0"/>
                <a:cs typeface="Times New Roman" pitchFamily="18" charset="0"/>
              </a:rPr>
              <a:t> </a:t>
            </a:r>
            <a:r>
              <a:rPr lang="en-US" sz="2000" dirty="0" err="1">
                <a:solidFill>
                  <a:srgbClr val="C00000"/>
                </a:solidFill>
                <a:latin typeface="Times New Roman" pitchFamily="18" charset="0"/>
                <a:cs typeface="Times New Roman" pitchFamily="18" charset="0"/>
              </a:rPr>
              <a:t>ánh</a:t>
            </a:r>
            <a:r>
              <a:rPr lang="en-US" sz="2000" dirty="0">
                <a:solidFill>
                  <a:srgbClr val="C00000"/>
                </a:solidFill>
                <a:latin typeface="Times New Roman" pitchFamily="18" charset="0"/>
                <a:cs typeface="Times New Roman" pitchFamily="18" charset="0"/>
              </a:rPr>
              <a:t> </a:t>
            </a:r>
            <a:r>
              <a:rPr lang="en-US" sz="2000" dirty="0" err="1">
                <a:solidFill>
                  <a:srgbClr val="C00000"/>
                </a:solidFill>
                <a:latin typeface="Times New Roman" pitchFamily="18" charset="0"/>
                <a:cs typeface="Times New Roman" pitchFamily="18" charset="0"/>
              </a:rPr>
              <a:t>sáng</a:t>
            </a:r>
            <a:r>
              <a:rPr lang="en-US" sz="2000" dirty="0">
                <a:solidFill>
                  <a:srgbClr val="C00000"/>
                </a:solidFill>
                <a:latin typeface="Times New Roman" pitchFamily="18" charset="0"/>
                <a:cs typeface="Times New Roman" pitchFamily="18" charset="0"/>
              </a:rPr>
              <a:t>)</a:t>
            </a:r>
          </a:p>
        </p:txBody>
      </p:sp>
      <p:sp>
        <p:nvSpPr>
          <p:cNvPr id="3" name="Line 3"/>
          <p:cNvSpPr>
            <a:spLocks noChangeShapeType="1"/>
          </p:cNvSpPr>
          <p:nvPr/>
        </p:nvSpPr>
        <p:spPr bwMode="auto">
          <a:xfrm flipH="1" flipV="1">
            <a:off x="87408" y="1561513"/>
            <a:ext cx="15840" cy="4552228"/>
          </a:xfrm>
          <a:prstGeom prst="line">
            <a:avLst/>
          </a:prstGeom>
          <a:noFill/>
          <a:ln w="5715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spcBef>
                <a:spcPct val="0"/>
              </a:spcBef>
            </a:pPr>
            <a:endParaRPr lang="vi-VN" sz="2400" i="1">
              <a:solidFill>
                <a:srgbClr val="000099"/>
              </a:solidFill>
              <a:cs typeface="Arial" pitchFamily="34" charset="0"/>
            </a:endParaRPr>
          </a:p>
        </p:txBody>
      </p:sp>
      <p:sp>
        <p:nvSpPr>
          <p:cNvPr id="5" name="Text Box 5"/>
          <p:cNvSpPr txBox="1">
            <a:spLocks noChangeArrowheads="1"/>
          </p:cNvSpPr>
          <p:nvPr/>
        </p:nvSpPr>
        <p:spPr bwMode="auto">
          <a:xfrm>
            <a:off x="6073084" y="654873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defRPr/>
            </a:pPr>
            <a:endParaRPr lang="en-US" sz="2400" i="1">
              <a:solidFill>
                <a:srgbClr val="FFFF66"/>
              </a:solidFill>
              <a:effectLst>
                <a:outerShdw blurRad="38100" dist="38100" dir="2700000" algn="tl">
                  <a:srgbClr val="C0C0C0"/>
                </a:outerShdw>
              </a:effectLst>
              <a:latin typeface=".VnArial" pitchFamily="34" charset="0"/>
              <a:cs typeface="Times New Roman" pitchFamily="18" charset="0"/>
            </a:endParaRPr>
          </a:p>
        </p:txBody>
      </p:sp>
      <p:sp>
        <p:nvSpPr>
          <p:cNvPr id="6" name="Text Box 6"/>
          <p:cNvSpPr txBox="1">
            <a:spLocks noChangeArrowheads="1"/>
          </p:cNvSpPr>
          <p:nvPr/>
        </p:nvSpPr>
        <p:spPr bwMode="auto">
          <a:xfrm>
            <a:off x="7856537" y="5756564"/>
            <a:ext cx="2221618" cy="400110"/>
          </a:xfrm>
          <a:prstGeom prst="rect">
            <a:avLst/>
          </a:prstGeom>
          <a:noFill/>
          <a:ln>
            <a:noFill/>
          </a:ln>
          <a:effectLst>
            <a:outerShdw blurRad="44450" dist="27940" dir="5400000" algn="ctr">
              <a:srgbClr val="000000">
                <a:alpha val="32000"/>
              </a:srgbClr>
            </a:outerShdw>
          </a:effectLst>
        </p:spPr>
        <p:txBody>
          <a:bodyPr wrap="square">
            <a:spAutoFit/>
          </a:bodyPr>
          <a:lstStyle/>
          <a:p>
            <a:pPr>
              <a:spcBef>
                <a:spcPct val="0"/>
              </a:spcBef>
              <a:defRPr/>
            </a:pPr>
            <a:r>
              <a:rPr lang="en-US" sz="2000" b="1" i="1" dirty="0" err="1">
                <a:solidFill>
                  <a:srgbClr val="000000"/>
                </a:solidFill>
                <a:effectLst>
                  <a:outerShdw blurRad="38100" dist="38100" dir="2700000" algn="tl">
                    <a:srgbClr val="C0C0C0"/>
                  </a:outerShdw>
                </a:effectLst>
                <a:cs typeface="Times New Roman" pitchFamily="18" charset="0"/>
              </a:rPr>
              <a:t>Lượng</a:t>
            </a:r>
            <a:r>
              <a:rPr lang="en-US" sz="2000" b="1" i="1" dirty="0">
                <a:solidFill>
                  <a:srgbClr val="000000"/>
                </a:solidFill>
                <a:effectLst>
                  <a:outerShdw blurRad="38100" dist="38100" dir="2700000" algn="tl">
                    <a:srgbClr val="C0C0C0"/>
                  </a:outerShdw>
                </a:effectLst>
                <a:cs typeface="Times New Roman" pitchFamily="18" charset="0"/>
              </a:rPr>
              <a:t> </a:t>
            </a:r>
            <a:r>
              <a:rPr lang="en-US" sz="1600" i="1" dirty="0">
                <a:solidFill>
                  <a:srgbClr val="C00000"/>
                </a:solidFill>
                <a:latin typeface="Tahoma" pitchFamily="34" charset="0"/>
                <a:cs typeface="Arial" charset="0"/>
              </a:rPr>
              <a:t>(</a:t>
            </a:r>
            <a:r>
              <a:rPr lang="en-US" sz="1600" i="1" dirty="0" err="1">
                <a:solidFill>
                  <a:srgbClr val="C00000"/>
                </a:solidFill>
                <a:latin typeface="Tahoma" pitchFamily="34" charset="0"/>
                <a:cs typeface="Arial" charset="0"/>
              </a:rPr>
              <a:t>bước</a:t>
            </a:r>
            <a:r>
              <a:rPr lang="en-US" sz="1600" i="1" dirty="0">
                <a:solidFill>
                  <a:srgbClr val="C00000"/>
                </a:solidFill>
                <a:latin typeface="Tahoma" pitchFamily="34" charset="0"/>
                <a:cs typeface="Arial" charset="0"/>
              </a:rPr>
              <a:t> </a:t>
            </a:r>
            <a:r>
              <a:rPr lang="en-US" sz="1600" i="1" dirty="0" err="1">
                <a:solidFill>
                  <a:srgbClr val="C00000"/>
                </a:solidFill>
                <a:latin typeface="Tahoma" pitchFamily="34" charset="0"/>
                <a:cs typeface="Arial" charset="0"/>
              </a:rPr>
              <a:t>sóng</a:t>
            </a:r>
            <a:r>
              <a:rPr lang="en-US" sz="1600" i="1" dirty="0">
                <a:solidFill>
                  <a:srgbClr val="C00000"/>
                </a:solidFill>
                <a:latin typeface="Tahoma" pitchFamily="34" charset="0"/>
                <a:cs typeface="Arial" charset="0"/>
              </a:rPr>
              <a:t>)</a:t>
            </a:r>
            <a:endParaRPr lang="en-US" sz="1600" i="1" dirty="0">
              <a:solidFill>
                <a:srgbClr val="C00000"/>
              </a:solidFill>
              <a:latin typeface=".VnArial" pitchFamily="34" charset="0"/>
              <a:cs typeface="Times New Roman" pitchFamily="18" charset="0"/>
            </a:endParaRPr>
          </a:p>
        </p:txBody>
      </p:sp>
      <p:sp>
        <p:nvSpPr>
          <p:cNvPr id="7" name="Line 8"/>
          <p:cNvSpPr>
            <a:spLocks noChangeShapeType="1"/>
          </p:cNvSpPr>
          <p:nvPr/>
        </p:nvSpPr>
        <p:spPr bwMode="auto">
          <a:xfrm flipH="1">
            <a:off x="3263231" y="4365245"/>
            <a:ext cx="33127" cy="1690100"/>
          </a:xfrm>
          <a:prstGeom prst="line">
            <a:avLst/>
          </a:prstGeom>
          <a:noFill/>
          <a:ln w="19050" cap="sq">
            <a:solidFill>
              <a:schemeClr val="tx1"/>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spcBef>
                <a:spcPct val="0"/>
              </a:spcBef>
            </a:pPr>
            <a:endParaRPr lang="vi-VN" sz="2400" i="1">
              <a:solidFill>
                <a:srgbClr val="000099"/>
              </a:solidFill>
              <a:cs typeface="Arial" pitchFamily="34" charset="0"/>
            </a:endParaRPr>
          </a:p>
        </p:txBody>
      </p:sp>
      <p:sp>
        <p:nvSpPr>
          <p:cNvPr id="8" name="Line 10"/>
          <p:cNvSpPr>
            <a:spLocks noChangeShapeType="1"/>
          </p:cNvSpPr>
          <p:nvPr/>
        </p:nvSpPr>
        <p:spPr bwMode="auto">
          <a:xfrm flipH="1">
            <a:off x="4892490" y="3351934"/>
            <a:ext cx="65457" cy="2759075"/>
          </a:xfrm>
          <a:prstGeom prst="line">
            <a:avLst/>
          </a:prstGeom>
          <a:noFill/>
          <a:ln w="19050" cap="sq">
            <a:solidFill>
              <a:schemeClr val="tx1"/>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spcBef>
                <a:spcPct val="0"/>
              </a:spcBef>
            </a:pPr>
            <a:endParaRPr lang="vi-VN" sz="2400" i="1">
              <a:solidFill>
                <a:srgbClr val="000099"/>
              </a:solidFill>
              <a:cs typeface="Arial" pitchFamily="34" charset="0"/>
            </a:endParaRPr>
          </a:p>
        </p:txBody>
      </p:sp>
      <p:sp>
        <p:nvSpPr>
          <p:cNvPr id="9" name="Text Box 12"/>
          <p:cNvSpPr txBox="1">
            <a:spLocks noChangeArrowheads="1"/>
          </p:cNvSpPr>
          <p:nvPr/>
        </p:nvSpPr>
        <p:spPr bwMode="auto">
          <a:xfrm>
            <a:off x="250679" y="4754040"/>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r" eaLnBrk="1" hangingPunct="1">
              <a:spcBef>
                <a:spcPct val="0"/>
              </a:spcBef>
            </a:pPr>
            <a:r>
              <a:rPr lang="en-US" sz="1800" b="1" i="0" dirty="0">
                <a:solidFill>
                  <a:srgbClr val="C00000"/>
                </a:solidFill>
                <a:latin typeface=".VnArial" pitchFamily="34" charset="0"/>
                <a:cs typeface="Times New Roman" pitchFamily="18" charset="0"/>
              </a:rPr>
              <a:t>ĐỘ</a:t>
            </a:r>
          </a:p>
        </p:txBody>
      </p:sp>
      <p:sp>
        <p:nvSpPr>
          <p:cNvPr id="10" name="Text Box 13"/>
          <p:cNvSpPr txBox="1">
            <a:spLocks noChangeArrowheads="1"/>
          </p:cNvSpPr>
          <p:nvPr/>
        </p:nvSpPr>
        <p:spPr bwMode="auto">
          <a:xfrm>
            <a:off x="3336931" y="2790143"/>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r" eaLnBrk="1" hangingPunct="1">
              <a:spcBef>
                <a:spcPct val="0"/>
              </a:spcBef>
            </a:pPr>
            <a:r>
              <a:rPr lang="en-US" sz="1800" b="1" i="0" dirty="0">
                <a:solidFill>
                  <a:srgbClr val="C00000"/>
                </a:solidFill>
                <a:latin typeface=".VnArial" pitchFamily="34" charset="0"/>
                <a:cs typeface="Times New Roman" pitchFamily="18" charset="0"/>
              </a:rPr>
              <a:t>ĐỘ</a:t>
            </a:r>
          </a:p>
        </p:txBody>
      </p:sp>
      <p:sp>
        <p:nvSpPr>
          <p:cNvPr id="11" name="Text Box 14"/>
          <p:cNvSpPr txBox="1">
            <a:spLocks noChangeArrowheads="1"/>
          </p:cNvSpPr>
          <p:nvPr/>
        </p:nvSpPr>
        <p:spPr bwMode="auto">
          <a:xfrm>
            <a:off x="5206712" y="1722484"/>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r" eaLnBrk="1" hangingPunct="1">
              <a:spcBef>
                <a:spcPct val="0"/>
              </a:spcBef>
            </a:pPr>
            <a:r>
              <a:rPr lang="en-US" sz="1800" b="1" i="0" dirty="0">
                <a:solidFill>
                  <a:srgbClr val="C00000"/>
                </a:solidFill>
                <a:latin typeface=".VnArial" pitchFamily="34" charset="0"/>
                <a:cs typeface="Times New Roman" pitchFamily="18" charset="0"/>
              </a:rPr>
              <a:t>ĐỘ</a:t>
            </a:r>
          </a:p>
        </p:txBody>
      </p:sp>
      <p:sp>
        <p:nvSpPr>
          <p:cNvPr id="12" name="Text Box 15"/>
          <p:cNvSpPr txBox="1">
            <a:spLocks noChangeArrowheads="1"/>
          </p:cNvSpPr>
          <p:nvPr/>
        </p:nvSpPr>
        <p:spPr bwMode="auto">
          <a:xfrm>
            <a:off x="5162639" y="2751840"/>
            <a:ext cx="1443925" cy="646331"/>
          </a:xfrm>
          <a:prstGeom prst="rect">
            <a:avLst/>
          </a:prstGeom>
          <a:solidFill>
            <a:srgbClr val="FF0000"/>
          </a:solid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prstClr val="white"/>
                </a:solidFill>
                <a:latin typeface=".VnArial" pitchFamily="34" charset="0"/>
                <a:cs typeface="Times New Roman" pitchFamily="18" charset="0"/>
              </a:rPr>
              <a:t>TIA HỒNG </a:t>
            </a:r>
          </a:p>
          <a:p>
            <a:pPr algn="ctr" eaLnBrk="1" hangingPunct="1">
              <a:spcBef>
                <a:spcPct val="0"/>
              </a:spcBef>
            </a:pPr>
            <a:r>
              <a:rPr lang="en-US" sz="1800" b="1" i="0" dirty="0">
                <a:solidFill>
                  <a:prstClr val="white"/>
                </a:solidFill>
                <a:latin typeface=".VnArial" pitchFamily="34" charset="0"/>
                <a:cs typeface="Times New Roman" pitchFamily="18" charset="0"/>
              </a:rPr>
              <a:t>NGOẠI </a:t>
            </a:r>
          </a:p>
        </p:txBody>
      </p:sp>
      <p:sp>
        <p:nvSpPr>
          <p:cNvPr id="13" name="Text Box 16"/>
          <p:cNvSpPr txBox="1">
            <a:spLocks noChangeArrowheads="1"/>
          </p:cNvSpPr>
          <p:nvPr/>
        </p:nvSpPr>
        <p:spPr bwMode="auto">
          <a:xfrm>
            <a:off x="3964684" y="3595985"/>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defRPr/>
            </a:pPr>
            <a:endParaRPr lang="en-US" sz="2400" i="1">
              <a:solidFill>
                <a:srgbClr val="FFFF66"/>
              </a:solidFill>
              <a:effectLst>
                <a:outerShdw blurRad="38100" dist="38100" dir="2700000" algn="tl">
                  <a:srgbClr val="C0C0C0"/>
                </a:outerShdw>
              </a:effectLst>
              <a:latin typeface=".VnArial" pitchFamily="34" charset="0"/>
              <a:cs typeface="Times New Roman" pitchFamily="18" charset="0"/>
            </a:endParaRPr>
          </a:p>
        </p:txBody>
      </p:sp>
      <p:sp>
        <p:nvSpPr>
          <p:cNvPr id="14" name="Text Box 17"/>
          <p:cNvSpPr txBox="1">
            <a:spLocks noChangeArrowheads="1"/>
          </p:cNvSpPr>
          <p:nvPr/>
        </p:nvSpPr>
        <p:spPr bwMode="auto">
          <a:xfrm>
            <a:off x="3334575" y="3751830"/>
            <a:ext cx="1516417" cy="646331"/>
          </a:xfrm>
          <a:prstGeom prst="rect">
            <a:avLst/>
          </a:prstGeom>
          <a:solidFill>
            <a:srgbClr val="00B050"/>
          </a:solidFill>
          <a:ln>
            <a:noFill/>
          </a:ln>
          <a:effectLst>
            <a:outerShdw blurRad="44450" dist="27940" dir="5400000" algn="ctr">
              <a:srgbClr val="000000">
                <a:alpha val="32000"/>
              </a:srgbClr>
            </a:outerShdw>
          </a:effectLst>
        </p:spPr>
        <p:txBody>
          <a:bodyPr wrap="square">
            <a:spAutoFit/>
          </a:bodyPr>
          <a:lstStyle/>
          <a:p>
            <a:pPr algn="ctr">
              <a:spcBef>
                <a:spcPct val="0"/>
              </a:spcBef>
              <a:defRPr/>
            </a:pPr>
            <a:r>
              <a:rPr lang="en-US" sz="1800" b="1" dirty="0">
                <a:solidFill>
                  <a:prstClr val="white"/>
                </a:solidFill>
                <a:cs typeface="Times New Roman" pitchFamily="18" charset="0"/>
              </a:rPr>
              <a:t>ÁNH SÁNG </a:t>
            </a:r>
          </a:p>
          <a:p>
            <a:pPr algn="ctr">
              <a:spcBef>
                <a:spcPct val="0"/>
              </a:spcBef>
              <a:defRPr/>
            </a:pPr>
            <a:r>
              <a:rPr lang="en-US" sz="1800" b="1" dirty="0">
                <a:solidFill>
                  <a:prstClr val="white"/>
                </a:solidFill>
                <a:cs typeface="Times New Roman" pitchFamily="18" charset="0"/>
              </a:rPr>
              <a:t>NHÌN THẤY</a:t>
            </a:r>
            <a:r>
              <a:rPr lang="en-US" sz="1800" b="1" dirty="0">
                <a:solidFill>
                  <a:srgbClr val="00B050"/>
                </a:solidFill>
                <a:cs typeface="Times New Roman" pitchFamily="18" charset="0"/>
              </a:rPr>
              <a:t> </a:t>
            </a:r>
          </a:p>
        </p:txBody>
      </p:sp>
      <p:sp>
        <p:nvSpPr>
          <p:cNvPr id="15" name="Text Box 18"/>
          <p:cNvSpPr txBox="1">
            <a:spLocks noChangeArrowheads="1"/>
          </p:cNvSpPr>
          <p:nvPr/>
        </p:nvSpPr>
        <p:spPr bwMode="auto">
          <a:xfrm>
            <a:off x="1678475" y="4677986"/>
            <a:ext cx="1293669" cy="646331"/>
          </a:xfrm>
          <a:prstGeom prst="rect">
            <a:avLst/>
          </a:prstGeom>
          <a:solidFill>
            <a:srgbClr val="7030A0"/>
          </a:solidFill>
          <a:ln>
            <a:no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prstClr val="white"/>
                </a:solidFill>
                <a:latin typeface=".VnArial" pitchFamily="34" charset="0"/>
                <a:cs typeface="Times New Roman" pitchFamily="18" charset="0"/>
              </a:rPr>
              <a:t>TIA TỬ</a:t>
            </a:r>
          </a:p>
          <a:p>
            <a:pPr algn="ctr" eaLnBrk="1" hangingPunct="1">
              <a:spcBef>
                <a:spcPct val="0"/>
              </a:spcBef>
            </a:pPr>
            <a:r>
              <a:rPr lang="en-US" sz="1800" b="1" i="0" dirty="0">
                <a:solidFill>
                  <a:prstClr val="white"/>
                </a:solidFill>
                <a:latin typeface=".VnArial" pitchFamily="34" charset="0"/>
                <a:cs typeface="Times New Roman" pitchFamily="18" charset="0"/>
              </a:rPr>
              <a:t> NGOẠI </a:t>
            </a:r>
          </a:p>
        </p:txBody>
      </p:sp>
      <p:sp>
        <p:nvSpPr>
          <p:cNvPr id="16" name="Text Box 19"/>
          <p:cNvSpPr txBox="1">
            <a:spLocks noChangeArrowheads="1"/>
          </p:cNvSpPr>
          <p:nvPr/>
        </p:nvSpPr>
        <p:spPr bwMode="auto">
          <a:xfrm>
            <a:off x="942024" y="6196291"/>
            <a:ext cx="1372871" cy="369332"/>
          </a:xfrm>
          <a:prstGeom prst="rect">
            <a:avLst/>
          </a:prstGeom>
          <a:noFill/>
          <a:ln>
            <a:noFill/>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srgbClr val="000000"/>
                </a:solidFill>
                <a:latin typeface=".VnArial" pitchFamily="34" charset="0"/>
                <a:cs typeface="Times New Roman" pitchFamily="18" charset="0"/>
              </a:rPr>
              <a:t>10 </a:t>
            </a:r>
            <a:r>
              <a:rPr lang="en-US" sz="1800" b="1" i="0" dirty="0">
                <a:solidFill>
                  <a:srgbClr val="0000CC"/>
                </a:solidFill>
                <a:latin typeface=".VnArial" pitchFamily="34" charset="0"/>
                <a:cs typeface="Times New Roman" pitchFamily="18" charset="0"/>
              </a:rPr>
              <a:t>nm</a:t>
            </a:r>
          </a:p>
        </p:txBody>
      </p:sp>
      <p:sp>
        <p:nvSpPr>
          <p:cNvPr id="17" name="Text Box 20"/>
          <p:cNvSpPr txBox="1">
            <a:spLocks noChangeArrowheads="1"/>
          </p:cNvSpPr>
          <p:nvPr/>
        </p:nvSpPr>
        <p:spPr bwMode="auto">
          <a:xfrm>
            <a:off x="4221612" y="6196291"/>
            <a:ext cx="1400432" cy="369332"/>
          </a:xfrm>
          <a:prstGeom prst="rect">
            <a:avLst/>
          </a:prstGeom>
          <a:noFill/>
          <a:ln>
            <a:noFill/>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srgbClr val="FF0000"/>
                </a:solidFill>
                <a:latin typeface=".VnArial" pitchFamily="34" charset="0"/>
                <a:cs typeface="Times New Roman" pitchFamily="18" charset="0"/>
              </a:rPr>
              <a:t>760 </a:t>
            </a:r>
            <a:r>
              <a:rPr lang="en-US" sz="1800" b="1" i="0" dirty="0">
                <a:solidFill>
                  <a:srgbClr val="0000CC"/>
                </a:solidFill>
                <a:latin typeface=".VnArial" pitchFamily="34" charset="0"/>
                <a:cs typeface="Times New Roman" pitchFamily="18" charset="0"/>
              </a:rPr>
              <a:t>nm</a:t>
            </a:r>
          </a:p>
        </p:txBody>
      </p:sp>
      <p:sp>
        <p:nvSpPr>
          <p:cNvPr id="18" name="Text Box 21"/>
          <p:cNvSpPr txBox="1">
            <a:spLocks noChangeArrowheads="1"/>
          </p:cNvSpPr>
          <p:nvPr/>
        </p:nvSpPr>
        <p:spPr bwMode="auto">
          <a:xfrm>
            <a:off x="1081220" y="6442053"/>
            <a:ext cx="1152880" cy="400110"/>
          </a:xfrm>
          <a:prstGeom prst="rect">
            <a:avLst/>
          </a:prstGeom>
          <a:noFill/>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spAutoFit/>
          </a:bodyPr>
          <a:lstStyle/>
          <a:p>
            <a:pPr algn="ctr">
              <a:spcBef>
                <a:spcPct val="0"/>
              </a:spcBef>
              <a:defRPr/>
            </a:pPr>
            <a:r>
              <a:rPr lang="en-US" sz="2000" i="1" dirty="0" err="1">
                <a:solidFill>
                  <a:srgbClr val="000099"/>
                </a:solidFill>
                <a:effectLst>
                  <a:outerShdw blurRad="38100" dist="38100" dir="2700000" algn="tl">
                    <a:srgbClr val="C0C0C0"/>
                  </a:outerShdw>
                </a:effectLst>
                <a:latin typeface=".VnArial" pitchFamily="34" charset="0"/>
                <a:cs typeface="Times New Roman" pitchFamily="18" charset="0"/>
              </a:rPr>
              <a:t>đ</a:t>
            </a:r>
            <a:r>
              <a:rPr lang="en-US" sz="2000" i="1" dirty="0" err="1">
                <a:solidFill>
                  <a:srgbClr val="000099"/>
                </a:solidFill>
                <a:effectLst>
                  <a:outerShdw blurRad="38100" dist="38100" dir="2700000" algn="tl">
                    <a:srgbClr val="C0C0C0"/>
                  </a:outerShdw>
                </a:effectLst>
                <a:cs typeface="Times New Roman" pitchFamily="18" charset="0"/>
              </a:rPr>
              <a:t>iểm</a:t>
            </a:r>
            <a:r>
              <a:rPr lang="en-US" sz="2000" i="1" dirty="0">
                <a:solidFill>
                  <a:srgbClr val="000099"/>
                </a:solidFill>
                <a:effectLst>
                  <a:outerShdw blurRad="38100" dist="38100" dir="2700000" algn="tl">
                    <a:srgbClr val="C0C0C0"/>
                  </a:outerShdw>
                </a:effectLst>
                <a:cs typeface="Times New Roman" pitchFamily="18" charset="0"/>
              </a:rPr>
              <a:t> </a:t>
            </a:r>
            <a:r>
              <a:rPr lang="en-US" sz="2000" i="1" dirty="0" err="1">
                <a:solidFill>
                  <a:srgbClr val="000099"/>
                </a:solidFill>
                <a:effectLst>
                  <a:outerShdw blurRad="38100" dist="38100" dir="2700000" algn="tl">
                    <a:srgbClr val="C0C0C0"/>
                  </a:outerShdw>
                </a:effectLst>
                <a:cs typeface="Times New Roman" pitchFamily="18" charset="0"/>
              </a:rPr>
              <a:t>nút</a:t>
            </a:r>
            <a:r>
              <a:rPr lang="en-US" sz="2000" i="1" dirty="0">
                <a:solidFill>
                  <a:srgbClr val="000099"/>
                </a:solidFill>
                <a:effectLst>
                  <a:outerShdw blurRad="38100" dist="38100" dir="2700000" algn="tl">
                    <a:srgbClr val="C0C0C0"/>
                  </a:outerShdw>
                </a:effectLst>
                <a:cs typeface="Times New Roman" pitchFamily="18" charset="0"/>
              </a:rPr>
              <a:t> </a:t>
            </a:r>
          </a:p>
        </p:txBody>
      </p:sp>
      <p:sp>
        <p:nvSpPr>
          <p:cNvPr id="19" name="Text Box 22"/>
          <p:cNvSpPr txBox="1">
            <a:spLocks noChangeArrowheads="1"/>
          </p:cNvSpPr>
          <p:nvPr/>
        </p:nvSpPr>
        <p:spPr bwMode="auto">
          <a:xfrm>
            <a:off x="4101035" y="6474104"/>
            <a:ext cx="1641589" cy="400050"/>
          </a:xfrm>
          <a:prstGeom prst="rect">
            <a:avLst/>
          </a:prstGeom>
          <a:noFill/>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ctr">
              <a:spcBef>
                <a:spcPct val="0"/>
              </a:spcBef>
              <a:defRPr/>
            </a:pPr>
            <a:r>
              <a:rPr lang="en-US" sz="2000" i="1" dirty="0" err="1">
                <a:solidFill>
                  <a:srgbClr val="000099"/>
                </a:solidFill>
                <a:effectLst>
                  <a:outerShdw blurRad="38100" dist="38100" dir="2700000" algn="tl">
                    <a:srgbClr val="C0C0C0"/>
                  </a:outerShdw>
                </a:effectLst>
                <a:latin typeface=".VnArial" pitchFamily="34" charset="0"/>
                <a:cs typeface="Times New Roman" pitchFamily="18" charset="0"/>
              </a:rPr>
              <a:t>đ</a:t>
            </a:r>
            <a:r>
              <a:rPr lang="en-US" sz="2000" i="1" dirty="0" err="1">
                <a:solidFill>
                  <a:srgbClr val="000099"/>
                </a:solidFill>
                <a:effectLst>
                  <a:outerShdw blurRad="38100" dist="38100" dir="2700000" algn="tl">
                    <a:srgbClr val="C0C0C0"/>
                  </a:outerShdw>
                </a:effectLst>
                <a:cs typeface="Times New Roman" pitchFamily="18" charset="0"/>
              </a:rPr>
              <a:t>iểm</a:t>
            </a:r>
            <a:r>
              <a:rPr lang="en-US" sz="2000" i="1" dirty="0">
                <a:solidFill>
                  <a:srgbClr val="000099"/>
                </a:solidFill>
                <a:effectLst>
                  <a:outerShdw blurRad="38100" dist="38100" dir="2700000" algn="tl">
                    <a:srgbClr val="C0C0C0"/>
                  </a:outerShdw>
                </a:effectLst>
                <a:cs typeface="Times New Roman" pitchFamily="18" charset="0"/>
              </a:rPr>
              <a:t> </a:t>
            </a:r>
            <a:r>
              <a:rPr lang="en-US" sz="2000" i="1" dirty="0" err="1">
                <a:solidFill>
                  <a:srgbClr val="000099"/>
                </a:solidFill>
                <a:effectLst>
                  <a:outerShdw blurRad="38100" dist="38100" dir="2700000" algn="tl">
                    <a:srgbClr val="C0C0C0"/>
                  </a:outerShdw>
                </a:effectLst>
                <a:cs typeface="Times New Roman" pitchFamily="18" charset="0"/>
              </a:rPr>
              <a:t>nút</a:t>
            </a:r>
            <a:endParaRPr lang="en-US" sz="2000" i="1" dirty="0">
              <a:solidFill>
                <a:srgbClr val="000099"/>
              </a:solidFill>
              <a:effectLst>
                <a:outerShdw blurRad="38100" dist="38100" dir="2700000" algn="tl">
                  <a:srgbClr val="C0C0C0"/>
                </a:outerShdw>
              </a:effectLst>
              <a:cs typeface="Times New Roman" pitchFamily="18" charset="0"/>
            </a:endParaRPr>
          </a:p>
        </p:txBody>
      </p:sp>
      <p:sp>
        <p:nvSpPr>
          <p:cNvPr id="21" name="Text Box 24"/>
          <p:cNvSpPr txBox="1">
            <a:spLocks noChangeArrowheads="1"/>
          </p:cNvSpPr>
          <p:nvPr/>
        </p:nvSpPr>
        <p:spPr bwMode="auto">
          <a:xfrm>
            <a:off x="3259268" y="4388020"/>
            <a:ext cx="470119" cy="136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lstStyle/>
          <a:p>
            <a:pPr algn="r">
              <a:spcBef>
                <a:spcPct val="0"/>
              </a:spcBef>
              <a:defRPr/>
            </a:pPr>
            <a:r>
              <a:rPr lang="en-US" sz="2000" i="1" dirty="0" err="1">
                <a:solidFill>
                  <a:srgbClr val="000000"/>
                </a:solidFill>
                <a:effectLst>
                  <a:outerShdw blurRad="38100" dist="38100" dir="2700000" algn="tl">
                    <a:srgbClr val="C0C0C0"/>
                  </a:outerShdw>
                </a:effectLst>
                <a:latin typeface=".VnArial" pitchFamily="34" charset="0"/>
                <a:cs typeface="Times New Roman" pitchFamily="18" charset="0"/>
              </a:rPr>
              <a:t>Bước</a:t>
            </a:r>
            <a:r>
              <a:rPr lang="en-US" sz="2000" i="1" dirty="0">
                <a:solidFill>
                  <a:srgbClr val="000000"/>
                </a:solidFill>
                <a:effectLst>
                  <a:outerShdw blurRad="38100" dist="38100" dir="2700000" algn="tl">
                    <a:srgbClr val="C0C0C0"/>
                  </a:outerShdw>
                </a:effectLst>
                <a:latin typeface=".VnArial" pitchFamily="34" charset="0"/>
                <a:cs typeface="Times New Roman" pitchFamily="18" charset="0"/>
              </a:rPr>
              <a:t> </a:t>
            </a:r>
            <a:r>
              <a:rPr lang="en-US" sz="2000" i="1" dirty="0" err="1">
                <a:solidFill>
                  <a:srgbClr val="000000"/>
                </a:solidFill>
                <a:effectLst>
                  <a:outerShdw blurRad="38100" dist="38100" dir="2700000" algn="tl">
                    <a:srgbClr val="C0C0C0"/>
                  </a:outerShdw>
                </a:effectLst>
                <a:latin typeface=".VnArial" pitchFamily="34" charset="0"/>
                <a:cs typeface="Times New Roman" pitchFamily="18" charset="0"/>
              </a:rPr>
              <a:t>nhảy</a:t>
            </a:r>
            <a:r>
              <a:rPr lang="en-US" sz="2000" i="1" dirty="0">
                <a:solidFill>
                  <a:srgbClr val="FFFF66"/>
                </a:solidFill>
                <a:effectLst>
                  <a:outerShdw blurRad="38100" dist="38100" dir="2700000" algn="tl">
                    <a:srgbClr val="C0C0C0"/>
                  </a:outerShdw>
                </a:effectLst>
                <a:latin typeface=".VnArial" pitchFamily="34" charset="0"/>
                <a:cs typeface="Times New Roman" pitchFamily="18" charset="0"/>
              </a:rPr>
              <a:t> </a:t>
            </a:r>
          </a:p>
        </p:txBody>
      </p:sp>
      <p:sp>
        <p:nvSpPr>
          <p:cNvPr id="22" name="Text Box 25"/>
          <p:cNvSpPr txBox="1">
            <a:spLocks noChangeArrowheads="1"/>
          </p:cNvSpPr>
          <p:nvPr/>
        </p:nvSpPr>
        <p:spPr bwMode="auto">
          <a:xfrm>
            <a:off x="4872517" y="3102715"/>
            <a:ext cx="485758" cy="168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lstStyle/>
          <a:p>
            <a:pPr algn="r">
              <a:spcBef>
                <a:spcPct val="0"/>
              </a:spcBef>
              <a:defRPr/>
            </a:pPr>
            <a:r>
              <a:rPr lang="en-US" sz="2000" i="1" dirty="0" err="1">
                <a:solidFill>
                  <a:srgbClr val="000000"/>
                </a:solidFill>
                <a:effectLst>
                  <a:outerShdw blurRad="38100" dist="38100" dir="2700000" algn="tl">
                    <a:srgbClr val="C0C0C0"/>
                  </a:outerShdw>
                </a:effectLst>
                <a:latin typeface=".VnArial" pitchFamily="34" charset="0"/>
                <a:cs typeface="Times New Roman" pitchFamily="18" charset="0"/>
              </a:rPr>
              <a:t>Bước</a:t>
            </a:r>
            <a:r>
              <a:rPr lang="en-US" sz="2000" i="1" dirty="0">
                <a:solidFill>
                  <a:srgbClr val="000000"/>
                </a:solidFill>
                <a:effectLst>
                  <a:outerShdw blurRad="38100" dist="38100" dir="2700000" algn="tl">
                    <a:srgbClr val="C0C0C0"/>
                  </a:outerShdw>
                </a:effectLst>
                <a:latin typeface=".VnArial" pitchFamily="34" charset="0"/>
                <a:cs typeface="Times New Roman" pitchFamily="18" charset="0"/>
              </a:rPr>
              <a:t> </a:t>
            </a:r>
            <a:r>
              <a:rPr lang="en-US" sz="2000" i="1" dirty="0" err="1">
                <a:solidFill>
                  <a:srgbClr val="000000"/>
                </a:solidFill>
                <a:effectLst>
                  <a:outerShdw blurRad="38100" dist="38100" dir="2700000" algn="tl">
                    <a:srgbClr val="C0C0C0"/>
                  </a:outerShdw>
                </a:effectLst>
                <a:latin typeface=".VnArial" pitchFamily="34" charset="0"/>
                <a:cs typeface="Times New Roman" pitchFamily="18" charset="0"/>
              </a:rPr>
              <a:t>nhảy</a:t>
            </a:r>
            <a:r>
              <a:rPr lang="en-US" sz="2000" i="1" dirty="0">
                <a:solidFill>
                  <a:srgbClr val="FFFF66"/>
                </a:solidFill>
                <a:effectLst>
                  <a:outerShdw blurRad="38100" dist="38100" dir="2700000" algn="tl">
                    <a:srgbClr val="C0C0C0"/>
                  </a:outerShdw>
                </a:effectLst>
                <a:latin typeface=".VnArial" pitchFamily="34" charset="0"/>
                <a:cs typeface="Times New Roman" pitchFamily="18" charset="0"/>
              </a:rPr>
              <a:t> </a:t>
            </a:r>
          </a:p>
        </p:txBody>
      </p:sp>
      <p:sp>
        <p:nvSpPr>
          <p:cNvPr id="57367" name="Line 26"/>
          <p:cNvSpPr>
            <a:spLocks noChangeShapeType="1"/>
          </p:cNvSpPr>
          <p:nvPr/>
        </p:nvSpPr>
        <p:spPr bwMode="auto">
          <a:xfrm flipV="1">
            <a:off x="195531" y="6144425"/>
            <a:ext cx="9726344" cy="17442"/>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a:spcBef>
                <a:spcPct val="0"/>
              </a:spcBef>
            </a:pPr>
            <a:endParaRPr lang="vi-VN" sz="2400" i="1">
              <a:solidFill>
                <a:srgbClr val="000099"/>
              </a:solidFill>
              <a:cs typeface="Arial" pitchFamily="34" charset="0"/>
            </a:endParaRPr>
          </a:p>
        </p:txBody>
      </p:sp>
      <p:sp>
        <p:nvSpPr>
          <p:cNvPr id="24" name="Text Box 12"/>
          <p:cNvSpPr txBox="1">
            <a:spLocks noChangeArrowheads="1"/>
          </p:cNvSpPr>
          <p:nvPr/>
        </p:nvSpPr>
        <p:spPr bwMode="auto">
          <a:xfrm>
            <a:off x="-153277" y="6180434"/>
            <a:ext cx="423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defRPr/>
            </a:pPr>
            <a:r>
              <a:rPr lang="en-US" sz="2400" b="1" i="1" dirty="0">
                <a:solidFill>
                  <a:srgbClr val="C00000"/>
                </a:solidFill>
                <a:effectLst>
                  <a:outerShdw blurRad="38100" dist="38100" dir="2700000" algn="tl">
                    <a:srgbClr val="C0C0C0"/>
                  </a:outerShdw>
                </a:effectLst>
                <a:latin typeface=".VnArial" pitchFamily="34" charset="0"/>
                <a:cs typeface="Times New Roman" pitchFamily="18" charset="0"/>
              </a:rPr>
              <a:t>O</a:t>
            </a:r>
          </a:p>
        </p:txBody>
      </p:sp>
      <p:sp>
        <p:nvSpPr>
          <p:cNvPr id="25" name="Left Brace 24"/>
          <p:cNvSpPr/>
          <p:nvPr/>
        </p:nvSpPr>
        <p:spPr>
          <a:xfrm rot="3543012">
            <a:off x="1882370" y="3474514"/>
            <a:ext cx="782638" cy="2003687"/>
          </a:xfrm>
          <a:prstGeom prst="leftBrace">
            <a:avLst>
              <a:gd name="adj1" fmla="val 8333"/>
              <a:gd name="adj2" fmla="val 4937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0"/>
              </a:spcBef>
              <a:defRPr/>
            </a:pPr>
            <a:endParaRPr lang="en-US" sz="2400" i="1">
              <a:solidFill>
                <a:prstClr val="black"/>
              </a:solidFill>
            </a:endParaRPr>
          </a:p>
        </p:txBody>
      </p:sp>
      <p:sp>
        <p:nvSpPr>
          <p:cNvPr id="26" name="Left Brace 25"/>
          <p:cNvSpPr/>
          <p:nvPr/>
        </p:nvSpPr>
        <p:spPr>
          <a:xfrm rot="3543012">
            <a:off x="3529922" y="2489854"/>
            <a:ext cx="817563" cy="1940706"/>
          </a:xfrm>
          <a:prstGeom prst="leftBrace">
            <a:avLst>
              <a:gd name="adj1" fmla="val 8333"/>
              <a:gd name="adj2" fmla="val 4937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0"/>
              </a:spcBef>
              <a:defRPr/>
            </a:pPr>
            <a:endParaRPr lang="en-US" sz="2400" i="1">
              <a:solidFill>
                <a:prstClr val="black"/>
              </a:solidFill>
            </a:endParaRPr>
          </a:p>
        </p:txBody>
      </p:sp>
      <p:sp>
        <p:nvSpPr>
          <p:cNvPr id="27" name="Oval 5"/>
          <p:cNvSpPr>
            <a:spLocks noChangeArrowheads="1"/>
          </p:cNvSpPr>
          <p:nvPr/>
        </p:nvSpPr>
        <p:spPr bwMode="auto">
          <a:xfrm flipV="1">
            <a:off x="3175261" y="6089957"/>
            <a:ext cx="173977" cy="11430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sp>
        <p:nvSpPr>
          <p:cNvPr id="28" name="Oval 5"/>
          <p:cNvSpPr>
            <a:spLocks noChangeArrowheads="1"/>
          </p:cNvSpPr>
          <p:nvPr/>
        </p:nvSpPr>
        <p:spPr bwMode="auto">
          <a:xfrm flipV="1">
            <a:off x="4807149" y="6113741"/>
            <a:ext cx="173978" cy="11430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sp>
        <p:nvSpPr>
          <p:cNvPr id="29" name="Left Brace 28"/>
          <p:cNvSpPr/>
          <p:nvPr/>
        </p:nvSpPr>
        <p:spPr>
          <a:xfrm rot="3543012">
            <a:off x="5330431" y="1272573"/>
            <a:ext cx="793750" cy="2223909"/>
          </a:xfrm>
          <a:prstGeom prst="leftBrace">
            <a:avLst>
              <a:gd name="adj1" fmla="val 8333"/>
              <a:gd name="adj2" fmla="val 4937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0"/>
              </a:spcBef>
              <a:defRPr/>
            </a:pPr>
            <a:endParaRPr lang="en-US" sz="2400" i="1">
              <a:solidFill>
                <a:prstClr val="black"/>
              </a:solidFill>
            </a:endParaRPr>
          </a:p>
        </p:txBody>
      </p:sp>
      <p:sp>
        <p:nvSpPr>
          <p:cNvPr id="30" name="Oval 5"/>
          <p:cNvSpPr>
            <a:spLocks noChangeArrowheads="1"/>
          </p:cNvSpPr>
          <p:nvPr/>
        </p:nvSpPr>
        <p:spPr bwMode="auto">
          <a:xfrm flipV="1">
            <a:off x="72135" y="6081991"/>
            <a:ext cx="173978" cy="11430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sp>
        <p:nvSpPr>
          <p:cNvPr id="23" name="Rectangle 22"/>
          <p:cNvSpPr/>
          <p:nvPr/>
        </p:nvSpPr>
        <p:spPr>
          <a:xfrm>
            <a:off x="10801" y="529928"/>
            <a:ext cx="9911074" cy="400110"/>
          </a:xfrm>
          <a:prstGeom prst="rect">
            <a:avLst/>
          </a:prstGeom>
          <a:solidFill>
            <a:schemeClr val="tx1"/>
          </a:solidFill>
        </p:spPr>
        <p:txBody>
          <a:bodyPr wrap="square">
            <a:spAutoFit/>
          </a:bodyPr>
          <a:lstStyle/>
          <a:p>
            <a:pPr>
              <a:spcBef>
                <a:spcPts val="0"/>
              </a:spcBef>
            </a:pPr>
            <a:r>
              <a:rPr lang="en-US" sz="2000" b="1" i="1" spc="-20" dirty="0">
                <a:solidFill>
                  <a:srgbClr val="800000"/>
                </a:solidFill>
              </a:rPr>
              <a:t>T</a:t>
            </a:r>
            <a:r>
              <a:rPr lang="vi-VN" sz="2000" b="1" i="1" spc="-20" dirty="0">
                <a:solidFill>
                  <a:srgbClr val="800000"/>
                </a:solidFill>
              </a:rPr>
              <a:t>ia </a:t>
            </a:r>
            <a:r>
              <a:rPr lang="en-US" sz="2000" b="1" i="1" spc="-20" dirty="0">
                <a:solidFill>
                  <a:srgbClr val="800000"/>
                </a:solidFill>
              </a:rPr>
              <a:t>X; </a:t>
            </a:r>
            <a:r>
              <a:rPr lang="en-US" sz="2000" b="1" i="1" spc="-20" dirty="0">
                <a:solidFill>
                  <a:srgbClr val="7030A0"/>
                </a:solidFill>
              </a:rPr>
              <a:t>Tia </a:t>
            </a:r>
            <a:r>
              <a:rPr lang="vi-VN" sz="2000" b="1" i="1" spc="-20" dirty="0">
                <a:solidFill>
                  <a:srgbClr val="7030A0"/>
                </a:solidFill>
              </a:rPr>
              <a:t>tử ngoại </a:t>
            </a:r>
            <a:r>
              <a:rPr lang="en-US" sz="2000" i="1" spc="-20" dirty="0">
                <a:solidFill>
                  <a:srgbClr val="7030A0"/>
                </a:solidFill>
              </a:rPr>
              <a:t>(</a:t>
            </a:r>
            <a:r>
              <a:rPr lang="en-US" sz="2000" i="1" spc="-20" dirty="0">
                <a:solidFill>
                  <a:srgbClr val="7030A0"/>
                </a:solidFill>
                <a:sym typeface="Symbol" panose="05050102010706020507" pitchFamily="18" charset="2"/>
              </a:rPr>
              <a:t></a:t>
            </a:r>
            <a:r>
              <a:rPr lang="en-US" sz="2000" i="1" spc="-20" dirty="0">
                <a:solidFill>
                  <a:srgbClr val="7030A0"/>
                </a:solidFill>
              </a:rPr>
              <a:t>:</a:t>
            </a:r>
            <a:r>
              <a:rPr lang="vi-VN" sz="2000" i="1" spc="-20" dirty="0">
                <a:solidFill>
                  <a:srgbClr val="7030A0"/>
                </a:solidFill>
              </a:rPr>
              <a:t> </a:t>
            </a:r>
            <a:r>
              <a:rPr lang="en-US" sz="2000" i="1" spc="-20" dirty="0">
                <a:solidFill>
                  <a:srgbClr val="7030A0"/>
                </a:solidFill>
              </a:rPr>
              <a:t>10 nm</a:t>
            </a:r>
            <a:r>
              <a:rPr lang="vi-VN" sz="2000" i="1" spc="-20" dirty="0">
                <a:solidFill>
                  <a:srgbClr val="7030A0"/>
                </a:solidFill>
                <a:sym typeface="Symbol" panose="05050102010706020507" pitchFamily="18" charset="2"/>
              </a:rPr>
              <a:t></a:t>
            </a:r>
            <a:r>
              <a:rPr lang="en-US" sz="2000" i="1" spc="-20" dirty="0">
                <a:solidFill>
                  <a:srgbClr val="7030A0"/>
                </a:solidFill>
                <a:sym typeface="Wingdings" panose="05000000000000000000" pitchFamily="2" charset="2"/>
              </a:rPr>
              <a:t>380</a:t>
            </a:r>
            <a:r>
              <a:rPr lang="vi-VN" sz="2000" i="1" spc="-20" dirty="0">
                <a:solidFill>
                  <a:srgbClr val="7030A0"/>
                </a:solidFill>
              </a:rPr>
              <a:t> nm</a:t>
            </a:r>
            <a:r>
              <a:rPr lang="en-US" sz="2000" i="1" spc="-20" dirty="0">
                <a:solidFill>
                  <a:srgbClr val="7030A0"/>
                </a:solidFill>
              </a:rPr>
              <a:t>); </a:t>
            </a:r>
            <a:r>
              <a:rPr lang="en-US" sz="2000" b="1" i="1" spc="-20" dirty="0">
                <a:solidFill>
                  <a:srgbClr val="00E7E7">
                    <a:lumMod val="50000"/>
                  </a:srgbClr>
                </a:solidFill>
              </a:rPr>
              <a:t>AS </a:t>
            </a:r>
            <a:r>
              <a:rPr lang="en-US" sz="2000" i="1" spc="-20" dirty="0" err="1">
                <a:solidFill>
                  <a:srgbClr val="00E7E7">
                    <a:lumMod val="50000"/>
                  </a:srgbClr>
                </a:solidFill>
              </a:rPr>
              <a:t>nhìn</a:t>
            </a:r>
            <a:r>
              <a:rPr lang="en-US" sz="2000" i="1" spc="-20" dirty="0">
                <a:solidFill>
                  <a:srgbClr val="00E7E7">
                    <a:lumMod val="50000"/>
                  </a:srgbClr>
                </a:solidFill>
              </a:rPr>
              <a:t> </a:t>
            </a:r>
            <a:r>
              <a:rPr lang="en-US" sz="2000" i="1" spc="-20" dirty="0" err="1">
                <a:solidFill>
                  <a:srgbClr val="00E7E7">
                    <a:lumMod val="50000"/>
                  </a:srgbClr>
                </a:solidFill>
              </a:rPr>
              <a:t>thấy</a:t>
            </a:r>
            <a:r>
              <a:rPr lang="en-US" sz="2000" i="1" spc="-20" dirty="0">
                <a:solidFill>
                  <a:srgbClr val="00E7E7">
                    <a:lumMod val="50000"/>
                  </a:srgbClr>
                </a:solidFill>
              </a:rPr>
              <a:t> </a:t>
            </a:r>
            <a:r>
              <a:rPr lang="en-US" sz="2000" b="1" i="1" spc="-20" dirty="0">
                <a:solidFill>
                  <a:srgbClr val="00E7E7">
                    <a:lumMod val="50000"/>
                  </a:srgbClr>
                </a:solidFill>
              </a:rPr>
              <a:t>; </a:t>
            </a:r>
            <a:r>
              <a:rPr lang="en-US" sz="2000" b="1" i="1" spc="-20" dirty="0">
                <a:solidFill>
                  <a:srgbClr val="FF0000"/>
                </a:solidFill>
              </a:rPr>
              <a:t>Tia </a:t>
            </a:r>
            <a:r>
              <a:rPr lang="en-US" sz="2000" b="1" i="1" spc="-20" dirty="0" err="1">
                <a:solidFill>
                  <a:srgbClr val="FF0000"/>
                </a:solidFill>
              </a:rPr>
              <a:t>hồng</a:t>
            </a:r>
            <a:r>
              <a:rPr lang="en-US" sz="2000" b="1" i="1" spc="-20" dirty="0">
                <a:solidFill>
                  <a:srgbClr val="FF0000"/>
                </a:solidFill>
              </a:rPr>
              <a:t> </a:t>
            </a:r>
            <a:r>
              <a:rPr lang="en-US" sz="2000" b="1" i="1" spc="-20" dirty="0" err="1">
                <a:solidFill>
                  <a:srgbClr val="FF0000"/>
                </a:solidFill>
              </a:rPr>
              <a:t>ngoại</a:t>
            </a:r>
            <a:r>
              <a:rPr lang="en-US" sz="2000" b="1" i="1" spc="-20" dirty="0">
                <a:solidFill>
                  <a:srgbClr val="FF0000"/>
                </a:solidFill>
              </a:rPr>
              <a:t> </a:t>
            </a:r>
            <a:r>
              <a:rPr lang="en-US" sz="2000" i="1" spc="-20" dirty="0">
                <a:solidFill>
                  <a:srgbClr val="FF0000"/>
                </a:solidFill>
              </a:rPr>
              <a:t>(</a:t>
            </a:r>
            <a:r>
              <a:rPr lang="en-US" sz="2000" i="1" spc="-20" dirty="0">
                <a:solidFill>
                  <a:srgbClr val="FF0000"/>
                </a:solidFill>
                <a:sym typeface="Symbol" panose="05050102010706020507" pitchFamily="18" charset="2"/>
              </a:rPr>
              <a:t></a:t>
            </a:r>
            <a:r>
              <a:rPr lang="en-US" sz="2000" i="1" spc="-20" dirty="0">
                <a:solidFill>
                  <a:srgbClr val="FF0000"/>
                </a:solidFill>
              </a:rPr>
              <a:t>: </a:t>
            </a:r>
            <a:r>
              <a:rPr lang="vi-VN" sz="2000" i="1" spc="-20" dirty="0">
                <a:solidFill>
                  <a:srgbClr val="FF0000"/>
                </a:solidFill>
              </a:rPr>
              <a:t>760</a:t>
            </a:r>
            <a:r>
              <a:rPr lang="en-US" sz="2000" i="1" spc="-20" dirty="0">
                <a:solidFill>
                  <a:srgbClr val="FF0000"/>
                </a:solidFill>
              </a:rPr>
              <a:t> </a:t>
            </a:r>
            <a:r>
              <a:rPr lang="vi-VN" sz="2000" i="1" spc="-20" dirty="0">
                <a:solidFill>
                  <a:srgbClr val="FF0000"/>
                </a:solidFill>
              </a:rPr>
              <a:t>nm</a:t>
            </a:r>
            <a:r>
              <a:rPr lang="vi-VN" sz="2000" i="1" spc="-20" dirty="0">
                <a:solidFill>
                  <a:srgbClr val="FF0000"/>
                </a:solidFill>
                <a:sym typeface="Symbol" panose="05050102010706020507" pitchFamily="18" charset="2"/>
              </a:rPr>
              <a:t></a:t>
            </a:r>
            <a:r>
              <a:rPr lang="vi-VN" sz="2000" i="1" spc="-20" dirty="0">
                <a:solidFill>
                  <a:srgbClr val="FF0000"/>
                </a:solidFill>
              </a:rPr>
              <a:t>1.000</a:t>
            </a:r>
            <a:r>
              <a:rPr lang="en-US" sz="2000" i="1" spc="-20" dirty="0">
                <a:solidFill>
                  <a:srgbClr val="FF0000"/>
                </a:solidFill>
              </a:rPr>
              <a:t> </a:t>
            </a:r>
            <a:r>
              <a:rPr lang="vi-VN" sz="2000" i="1" spc="-20" dirty="0">
                <a:solidFill>
                  <a:srgbClr val="FF0000"/>
                </a:solidFill>
              </a:rPr>
              <a:t>µm</a:t>
            </a:r>
            <a:r>
              <a:rPr lang="en-US" sz="2000" i="1" spc="-20" dirty="0">
                <a:solidFill>
                  <a:srgbClr val="FF0000"/>
                </a:solidFill>
              </a:rPr>
              <a:t>)</a:t>
            </a:r>
          </a:p>
        </p:txBody>
      </p:sp>
      <p:sp>
        <p:nvSpPr>
          <p:cNvPr id="32" name="Text Box 18"/>
          <p:cNvSpPr txBox="1">
            <a:spLocks noChangeArrowheads="1"/>
          </p:cNvSpPr>
          <p:nvPr/>
        </p:nvSpPr>
        <p:spPr bwMode="auto">
          <a:xfrm>
            <a:off x="397924" y="5514080"/>
            <a:ext cx="1195854" cy="369332"/>
          </a:xfrm>
          <a:prstGeom prst="rect">
            <a:avLst/>
          </a:prstGeom>
          <a:solidFill>
            <a:srgbClr val="660066"/>
          </a:solidFill>
          <a:ln>
            <a:noFill/>
          </a:ln>
          <a:effectLst>
            <a:outerShdw blurRad="44450" dist="27940" dir="5400000" algn="ctr">
              <a:srgbClr val="000000">
                <a:alpha val="32000"/>
              </a:srgbClr>
            </a:outerShdw>
          </a:effec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srgbClr val="FFFFFF"/>
                </a:solidFill>
                <a:latin typeface=".VnArial" pitchFamily="34" charset="0"/>
                <a:cs typeface="Times New Roman" pitchFamily="18" charset="0"/>
              </a:rPr>
              <a:t>TIA X </a:t>
            </a:r>
          </a:p>
        </p:txBody>
      </p:sp>
      <p:sp>
        <p:nvSpPr>
          <p:cNvPr id="33" name="Left Brace 32"/>
          <p:cNvSpPr/>
          <p:nvPr/>
        </p:nvSpPr>
        <p:spPr>
          <a:xfrm rot="3543012">
            <a:off x="405113" y="4631423"/>
            <a:ext cx="793558" cy="1450285"/>
          </a:xfrm>
          <a:prstGeom prst="leftBrace">
            <a:avLst>
              <a:gd name="adj1" fmla="val 8333"/>
              <a:gd name="adj2" fmla="val 4836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0"/>
              </a:spcBef>
              <a:defRPr/>
            </a:pPr>
            <a:endParaRPr lang="en-US" sz="2400" i="1">
              <a:solidFill>
                <a:prstClr val="black"/>
              </a:solidFill>
            </a:endParaRPr>
          </a:p>
        </p:txBody>
      </p:sp>
      <p:sp>
        <p:nvSpPr>
          <p:cNvPr id="34" name="Line 8"/>
          <p:cNvSpPr>
            <a:spLocks noChangeShapeType="1"/>
          </p:cNvSpPr>
          <p:nvPr/>
        </p:nvSpPr>
        <p:spPr bwMode="auto">
          <a:xfrm flipH="1">
            <a:off x="1578146" y="5357878"/>
            <a:ext cx="18125" cy="755863"/>
          </a:xfrm>
          <a:prstGeom prst="line">
            <a:avLst/>
          </a:prstGeom>
          <a:noFill/>
          <a:ln w="19050" cap="sq">
            <a:solidFill>
              <a:schemeClr val="tx1"/>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spcBef>
                <a:spcPct val="0"/>
              </a:spcBef>
            </a:pPr>
            <a:endParaRPr lang="vi-VN" sz="2400" i="1">
              <a:solidFill>
                <a:srgbClr val="000099"/>
              </a:solidFill>
              <a:cs typeface="Arial" pitchFamily="34" charset="0"/>
            </a:endParaRPr>
          </a:p>
        </p:txBody>
      </p:sp>
      <p:sp>
        <p:nvSpPr>
          <p:cNvPr id="35" name="Oval 5"/>
          <p:cNvSpPr>
            <a:spLocks noChangeArrowheads="1"/>
          </p:cNvSpPr>
          <p:nvPr/>
        </p:nvSpPr>
        <p:spPr bwMode="auto">
          <a:xfrm flipV="1">
            <a:off x="1490430" y="6106447"/>
            <a:ext cx="173977" cy="11430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sp>
        <p:nvSpPr>
          <p:cNvPr id="37" name="Text Box 19"/>
          <p:cNvSpPr txBox="1">
            <a:spLocks noChangeArrowheads="1"/>
          </p:cNvSpPr>
          <p:nvPr/>
        </p:nvSpPr>
        <p:spPr bwMode="auto">
          <a:xfrm>
            <a:off x="2597466" y="6189941"/>
            <a:ext cx="1372871" cy="369332"/>
          </a:xfrm>
          <a:prstGeom prst="rect">
            <a:avLst/>
          </a:prstGeom>
          <a:noFill/>
          <a:ln>
            <a:noFill/>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srgbClr val="000000"/>
                </a:solidFill>
                <a:latin typeface=".VnArial" pitchFamily="34" charset="0"/>
                <a:cs typeface="Times New Roman" pitchFamily="18" charset="0"/>
              </a:rPr>
              <a:t>380 </a:t>
            </a:r>
            <a:r>
              <a:rPr lang="en-US" sz="1800" b="1" i="0" dirty="0">
                <a:solidFill>
                  <a:srgbClr val="0000CC"/>
                </a:solidFill>
                <a:latin typeface=".VnArial" pitchFamily="34" charset="0"/>
                <a:cs typeface="Times New Roman" pitchFamily="18" charset="0"/>
              </a:rPr>
              <a:t>nm</a:t>
            </a:r>
          </a:p>
        </p:txBody>
      </p:sp>
      <p:sp>
        <p:nvSpPr>
          <p:cNvPr id="38" name="Text Box 21"/>
          <p:cNvSpPr txBox="1">
            <a:spLocks noChangeArrowheads="1"/>
          </p:cNvSpPr>
          <p:nvPr/>
        </p:nvSpPr>
        <p:spPr bwMode="auto">
          <a:xfrm>
            <a:off x="2736662" y="6435703"/>
            <a:ext cx="1152880" cy="400110"/>
          </a:xfrm>
          <a:prstGeom prst="rect">
            <a:avLst/>
          </a:prstGeom>
          <a:noFill/>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wrap="none">
            <a:spAutoFit/>
          </a:bodyPr>
          <a:lstStyle/>
          <a:p>
            <a:pPr algn="ctr">
              <a:spcBef>
                <a:spcPct val="0"/>
              </a:spcBef>
              <a:defRPr/>
            </a:pPr>
            <a:r>
              <a:rPr lang="en-US" sz="2000" i="1" dirty="0" err="1">
                <a:solidFill>
                  <a:srgbClr val="000099"/>
                </a:solidFill>
                <a:effectLst>
                  <a:outerShdw blurRad="38100" dist="38100" dir="2700000" algn="tl">
                    <a:srgbClr val="C0C0C0"/>
                  </a:outerShdw>
                </a:effectLst>
                <a:latin typeface=".VnArial" pitchFamily="34" charset="0"/>
                <a:cs typeface="Times New Roman" pitchFamily="18" charset="0"/>
              </a:rPr>
              <a:t>đ</a:t>
            </a:r>
            <a:r>
              <a:rPr lang="en-US" sz="2000" i="1" dirty="0" err="1">
                <a:solidFill>
                  <a:srgbClr val="000099"/>
                </a:solidFill>
                <a:effectLst>
                  <a:outerShdw blurRad="38100" dist="38100" dir="2700000" algn="tl">
                    <a:srgbClr val="C0C0C0"/>
                  </a:outerShdw>
                </a:effectLst>
                <a:cs typeface="Times New Roman" pitchFamily="18" charset="0"/>
              </a:rPr>
              <a:t>iểm</a:t>
            </a:r>
            <a:r>
              <a:rPr lang="en-US" sz="2000" i="1" dirty="0">
                <a:solidFill>
                  <a:srgbClr val="000099"/>
                </a:solidFill>
                <a:effectLst>
                  <a:outerShdw blurRad="38100" dist="38100" dir="2700000" algn="tl">
                    <a:srgbClr val="C0C0C0"/>
                  </a:outerShdw>
                </a:effectLst>
                <a:cs typeface="Times New Roman" pitchFamily="18" charset="0"/>
              </a:rPr>
              <a:t> </a:t>
            </a:r>
            <a:r>
              <a:rPr lang="en-US" sz="2000" i="1" dirty="0" err="1">
                <a:solidFill>
                  <a:srgbClr val="000099"/>
                </a:solidFill>
                <a:effectLst>
                  <a:outerShdw blurRad="38100" dist="38100" dir="2700000" algn="tl">
                    <a:srgbClr val="C0C0C0"/>
                  </a:outerShdw>
                </a:effectLst>
                <a:cs typeface="Times New Roman" pitchFamily="18" charset="0"/>
              </a:rPr>
              <a:t>nút</a:t>
            </a:r>
            <a:r>
              <a:rPr lang="en-US" sz="2000" i="1" dirty="0">
                <a:solidFill>
                  <a:srgbClr val="000099"/>
                </a:solidFill>
                <a:effectLst>
                  <a:outerShdw blurRad="38100" dist="38100" dir="2700000" algn="tl">
                    <a:srgbClr val="C0C0C0"/>
                  </a:outerShdw>
                </a:effectLst>
                <a:cs typeface="Times New Roman" pitchFamily="18" charset="0"/>
              </a:rPr>
              <a:t> </a:t>
            </a:r>
          </a:p>
        </p:txBody>
      </p:sp>
      <p:sp>
        <p:nvSpPr>
          <p:cNvPr id="39" name="Left Brace 38"/>
          <p:cNvSpPr/>
          <p:nvPr/>
        </p:nvSpPr>
        <p:spPr>
          <a:xfrm rot="3543012">
            <a:off x="6860465" y="719924"/>
            <a:ext cx="793750" cy="1377845"/>
          </a:xfrm>
          <a:prstGeom prst="leftBrace">
            <a:avLst>
              <a:gd name="adj1" fmla="val 18066"/>
              <a:gd name="adj2" fmla="val 49199"/>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ct val="0"/>
              </a:spcBef>
              <a:defRPr/>
            </a:pPr>
            <a:endParaRPr lang="en-US" sz="2400" i="1">
              <a:solidFill>
                <a:prstClr val="black"/>
              </a:solidFill>
            </a:endParaRPr>
          </a:p>
        </p:txBody>
      </p:sp>
      <p:sp>
        <p:nvSpPr>
          <p:cNvPr id="43" name="Line 10"/>
          <p:cNvSpPr>
            <a:spLocks noChangeShapeType="1"/>
          </p:cNvSpPr>
          <p:nvPr/>
        </p:nvSpPr>
        <p:spPr bwMode="auto">
          <a:xfrm flipH="1">
            <a:off x="6818565" y="2219963"/>
            <a:ext cx="54400" cy="3909653"/>
          </a:xfrm>
          <a:prstGeom prst="line">
            <a:avLst/>
          </a:prstGeom>
          <a:noFill/>
          <a:ln w="19050" cap="sq">
            <a:solidFill>
              <a:schemeClr val="tx1"/>
            </a:solidFill>
            <a:prstDash val="sys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spcBef>
                <a:spcPct val="0"/>
              </a:spcBef>
            </a:pPr>
            <a:endParaRPr lang="vi-VN" sz="2400" i="1">
              <a:solidFill>
                <a:srgbClr val="000099"/>
              </a:solidFill>
              <a:cs typeface="Arial" pitchFamily="34" charset="0"/>
            </a:endParaRPr>
          </a:p>
        </p:txBody>
      </p:sp>
      <p:sp>
        <p:nvSpPr>
          <p:cNvPr id="44" name="Oval 5"/>
          <p:cNvSpPr>
            <a:spLocks noChangeArrowheads="1"/>
          </p:cNvSpPr>
          <p:nvPr/>
        </p:nvSpPr>
        <p:spPr bwMode="auto">
          <a:xfrm flipV="1">
            <a:off x="6733224" y="6132348"/>
            <a:ext cx="173978" cy="114300"/>
          </a:xfrm>
          <a:prstGeom prst="ellipse">
            <a:avLst/>
          </a:prstGeom>
          <a:solidFill>
            <a:srgbClr val="FF0000"/>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sp>
        <p:nvSpPr>
          <p:cNvPr id="45" name="Text Box 20"/>
          <p:cNvSpPr txBox="1">
            <a:spLocks noChangeArrowheads="1"/>
          </p:cNvSpPr>
          <p:nvPr/>
        </p:nvSpPr>
        <p:spPr bwMode="auto">
          <a:xfrm>
            <a:off x="6106925" y="6172200"/>
            <a:ext cx="1400432" cy="369332"/>
          </a:xfrm>
          <a:prstGeom prst="rect">
            <a:avLst/>
          </a:prstGeom>
          <a:noFill/>
          <a:ln>
            <a:noFill/>
          </a:ln>
          <a:effectLst>
            <a:outerShdw blurRad="44450" dist="27940" dir="5400000" algn="ctr">
              <a:srgbClr val="000000">
                <a:alpha val="32000"/>
              </a:srgbClr>
            </a:outerShdw>
          </a:effec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dirty="0">
                <a:solidFill>
                  <a:srgbClr val="FF0000"/>
                </a:solidFill>
                <a:latin typeface=".VnArial" pitchFamily="34" charset="0"/>
                <a:cs typeface="Times New Roman" pitchFamily="18" charset="0"/>
              </a:rPr>
              <a:t>1000 </a:t>
            </a:r>
            <a:r>
              <a:rPr lang="en-US" sz="1800" b="1" i="0" dirty="0"/>
              <a:t>µm</a:t>
            </a:r>
            <a:endParaRPr lang="en-US" sz="1800" b="1" i="0" dirty="0">
              <a:solidFill>
                <a:srgbClr val="FF0000"/>
              </a:solidFill>
              <a:latin typeface=".VnArial" pitchFamily="34" charset="0"/>
              <a:cs typeface="Times New Roman" pitchFamily="18" charset="0"/>
            </a:endParaRPr>
          </a:p>
        </p:txBody>
      </p:sp>
      <p:sp>
        <p:nvSpPr>
          <p:cNvPr id="46" name="Text Box 22"/>
          <p:cNvSpPr txBox="1">
            <a:spLocks noChangeArrowheads="1"/>
          </p:cNvSpPr>
          <p:nvPr/>
        </p:nvSpPr>
        <p:spPr bwMode="auto">
          <a:xfrm>
            <a:off x="5986348" y="6450013"/>
            <a:ext cx="1641589" cy="400050"/>
          </a:xfrm>
          <a:prstGeom prst="rect">
            <a:avLst/>
          </a:prstGeom>
          <a:noFill/>
          <a:ln>
            <a:noFill/>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a:spAutoFit/>
          </a:bodyPr>
          <a:lstStyle/>
          <a:p>
            <a:pPr algn="ctr">
              <a:spcBef>
                <a:spcPct val="0"/>
              </a:spcBef>
              <a:defRPr/>
            </a:pPr>
            <a:r>
              <a:rPr lang="en-US" sz="2000" i="1" dirty="0" err="1">
                <a:solidFill>
                  <a:srgbClr val="000099"/>
                </a:solidFill>
                <a:effectLst>
                  <a:outerShdw blurRad="38100" dist="38100" dir="2700000" algn="tl">
                    <a:srgbClr val="C0C0C0"/>
                  </a:outerShdw>
                </a:effectLst>
                <a:latin typeface=".VnArial" pitchFamily="34" charset="0"/>
                <a:cs typeface="Times New Roman" pitchFamily="18" charset="0"/>
              </a:rPr>
              <a:t>đ</a:t>
            </a:r>
            <a:r>
              <a:rPr lang="en-US" sz="2000" i="1" dirty="0" err="1">
                <a:solidFill>
                  <a:srgbClr val="000099"/>
                </a:solidFill>
                <a:effectLst>
                  <a:outerShdw blurRad="38100" dist="38100" dir="2700000" algn="tl">
                    <a:srgbClr val="C0C0C0"/>
                  </a:outerShdw>
                </a:effectLst>
                <a:cs typeface="Times New Roman" pitchFamily="18" charset="0"/>
              </a:rPr>
              <a:t>iểm</a:t>
            </a:r>
            <a:r>
              <a:rPr lang="en-US" sz="2000" i="1" dirty="0">
                <a:solidFill>
                  <a:srgbClr val="000099"/>
                </a:solidFill>
                <a:effectLst>
                  <a:outerShdw blurRad="38100" dist="38100" dir="2700000" algn="tl">
                    <a:srgbClr val="C0C0C0"/>
                  </a:outerShdw>
                </a:effectLst>
                <a:cs typeface="Times New Roman" pitchFamily="18" charset="0"/>
              </a:rPr>
              <a:t> </a:t>
            </a:r>
            <a:r>
              <a:rPr lang="en-US" sz="2000" i="1" dirty="0" err="1">
                <a:solidFill>
                  <a:srgbClr val="000099"/>
                </a:solidFill>
                <a:effectLst>
                  <a:outerShdw blurRad="38100" dist="38100" dir="2700000" algn="tl">
                    <a:srgbClr val="C0C0C0"/>
                  </a:outerShdw>
                </a:effectLst>
                <a:cs typeface="Times New Roman" pitchFamily="18" charset="0"/>
              </a:rPr>
              <a:t>nút</a:t>
            </a:r>
            <a:endParaRPr lang="en-US" sz="2000" i="1" dirty="0">
              <a:solidFill>
                <a:srgbClr val="000099"/>
              </a:solidFill>
              <a:effectLst>
                <a:outerShdw blurRad="38100" dist="38100" dir="2700000" algn="tl">
                  <a:srgbClr val="C0C0C0"/>
                </a:outerShdw>
              </a:effectLst>
              <a:cs typeface="Times New Roman" pitchFamily="18" charset="0"/>
            </a:endParaRPr>
          </a:p>
        </p:txBody>
      </p:sp>
      <p:sp>
        <p:nvSpPr>
          <p:cNvPr id="47" name="Text Box 13"/>
          <p:cNvSpPr txBox="1">
            <a:spLocks noChangeArrowheads="1"/>
          </p:cNvSpPr>
          <p:nvPr/>
        </p:nvSpPr>
        <p:spPr bwMode="auto">
          <a:xfrm>
            <a:off x="1705174" y="3865051"/>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r" eaLnBrk="1" hangingPunct="1">
              <a:spcBef>
                <a:spcPct val="0"/>
              </a:spcBef>
            </a:pPr>
            <a:r>
              <a:rPr lang="en-US" sz="1800" b="1" i="0" dirty="0">
                <a:solidFill>
                  <a:srgbClr val="C00000"/>
                </a:solidFill>
                <a:latin typeface=".VnArial" pitchFamily="34" charset="0"/>
                <a:cs typeface="Times New Roman" pitchFamily="18" charset="0"/>
              </a:rPr>
              <a:t>ĐỘ</a:t>
            </a:r>
          </a:p>
        </p:txBody>
      </p:sp>
      <p:sp>
        <p:nvSpPr>
          <p:cNvPr id="48" name="Text Box 14"/>
          <p:cNvSpPr txBox="1">
            <a:spLocks noChangeArrowheads="1"/>
          </p:cNvSpPr>
          <p:nvPr/>
        </p:nvSpPr>
        <p:spPr bwMode="auto">
          <a:xfrm>
            <a:off x="6576401" y="955079"/>
            <a:ext cx="5309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r" eaLnBrk="1" hangingPunct="1">
              <a:spcBef>
                <a:spcPct val="0"/>
              </a:spcBef>
            </a:pPr>
            <a:r>
              <a:rPr lang="en-US" sz="1800" b="1" i="0" dirty="0">
                <a:solidFill>
                  <a:srgbClr val="C00000"/>
                </a:solidFill>
                <a:latin typeface=".VnArial" pitchFamily="34" charset="0"/>
                <a:cs typeface="Times New Roman" pitchFamily="18" charset="0"/>
              </a:rPr>
              <a:t>ĐỘ</a:t>
            </a:r>
          </a:p>
        </p:txBody>
      </p:sp>
    </p:spTree>
    <p:extLst>
      <p:ext uri="{BB962C8B-B14F-4D97-AF65-F5344CB8AC3E}">
        <p14:creationId xmlns:p14="http://schemas.microsoft.com/office/powerpoint/2010/main" val="561194925"/>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500" fill="hold"/>
                                        <p:tgtEl>
                                          <p:spTgt spid="19"/>
                                        </p:tgtEl>
                                        <p:attrNameLst>
                                          <p:attrName>ppt_x</p:attrName>
                                        </p:attrNameLst>
                                      </p:cBhvr>
                                      <p:tavLst>
                                        <p:tav tm="0">
                                          <p:val>
                                            <p:strVal val="#ppt_x"/>
                                          </p:val>
                                        </p:tav>
                                        <p:tav tm="100000">
                                          <p:val>
                                            <p:strVal val="#ppt_x"/>
                                          </p:val>
                                        </p:tav>
                                      </p:tavLst>
                                    </p:anim>
                                    <p:anim calcmode="lin" valueType="num">
                                      <p:cBhvr additive="base">
                                        <p:cTn id="5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ppt_x"/>
                                          </p:val>
                                        </p:tav>
                                        <p:tav tm="100000">
                                          <p:val>
                                            <p:strVal val="#ppt_x"/>
                                          </p:val>
                                        </p:tav>
                                      </p:tavLst>
                                    </p:anim>
                                    <p:anim calcmode="lin" valueType="num">
                                      <p:cBhvr additive="base">
                                        <p:cTn id="65" dur="500" fill="hold"/>
                                        <p:tgtEl>
                                          <p:spTgt spid="9"/>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ppt_x"/>
                                          </p:val>
                                        </p:tav>
                                        <p:tav tm="100000">
                                          <p:val>
                                            <p:strVal val="#ppt_x"/>
                                          </p:val>
                                        </p:tav>
                                      </p:tavLst>
                                    </p:anim>
                                    <p:anim calcmode="lin" valueType="num">
                                      <p:cBhvr additive="base">
                                        <p:cTn id="73" dur="500" fill="hold"/>
                                        <p:tgtEl>
                                          <p:spTgt spid="1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fill="hold"/>
                                        <p:tgtEl>
                                          <p:spTgt spid="15"/>
                                        </p:tgtEl>
                                        <p:attrNameLst>
                                          <p:attrName>ppt_x</p:attrName>
                                        </p:attrNameLst>
                                      </p:cBhvr>
                                      <p:tavLst>
                                        <p:tav tm="0">
                                          <p:val>
                                            <p:strVal val="#ppt_x"/>
                                          </p:val>
                                        </p:tav>
                                        <p:tav tm="100000">
                                          <p:val>
                                            <p:strVal val="#ppt_x"/>
                                          </p:val>
                                        </p:tav>
                                      </p:tavLst>
                                    </p:anim>
                                    <p:anim calcmode="lin" valueType="num">
                                      <p:cBhvr additive="base">
                                        <p:cTn id="77" dur="500" fill="hold"/>
                                        <p:tgtEl>
                                          <p:spTgt spid="15"/>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ppt_x"/>
                                          </p:val>
                                        </p:tav>
                                        <p:tav tm="100000">
                                          <p:val>
                                            <p:strVal val="#ppt_x"/>
                                          </p:val>
                                        </p:tav>
                                      </p:tavLst>
                                    </p:anim>
                                    <p:anim calcmode="lin" valueType="num">
                                      <p:cBhvr additive="base">
                                        <p:cTn id="81" dur="500" fill="hold"/>
                                        <p:tgtEl>
                                          <p:spTgt spid="1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additive="base">
                                        <p:cTn id="84" dur="500" fill="hold"/>
                                        <p:tgtEl>
                                          <p:spTgt spid="12"/>
                                        </p:tgtEl>
                                        <p:attrNameLst>
                                          <p:attrName>ppt_x</p:attrName>
                                        </p:attrNameLst>
                                      </p:cBhvr>
                                      <p:tavLst>
                                        <p:tav tm="0">
                                          <p:val>
                                            <p:strVal val="#ppt_x"/>
                                          </p:val>
                                        </p:tav>
                                        <p:tav tm="100000">
                                          <p:val>
                                            <p:strVal val="#ppt_x"/>
                                          </p:val>
                                        </p:tav>
                                      </p:tavLst>
                                    </p:anim>
                                    <p:anim calcmode="lin" valueType="num">
                                      <p:cBhvr additive="base">
                                        <p:cTn id="8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 calcmode="lin" valueType="num">
                                      <p:cBhvr additive="base">
                                        <p:cTn id="90" dur="500" fill="hold"/>
                                        <p:tgtEl>
                                          <p:spTgt spid="24"/>
                                        </p:tgtEl>
                                        <p:attrNameLst>
                                          <p:attrName>ppt_x</p:attrName>
                                        </p:attrNameLst>
                                      </p:cBhvr>
                                      <p:tavLst>
                                        <p:tav tm="0">
                                          <p:val>
                                            <p:strVal val="#ppt_x"/>
                                          </p:val>
                                        </p:tav>
                                        <p:tav tm="100000">
                                          <p:val>
                                            <p:strVal val="#ppt_x"/>
                                          </p:val>
                                        </p:tav>
                                      </p:tavLst>
                                    </p:anim>
                                    <p:anim calcmode="lin" valueType="num">
                                      <p:cBhvr additive="base">
                                        <p:cTn id="91" dur="500" fill="hold"/>
                                        <p:tgtEl>
                                          <p:spTgt spid="24"/>
                                        </p:tgtEl>
                                        <p:attrNameLst>
                                          <p:attrName>ppt_y</p:attrName>
                                        </p:attrNameLst>
                                      </p:cBhvr>
                                      <p:tavLst>
                                        <p:tav tm="0">
                                          <p:val>
                                            <p:strVal val="1+#ppt_h/2"/>
                                          </p:val>
                                        </p:tav>
                                        <p:tav tm="100000">
                                          <p:val>
                                            <p:strVal val="#ppt_y"/>
                                          </p:val>
                                        </p:tav>
                                      </p:tavLst>
                                    </p:anim>
                                  </p:childTnLst>
                                </p:cTn>
                              </p:par>
                            </p:childTnLst>
                          </p:cTn>
                        </p:par>
                        <p:par>
                          <p:cTn id="92" fill="hold" nodeType="afterGroup">
                            <p:stCondLst>
                              <p:cond delay="500"/>
                            </p:stCondLst>
                            <p:childTnLst>
                              <p:par>
                                <p:cTn id="93" presetID="24"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 to="" calcmode="lin" valueType="num">
                                      <p:cBhvr>
                                        <p:cTn id="95" dur="1" fill="hold"/>
                                        <p:tgtEl>
                                          <p:spTgt spid="27"/>
                                        </p:tgtEl>
                                        <p:attrNameLst>
                                          <p:attrName/>
                                        </p:attrNameLst>
                                      </p:cBhvr>
                                    </p:anim>
                                  </p:childTnLst>
                                  <p:subTnLst>
                                    <p:audio>
                                      <p:cMediaNode>
                                        <p:cTn display="0" masterRel="sameClick">
                                          <p:stCondLst>
                                            <p:cond evt="begin" delay="0">
                                              <p:tn val="93"/>
                                            </p:cond>
                                          </p:stCondLst>
                                          <p:endCondLst>
                                            <p:cond evt="onStopAudio" delay="0">
                                              <p:tgtEl>
                                                <p:sldTgt/>
                                              </p:tgtEl>
                                            </p:cond>
                                          </p:endCondLst>
                                        </p:cTn>
                                        <p:tgtEl>
                                          <p:sndTgt r:embed="rId2" name="arrow.wav"/>
                                        </p:tgtEl>
                                      </p:cMediaNode>
                                    </p:audio>
                                  </p:subTnLst>
                                </p:cTn>
                              </p:par>
                            </p:childTnLst>
                          </p:cTn>
                        </p:par>
                        <p:par>
                          <p:cTn id="96" fill="hold" nodeType="afterGroup">
                            <p:stCondLst>
                              <p:cond delay="500"/>
                            </p:stCondLst>
                            <p:childTnLst>
                              <p:par>
                                <p:cTn id="97" presetID="24" presetClass="entr" presetSubtype="0" fill="hold" grpId="0" nodeType="afterEffect">
                                  <p:stCondLst>
                                    <p:cond delay="0"/>
                                  </p:stCondLst>
                                  <p:childTnLst>
                                    <p:set>
                                      <p:cBhvr>
                                        <p:cTn id="98" dur="1" fill="hold">
                                          <p:stCondLst>
                                            <p:cond delay="0"/>
                                          </p:stCondLst>
                                        </p:cTn>
                                        <p:tgtEl>
                                          <p:spTgt spid="28"/>
                                        </p:tgtEl>
                                        <p:attrNameLst>
                                          <p:attrName>style.visibility</p:attrName>
                                        </p:attrNameLst>
                                      </p:cBhvr>
                                      <p:to>
                                        <p:strVal val="visible"/>
                                      </p:to>
                                    </p:set>
                                    <p:anim to="" calcmode="lin" valueType="num">
                                      <p:cBhvr>
                                        <p:cTn id="99" dur="1" fill="hold"/>
                                        <p:tgtEl>
                                          <p:spTgt spid="28"/>
                                        </p:tgtEl>
                                        <p:attrNameLst>
                                          <p:attrName/>
                                        </p:attrNameLst>
                                      </p:cBhvr>
                                    </p:anim>
                                  </p:childTnLst>
                                  <p:subTnLst>
                                    <p:audio>
                                      <p:cMediaNode>
                                        <p:cTn display="0" masterRel="sameClick">
                                          <p:stCondLst>
                                            <p:cond evt="begin" delay="0">
                                              <p:tn val="97"/>
                                            </p:cond>
                                          </p:stCondLst>
                                          <p:endCondLst>
                                            <p:cond evt="onStopAudio" delay="0">
                                              <p:tgtEl>
                                                <p:sldTgt/>
                                              </p:tgtEl>
                                            </p:cond>
                                          </p:endCondLst>
                                        </p:cTn>
                                        <p:tgtEl>
                                          <p:sndTgt r:embed="rId2" name="arrow.wav"/>
                                        </p:tgtEl>
                                      </p:cMediaNode>
                                    </p:audio>
                                  </p:subTnLst>
                                </p:cTn>
                              </p:par>
                            </p:childTnLst>
                          </p:cTn>
                        </p:par>
                        <p:par>
                          <p:cTn id="100" fill="hold" nodeType="afterGroup">
                            <p:stCondLst>
                              <p:cond delay="500"/>
                            </p:stCondLst>
                            <p:childTnLst>
                              <p:par>
                                <p:cTn id="101" presetID="24" presetClass="entr" presetSubtype="0" fill="hold" grpId="0" nodeType="afterEffect">
                                  <p:stCondLst>
                                    <p:cond delay="0"/>
                                  </p:stCondLst>
                                  <p:childTnLst>
                                    <p:set>
                                      <p:cBhvr>
                                        <p:cTn id="102" dur="1" fill="hold">
                                          <p:stCondLst>
                                            <p:cond delay="0"/>
                                          </p:stCondLst>
                                        </p:cTn>
                                        <p:tgtEl>
                                          <p:spTgt spid="30"/>
                                        </p:tgtEl>
                                        <p:attrNameLst>
                                          <p:attrName>style.visibility</p:attrName>
                                        </p:attrNameLst>
                                      </p:cBhvr>
                                      <p:to>
                                        <p:strVal val="visible"/>
                                      </p:to>
                                    </p:set>
                                    <p:anim to="" calcmode="lin" valueType="num">
                                      <p:cBhvr>
                                        <p:cTn id="103" dur="1" fill="hold"/>
                                        <p:tgtEl>
                                          <p:spTgt spid="30"/>
                                        </p:tgtEl>
                                        <p:attrNameLst>
                                          <p:attrName/>
                                        </p:attrNameLst>
                                      </p:cBhvr>
                                    </p:anim>
                                  </p:childTnLst>
                                  <p:subTnLst>
                                    <p:audio>
                                      <p:cMediaNode>
                                        <p:cTn display="0" masterRel="sameClick">
                                          <p:stCondLst>
                                            <p:cond evt="begin" delay="0">
                                              <p:tn val="101"/>
                                            </p:cond>
                                          </p:stCondLst>
                                          <p:endCondLst>
                                            <p:cond evt="onStopAudio" delay="0">
                                              <p:tgtEl>
                                                <p:sldTgt/>
                                              </p:tgtEl>
                                            </p:cond>
                                          </p:endCondLst>
                                        </p:cTn>
                                        <p:tgtEl>
                                          <p:sndTgt r:embed="rId2" name="arrow.wav"/>
                                        </p:tgtEl>
                                      </p:cMediaNode>
                                    </p:audio>
                                  </p:subTnLst>
                                </p:cTn>
                              </p:par>
                              <p:par>
                                <p:cTn id="104" presetID="2" presetClass="entr" presetSubtype="4"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ppt_x"/>
                                          </p:val>
                                        </p:tav>
                                        <p:tav tm="100000">
                                          <p:val>
                                            <p:strVal val="#ppt_x"/>
                                          </p:val>
                                        </p:tav>
                                      </p:tavLst>
                                    </p:anim>
                                    <p:anim calcmode="lin" valueType="num">
                                      <p:cBhvr additive="base">
                                        <p:cTn id="107" dur="500" fill="hold"/>
                                        <p:tgtEl>
                                          <p:spTgt spid="32"/>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additive="base">
                                        <p:cTn id="110" dur="500" fill="hold"/>
                                        <p:tgtEl>
                                          <p:spTgt spid="34"/>
                                        </p:tgtEl>
                                        <p:attrNameLst>
                                          <p:attrName>ppt_x</p:attrName>
                                        </p:attrNameLst>
                                      </p:cBhvr>
                                      <p:tavLst>
                                        <p:tav tm="0">
                                          <p:val>
                                            <p:strVal val="#ppt_x"/>
                                          </p:val>
                                        </p:tav>
                                        <p:tav tm="100000">
                                          <p:val>
                                            <p:strVal val="#ppt_x"/>
                                          </p:val>
                                        </p:tav>
                                      </p:tavLst>
                                    </p:anim>
                                    <p:anim calcmode="lin" valueType="num">
                                      <p:cBhvr additive="base">
                                        <p:cTn id="111" dur="500" fill="hold"/>
                                        <p:tgtEl>
                                          <p:spTgt spid="34"/>
                                        </p:tgtEl>
                                        <p:attrNameLst>
                                          <p:attrName>ppt_y</p:attrName>
                                        </p:attrNameLst>
                                      </p:cBhvr>
                                      <p:tavLst>
                                        <p:tav tm="0">
                                          <p:val>
                                            <p:strVal val="1+#ppt_h/2"/>
                                          </p:val>
                                        </p:tav>
                                        <p:tav tm="100000">
                                          <p:val>
                                            <p:strVal val="#ppt_y"/>
                                          </p:val>
                                        </p:tav>
                                      </p:tavLst>
                                    </p:anim>
                                  </p:childTnLst>
                                </p:cTn>
                              </p:par>
                            </p:childTnLst>
                          </p:cTn>
                        </p:par>
                        <p:par>
                          <p:cTn id="112" fill="hold">
                            <p:stCondLst>
                              <p:cond delay="1000"/>
                            </p:stCondLst>
                            <p:childTnLst>
                              <p:par>
                                <p:cTn id="113" presetID="24" presetClass="entr" presetSubtype="0" fill="hold" grpId="0" nodeType="afterEffect">
                                  <p:stCondLst>
                                    <p:cond delay="0"/>
                                  </p:stCondLst>
                                  <p:childTnLst>
                                    <p:set>
                                      <p:cBhvr>
                                        <p:cTn id="114" dur="1" fill="hold">
                                          <p:stCondLst>
                                            <p:cond delay="0"/>
                                          </p:stCondLst>
                                        </p:cTn>
                                        <p:tgtEl>
                                          <p:spTgt spid="35"/>
                                        </p:tgtEl>
                                        <p:attrNameLst>
                                          <p:attrName>style.visibility</p:attrName>
                                        </p:attrNameLst>
                                      </p:cBhvr>
                                      <p:to>
                                        <p:strVal val="visible"/>
                                      </p:to>
                                    </p:set>
                                    <p:anim to="" calcmode="lin" valueType="num">
                                      <p:cBhvr>
                                        <p:cTn id="115" dur="1" fill="hold"/>
                                        <p:tgtEl>
                                          <p:spTgt spid="35"/>
                                        </p:tgtEl>
                                        <p:attrNameLst>
                                          <p:attrName/>
                                        </p:attrNameLst>
                                      </p:cBhvr>
                                    </p:anim>
                                  </p:childTnLst>
                                  <p:subTnLst>
                                    <p:audio>
                                      <p:cMediaNode>
                                        <p:cTn display="0" masterRel="sameClick">
                                          <p:stCondLst>
                                            <p:cond evt="begin" delay="0">
                                              <p:tn val="113"/>
                                            </p:cond>
                                          </p:stCondLst>
                                          <p:endCondLst>
                                            <p:cond evt="onStopAudio" delay="0">
                                              <p:tgtEl>
                                                <p:sldTgt/>
                                              </p:tgtEl>
                                            </p:cond>
                                          </p:endCondLst>
                                        </p:cTn>
                                        <p:tgtEl>
                                          <p:sndTgt r:embed="rId2" name="arrow.wav"/>
                                        </p:tgtEl>
                                      </p:cMediaNode>
                                    </p:audio>
                                  </p:subTnLst>
                                </p:cTn>
                              </p:par>
                            </p:childTnLst>
                          </p:cTn>
                        </p:par>
                      </p:childTnLst>
                    </p:cTn>
                  </p:par>
                  <p:par>
                    <p:cTn id="116" fill="hold">
                      <p:stCondLst>
                        <p:cond delay="indefinite"/>
                      </p:stCondLst>
                      <p:childTnLst>
                        <p:par>
                          <p:cTn id="117" fill="hold">
                            <p:stCondLst>
                              <p:cond delay="0"/>
                            </p:stCondLst>
                            <p:childTnLst>
                              <p:par>
                                <p:cTn id="118" presetID="2" presetClass="entr" presetSubtype="4"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 calcmode="lin" valueType="num">
                                      <p:cBhvr additive="base">
                                        <p:cTn id="120" dur="500" fill="hold"/>
                                        <p:tgtEl>
                                          <p:spTgt spid="37"/>
                                        </p:tgtEl>
                                        <p:attrNameLst>
                                          <p:attrName>ppt_x</p:attrName>
                                        </p:attrNameLst>
                                      </p:cBhvr>
                                      <p:tavLst>
                                        <p:tav tm="0">
                                          <p:val>
                                            <p:strVal val="#ppt_x"/>
                                          </p:val>
                                        </p:tav>
                                        <p:tav tm="100000">
                                          <p:val>
                                            <p:strVal val="#ppt_x"/>
                                          </p:val>
                                        </p:tav>
                                      </p:tavLst>
                                    </p:anim>
                                    <p:anim calcmode="lin" valueType="num">
                                      <p:cBhvr additive="base">
                                        <p:cTn id="121" dur="500" fill="hold"/>
                                        <p:tgtEl>
                                          <p:spTgt spid="37"/>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 calcmode="lin" valueType="num">
                                      <p:cBhvr additive="base">
                                        <p:cTn id="124" dur="500" fill="hold"/>
                                        <p:tgtEl>
                                          <p:spTgt spid="38"/>
                                        </p:tgtEl>
                                        <p:attrNameLst>
                                          <p:attrName>ppt_x</p:attrName>
                                        </p:attrNameLst>
                                      </p:cBhvr>
                                      <p:tavLst>
                                        <p:tav tm="0">
                                          <p:val>
                                            <p:strVal val="#ppt_x"/>
                                          </p:val>
                                        </p:tav>
                                        <p:tav tm="100000">
                                          <p:val>
                                            <p:strVal val="#ppt_x"/>
                                          </p:val>
                                        </p:tav>
                                      </p:tavLst>
                                    </p:anim>
                                    <p:anim calcmode="lin" valueType="num">
                                      <p:cBhvr additive="base">
                                        <p:cTn id="125" dur="500" fill="hold"/>
                                        <p:tgtEl>
                                          <p:spTgt spid="38"/>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 calcmode="lin" valueType="num">
                                      <p:cBhvr additive="base">
                                        <p:cTn id="128" dur="500" fill="hold"/>
                                        <p:tgtEl>
                                          <p:spTgt spid="43"/>
                                        </p:tgtEl>
                                        <p:attrNameLst>
                                          <p:attrName>ppt_x</p:attrName>
                                        </p:attrNameLst>
                                      </p:cBhvr>
                                      <p:tavLst>
                                        <p:tav tm="0">
                                          <p:val>
                                            <p:strVal val="#ppt_x"/>
                                          </p:val>
                                        </p:tav>
                                        <p:tav tm="100000">
                                          <p:val>
                                            <p:strVal val="#ppt_x"/>
                                          </p:val>
                                        </p:tav>
                                      </p:tavLst>
                                    </p:anim>
                                    <p:anim calcmode="lin" valueType="num">
                                      <p:cBhvr additive="base">
                                        <p:cTn id="129" dur="500" fill="hold"/>
                                        <p:tgtEl>
                                          <p:spTgt spid="43"/>
                                        </p:tgtEl>
                                        <p:attrNameLst>
                                          <p:attrName>ppt_y</p:attrName>
                                        </p:attrNameLst>
                                      </p:cBhvr>
                                      <p:tavLst>
                                        <p:tav tm="0">
                                          <p:val>
                                            <p:strVal val="1+#ppt_h/2"/>
                                          </p:val>
                                        </p:tav>
                                        <p:tav tm="100000">
                                          <p:val>
                                            <p:strVal val="#ppt_y"/>
                                          </p:val>
                                        </p:tav>
                                      </p:tavLst>
                                    </p:anim>
                                  </p:childTnLst>
                                </p:cTn>
                              </p:par>
                            </p:childTnLst>
                          </p:cTn>
                        </p:par>
                        <p:par>
                          <p:cTn id="130" fill="hold">
                            <p:stCondLst>
                              <p:cond delay="500"/>
                            </p:stCondLst>
                            <p:childTnLst>
                              <p:par>
                                <p:cTn id="131" presetID="24" presetClass="entr" presetSubtype="0" fill="hold" grpId="0" nodeType="afterEffect">
                                  <p:stCondLst>
                                    <p:cond delay="0"/>
                                  </p:stCondLst>
                                  <p:childTnLst>
                                    <p:set>
                                      <p:cBhvr>
                                        <p:cTn id="132" dur="1" fill="hold">
                                          <p:stCondLst>
                                            <p:cond delay="0"/>
                                          </p:stCondLst>
                                        </p:cTn>
                                        <p:tgtEl>
                                          <p:spTgt spid="44"/>
                                        </p:tgtEl>
                                        <p:attrNameLst>
                                          <p:attrName>style.visibility</p:attrName>
                                        </p:attrNameLst>
                                      </p:cBhvr>
                                      <p:to>
                                        <p:strVal val="visible"/>
                                      </p:to>
                                    </p:set>
                                    <p:anim to="" calcmode="lin" valueType="num">
                                      <p:cBhvr>
                                        <p:cTn id="133" dur="1" fill="hold"/>
                                        <p:tgtEl>
                                          <p:spTgt spid="44"/>
                                        </p:tgtEl>
                                        <p:attrNameLst>
                                          <p:attrName/>
                                        </p:attrNameLst>
                                      </p:cBhvr>
                                    </p:anim>
                                  </p:childTnLst>
                                  <p:subTnLst>
                                    <p:audio>
                                      <p:cMediaNode>
                                        <p:cTn display="0" masterRel="sameClick">
                                          <p:stCondLst>
                                            <p:cond evt="begin" delay="0">
                                              <p:tn val="131"/>
                                            </p:cond>
                                          </p:stCondLst>
                                          <p:endCondLst>
                                            <p:cond evt="onStopAudio" delay="0">
                                              <p:tgtEl>
                                                <p:sldTgt/>
                                              </p:tgtEl>
                                            </p:cond>
                                          </p:endCondLst>
                                        </p:cTn>
                                        <p:tgtEl>
                                          <p:sndTgt r:embed="rId2" name="arrow.wav"/>
                                        </p:tgtEl>
                                      </p:cMediaNode>
                                    </p:audio>
                                  </p:subTnLst>
                                </p:cTn>
                              </p:par>
                              <p:par>
                                <p:cTn id="134" presetID="2" presetClass="entr" presetSubtype="4"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 calcmode="lin" valueType="num">
                                      <p:cBhvr additive="base">
                                        <p:cTn id="136" dur="500" fill="hold"/>
                                        <p:tgtEl>
                                          <p:spTgt spid="45"/>
                                        </p:tgtEl>
                                        <p:attrNameLst>
                                          <p:attrName>ppt_x</p:attrName>
                                        </p:attrNameLst>
                                      </p:cBhvr>
                                      <p:tavLst>
                                        <p:tav tm="0">
                                          <p:val>
                                            <p:strVal val="#ppt_x"/>
                                          </p:val>
                                        </p:tav>
                                        <p:tav tm="100000">
                                          <p:val>
                                            <p:strVal val="#ppt_x"/>
                                          </p:val>
                                        </p:tav>
                                      </p:tavLst>
                                    </p:anim>
                                    <p:anim calcmode="lin" valueType="num">
                                      <p:cBhvr additive="base">
                                        <p:cTn id="137" dur="500" fill="hold"/>
                                        <p:tgtEl>
                                          <p:spTgt spid="45"/>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 calcmode="lin" valueType="num">
                                      <p:cBhvr additive="base">
                                        <p:cTn id="140" dur="500" fill="hold"/>
                                        <p:tgtEl>
                                          <p:spTgt spid="46"/>
                                        </p:tgtEl>
                                        <p:attrNameLst>
                                          <p:attrName>ppt_x</p:attrName>
                                        </p:attrNameLst>
                                      </p:cBhvr>
                                      <p:tavLst>
                                        <p:tav tm="0">
                                          <p:val>
                                            <p:strVal val="#ppt_x"/>
                                          </p:val>
                                        </p:tav>
                                        <p:tav tm="100000">
                                          <p:val>
                                            <p:strVal val="#ppt_x"/>
                                          </p:val>
                                        </p:tav>
                                      </p:tavLst>
                                    </p:anim>
                                    <p:anim calcmode="lin" valueType="num">
                                      <p:cBhvr additive="base">
                                        <p:cTn id="141" dur="500" fill="hold"/>
                                        <p:tgtEl>
                                          <p:spTgt spid="46"/>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47"/>
                                        </p:tgtEl>
                                        <p:attrNameLst>
                                          <p:attrName>style.visibility</p:attrName>
                                        </p:attrNameLst>
                                      </p:cBhvr>
                                      <p:to>
                                        <p:strVal val="visible"/>
                                      </p:to>
                                    </p:set>
                                    <p:anim calcmode="lin" valueType="num">
                                      <p:cBhvr additive="base">
                                        <p:cTn id="144" dur="500" fill="hold"/>
                                        <p:tgtEl>
                                          <p:spTgt spid="47"/>
                                        </p:tgtEl>
                                        <p:attrNameLst>
                                          <p:attrName>ppt_x</p:attrName>
                                        </p:attrNameLst>
                                      </p:cBhvr>
                                      <p:tavLst>
                                        <p:tav tm="0">
                                          <p:val>
                                            <p:strVal val="#ppt_x"/>
                                          </p:val>
                                        </p:tav>
                                        <p:tav tm="100000">
                                          <p:val>
                                            <p:strVal val="#ppt_x"/>
                                          </p:val>
                                        </p:tav>
                                      </p:tavLst>
                                    </p:anim>
                                    <p:anim calcmode="lin" valueType="num">
                                      <p:cBhvr additive="base">
                                        <p:cTn id="145" dur="500" fill="hold"/>
                                        <p:tgtEl>
                                          <p:spTgt spid="47"/>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48"/>
                                        </p:tgtEl>
                                        <p:attrNameLst>
                                          <p:attrName>style.visibility</p:attrName>
                                        </p:attrNameLst>
                                      </p:cBhvr>
                                      <p:to>
                                        <p:strVal val="visible"/>
                                      </p:to>
                                    </p:set>
                                    <p:anim calcmode="lin" valueType="num">
                                      <p:cBhvr additive="base">
                                        <p:cTn id="148" dur="500" fill="hold"/>
                                        <p:tgtEl>
                                          <p:spTgt spid="48"/>
                                        </p:tgtEl>
                                        <p:attrNameLst>
                                          <p:attrName>ppt_x</p:attrName>
                                        </p:attrNameLst>
                                      </p:cBhvr>
                                      <p:tavLst>
                                        <p:tav tm="0">
                                          <p:val>
                                            <p:strVal val="#ppt_x"/>
                                          </p:val>
                                        </p:tav>
                                        <p:tav tm="100000">
                                          <p:val>
                                            <p:strVal val="#ppt_x"/>
                                          </p:val>
                                        </p:tav>
                                      </p:tavLst>
                                    </p:anim>
                                    <p:anim calcmode="lin" valueType="num">
                                      <p:cBhvr additive="base">
                                        <p:cTn id="14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6" grpId="0"/>
      <p:bldP spid="7" grpId="0" animBg="1"/>
      <p:bldP spid="8" grpId="0" animBg="1"/>
      <p:bldP spid="9" grpId="0"/>
      <p:bldP spid="10" grpId="0"/>
      <p:bldP spid="11" grpId="0"/>
      <p:bldP spid="12" grpId="0" animBg="1"/>
      <p:bldP spid="14" grpId="0" animBg="1"/>
      <p:bldP spid="15" grpId="0" animBg="1"/>
      <p:bldP spid="16" grpId="0"/>
      <p:bldP spid="17" grpId="0"/>
      <p:bldP spid="18" grpId="0"/>
      <p:bldP spid="19" grpId="0"/>
      <p:bldP spid="21" grpId="0"/>
      <p:bldP spid="22" grpId="0"/>
      <p:bldP spid="24" grpId="0"/>
      <p:bldP spid="27" grpId="0" animBg="1"/>
      <p:bldP spid="28" grpId="0" animBg="1"/>
      <p:bldP spid="30" grpId="0" animBg="1"/>
      <p:bldP spid="32" grpId="0" animBg="1"/>
      <p:bldP spid="34" grpId="0" animBg="1"/>
      <p:bldP spid="35" grpId="0" animBg="1"/>
      <p:bldP spid="37" grpId="0"/>
      <p:bldP spid="38" grpId="0"/>
      <p:bldP spid="43" grpId="0" animBg="1"/>
      <p:bldP spid="44" grpId="0" animBg="1"/>
      <p:bldP spid="45" grpId="0"/>
      <p:bldP spid="46" grpId="0"/>
      <p:bldP spid="47"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2074993" y="228600"/>
            <a:ext cx="1589999" cy="417171"/>
          </a:xfrm>
          <a:prstGeom prst="rect">
            <a:avLst/>
          </a:prstGeom>
          <a:noFill/>
          <a:ln w="9525">
            <a:no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Lst>
        </p:spPr>
        <p:txBody>
          <a:bodyPr/>
          <a:lstStyle/>
          <a:p>
            <a:pPr marL="609600" indent="-609600" algn="ctr"/>
            <a:r>
              <a:rPr lang="en-US" sz="2000" dirty="0">
                <a:solidFill>
                  <a:srgbClr val="000066"/>
                </a:solidFill>
                <a:latin typeface="VNI-Swiss-Condense" pitchFamily="2" charset="0"/>
                <a:cs typeface="Arial" pitchFamily="34" charset="0"/>
              </a:rPr>
              <a:t> 2 &gt; 3</a:t>
            </a:r>
          </a:p>
        </p:txBody>
      </p:sp>
      <p:sp>
        <p:nvSpPr>
          <p:cNvPr id="4" name="Rectangle 4"/>
          <p:cNvSpPr>
            <a:spLocks noChangeArrowheads="1"/>
          </p:cNvSpPr>
          <p:nvPr/>
        </p:nvSpPr>
        <p:spPr bwMode="auto">
          <a:xfrm>
            <a:off x="2141537" y="1331552"/>
            <a:ext cx="1523455" cy="419100"/>
          </a:xfrm>
          <a:prstGeom prst="rect">
            <a:avLst/>
          </a:prstGeom>
          <a:noFill/>
          <a:ln w="9525">
            <a:no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Lst>
        </p:spPr>
        <p:txBody>
          <a:bodyPr/>
          <a:lstStyle/>
          <a:p>
            <a:pPr marL="609600" indent="-609600" algn="ctr"/>
            <a:r>
              <a:rPr lang="en-US" sz="2000" dirty="0">
                <a:solidFill>
                  <a:srgbClr val="000066"/>
                </a:solidFill>
                <a:latin typeface="VNI-Swiss-Condense" pitchFamily="2" charset="0"/>
                <a:cs typeface="Arial" pitchFamily="34" charset="0"/>
              </a:rPr>
              <a:t>100 = 100</a:t>
            </a:r>
          </a:p>
        </p:txBody>
      </p:sp>
      <p:sp>
        <p:nvSpPr>
          <p:cNvPr id="5" name="Rectangle 5"/>
          <p:cNvSpPr>
            <a:spLocks noChangeArrowheads="1"/>
          </p:cNvSpPr>
          <p:nvPr/>
        </p:nvSpPr>
        <p:spPr bwMode="auto">
          <a:xfrm>
            <a:off x="2141537" y="2514581"/>
            <a:ext cx="1533787" cy="381000"/>
          </a:xfrm>
          <a:prstGeom prst="rect">
            <a:avLst/>
          </a:prstGeom>
          <a:noFill/>
          <a:ln w="9525">
            <a:no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chemeClr val="accent1"/>
                </a:solidFill>
              </a14:hiddenFill>
            </a:ext>
          </a:extLst>
        </p:spPr>
        <p:txBody>
          <a:bodyPr/>
          <a:lstStyle/>
          <a:p>
            <a:pPr marL="609600" indent="-609600" algn="ctr"/>
            <a:r>
              <a:rPr lang="en-US" sz="2000" dirty="0">
                <a:solidFill>
                  <a:srgbClr val="000066"/>
                </a:solidFill>
                <a:latin typeface="VNI-Swiss-Condense" pitchFamily="2" charset="0"/>
                <a:cs typeface="Arial" pitchFamily="34" charset="0"/>
              </a:rPr>
              <a:t>1500 &lt; 1000</a:t>
            </a:r>
          </a:p>
        </p:txBody>
      </p:sp>
      <p:sp>
        <p:nvSpPr>
          <p:cNvPr id="10" name="Rectangle 10"/>
          <p:cNvSpPr>
            <a:spLocks noChangeArrowheads="1"/>
          </p:cNvSpPr>
          <p:nvPr/>
        </p:nvSpPr>
        <p:spPr bwMode="auto">
          <a:xfrm>
            <a:off x="5539719" y="0"/>
            <a:ext cx="4382156" cy="6857999"/>
          </a:xfrm>
          <a:prstGeom prst="rect">
            <a:avLst/>
          </a:prstGeom>
          <a:solidFill>
            <a:schemeClr val="bg1"/>
          </a:solidFill>
          <a:ln>
            <a:solidFill>
              <a:schemeClr val="bg1">
                <a:lumMod val="65000"/>
              </a:schemeClr>
            </a:solidFill>
          </a:ln>
          <a:effectLst>
            <a:outerShdw blurRad="44450" dist="27940" dir="5400000" algn="ctr">
              <a:srgbClr val="000000">
                <a:alpha val="32000"/>
              </a:srgbClr>
            </a:outerShdw>
          </a:effectLst>
        </p:spPr>
        <p:txBody>
          <a:bodyPr/>
          <a:lstStyle/>
          <a:p>
            <a:pPr marL="273050" indent="-273050">
              <a:spcBef>
                <a:spcPts val="600"/>
              </a:spcBef>
              <a:spcAft>
                <a:spcPts val="0"/>
              </a:spcAft>
              <a:buFont typeface="Arial" pitchFamily="34" charset="0"/>
              <a:buChar char="•"/>
              <a:defRPr/>
            </a:pPr>
            <a:r>
              <a:rPr lang="en-US" sz="2400" b="1" dirty="0">
                <a:solidFill>
                  <a:prstClr val="black"/>
                </a:solidFill>
                <a:latin typeface="VN-NTime" pitchFamily="2" charset="0"/>
                <a:cs typeface="Arial" charset="0"/>
              </a:rPr>
              <a:t>2 </a:t>
            </a:r>
            <a:r>
              <a:rPr lang="en-US" sz="2400" b="1" dirty="0" err="1">
                <a:solidFill>
                  <a:prstClr val="black"/>
                </a:solidFill>
                <a:latin typeface="VN-NTime" pitchFamily="2" charset="0"/>
                <a:cs typeface="Arial" charset="0"/>
              </a:rPr>
              <a:t>ngöôøi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linh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Mamôluùc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troäi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hôn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haún</a:t>
            </a:r>
            <a:r>
              <a:rPr lang="en-US" sz="2400" b="1" dirty="0">
                <a:solidFill>
                  <a:prstClr val="black"/>
                </a:solidFill>
                <a:latin typeface="VN-NTime" pitchFamily="2" charset="0"/>
                <a:cs typeface="Arial" charset="0"/>
              </a:rPr>
              <a:t> 3 </a:t>
            </a:r>
            <a:r>
              <a:rPr lang="en-US" sz="2400" b="1" dirty="0" err="1">
                <a:solidFill>
                  <a:prstClr val="black"/>
                </a:solidFill>
                <a:latin typeface="VN-NTime" pitchFamily="2" charset="0"/>
                <a:cs typeface="Arial" charset="0"/>
              </a:rPr>
              <a:t>ngöôøi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Phaùp</a:t>
            </a:r>
            <a:r>
              <a:rPr lang="en-US" sz="2400" b="1" dirty="0">
                <a:solidFill>
                  <a:prstClr val="black"/>
                </a:solidFill>
                <a:latin typeface="VN-NTime" pitchFamily="2" charset="0"/>
                <a:cs typeface="Arial" charset="0"/>
              </a:rPr>
              <a:t>.</a:t>
            </a:r>
          </a:p>
          <a:p>
            <a:pPr marL="273050" indent="-273050">
              <a:spcBef>
                <a:spcPts val="600"/>
              </a:spcBef>
              <a:spcAft>
                <a:spcPts val="0"/>
              </a:spcAft>
              <a:buFont typeface="Arial" pitchFamily="34" charset="0"/>
              <a:buChar char="•"/>
              <a:defRPr/>
            </a:pPr>
            <a:r>
              <a:rPr lang="en-US" sz="2400" b="1" dirty="0">
                <a:solidFill>
                  <a:srgbClr val="000000"/>
                </a:solidFill>
                <a:latin typeface="VN-NTime" pitchFamily="2" charset="0"/>
                <a:cs typeface="Arial" charset="0"/>
              </a:rPr>
              <a:t>100 </a:t>
            </a:r>
            <a:r>
              <a:rPr lang="en-US" sz="2400" b="1" dirty="0" err="1">
                <a:solidFill>
                  <a:srgbClr val="000000"/>
                </a:solidFill>
                <a:latin typeface="VN-NTime" pitchFamily="2" charset="0"/>
                <a:cs typeface="Arial" charset="0"/>
              </a:rPr>
              <a:t>ngöôøi</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lính</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Mamôluùc</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vaø</a:t>
            </a:r>
            <a:r>
              <a:rPr lang="en-US" sz="2400" b="1" dirty="0">
                <a:solidFill>
                  <a:srgbClr val="000000"/>
                </a:solidFill>
                <a:latin typeface="VN-NTime" pitchFamily="2" charset="0"/>
                <a:cs typeface="Arial" charset="0"/>
              </a:rPr>
              <a:t> 100 </a:t>
            </a:r>
            <a:r>
              <a:rPr lang="en-US" sz="2400" b="1" dirty="0" err="1">
                <a:solidFill>
                  <a:srgbClr val="000000"/>
                </a:solidFill>
                <a:latin typeface="VN-NTime" pitchFamily="2" charset="0"/>
                <a:cs typeface="Arial" charset="0"/>
              </a:rPr>
              <a:t>Ngöôi</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lính</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Phaùp</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thì</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ngang</a:t>
            </a:r>
            <a:r>
              <a:rPr lang="en-US" sz="2400" b="1" dirty="0">
                <a:solidFill>
                  <a:srgbClr val="000000"/>
                </a:solidFill>
                <a:latin typeface="VN-NTime" pitchFamily="2" charset="0"/>
                <a:cs typeface="Arial" charset="0"/>
              </a:rPr>
              <a:t> </a:t>
            </a:r>
            <a:r>
              <a:rPr lang="en-US" sz="2400" b="1" dirty="0" err="1">
                <a:solidFill>
                  <a:srgbClr val="000000"/>
                </a:solidFill>
                <a:latin typeface="VN-NTime" pitchFamily="2" charset="0"/>
                <a:cs typeface="Arial" charset="0"/>
              </a:rPr>
              <a:t>nhau</a:t>
            </a:r>
            <a:r>
              <a:rPr lang="en-US" sz="2400" b="1" dirty="0">
                <a:solidFill>
                  <a:srgbClr val="000000"/>
                </a:solidFill>
                <a:latin typeface="VN-NTime" pitchFamily="2" charset="0"/>
                <a:cs typeface="Arial" charset="0"/>
              </a:rPr>
              <a:t>.</a:t>
            </a:r>
          </a:p>
          <a:p>
            <a:pPr marL="273050" indent="-273050">
              <a:spcBef>
                <a:spcPts val="600"/>
              </a:spcBef>
              <a:spcAft>
                <a:spcPts val="0"/>
              </a:spcAft>
              <a:buFont typeface="Arial" pitchFamily="34" charset="0"/>
              <a:buChar char="•"/>
              <a:defRPr/>
            </a:pPr>
            <a:r>
              <a:rPr lang="en-US" sz="2400" b="1" dirty="0">
                <a:solidFill>
                  <a:srgbClr val="0000CC"/>
                </a:solidFill>
                <a:latin typeface="VN-NTime" pitchFamily="2" charset="0"/>
                <a:cs typeface="Arial" charset="0"/>
              </a:rPr>
              <a:t>300 </a:t>
            </a:r>
            <a:r>
              <a:rPr lang="en-US" sz="2400" b="1" dirty="0" err="1">
                <a:solidFill>
                  <a:srgbClr val="0000CC"/>
                </a:solidFill>
                <a:latin typeface="VN-NTime" pitchFamily="2" charset="0"/>
                <a:cs typeface="Arial" charset="0"/>
              </a:rPr>
              <a:t>ngöôøi</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lính</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Phaùp</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thì</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thöôøng</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troäi</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hôn</a:t>
            </a:r>
            <a:r>
              <a:rPr lang="en-US" sz="2400" b="1" dirty="0">
                <a:solidFill>
                  <a:srgbClr val="0000CC"/>
                </a:solidFill>
                <a:latin typeface="VN-NTime" pitchFamily="2" charset="0"/>
                <a:cs typeface="Arial" charset="0"/>
              </a:rPr>
              <a:t> 300 </a:t>
            </a:r>
            <a:r>
              <a:rPr lang="en-US" sz="2400" b="1" dirty="0" err="1">
                <a:solidFill>
                  <a:srgbClr val="0000CC"/>
                </a:solidFill>
                <a:latin typeface="VN-NTime" pitchFamily="2" charset="0"/>
                <a:cs typeface="Arial" charset="0"/>
              </a:rPr>
              <a:t>ngöôøi</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lính</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Mamôluùc</a:t>
            </a:r>
            <a:r>
              <a:rPr lang="en-US" sz="2400" b="1" dirty="0">
                <a:solidFill>
                  <a:srgbClr val="0000CC"/>
                </a:solidFill>
                <a:latin typeface="VN-NTime" pitchFamily="2" charset="0"/>
                <a:cs typeface="Arial" charset="0"/>
              </a:rPr>
              <a:t>.</a:t>
            </a:r>
          </a:p>
          <a:p>
            <a:pPr marL="273050" indent="-273050">
              <a:spcBef>
                <a:spcPts val="600"/>
              </a:spcBef>
              <a:spcAft>
                <a:spcPts val="0"/>
              </a:spcAft>
              <a:buFont typeface="Arial" pitchFamily="34" charset="0"/>
              <a:buChar char="•"/>
              <a:defRPr/>
            </a:pPr>
            <a:r>
              <a:rPr lang="en-US" sz="2400" b="1" dirty="0">
                <a:solidFill>
                  <a:prstClr val="black"/>
                </a:solidFill>
                <a:latin typeface="VN-NTime" pitchFamily="2" charset="0"/>
                <a:cs typeface="Arial" charset="0"/>
              </a:rPr>
              <a:t>1000 </a:t>
            </a:r>
            <a:r>
              <a:rPr lang="en-US" sz="2400" b="1" dirty="0" err="1">
                <a:solidFill>
                  <a:prstClr val="black"/>
                </a:solidFill>
                <a:latin typeface="VN-NTime" pitchFamily="2" charset="0"/>
                <a:cs typeface="Arial" charset="0"/>
              </a:rPr>
              <a:t>ngöôøi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giôø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cuõng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ñaùnh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thaéng</a:t>
            </a:r>
            <a:r>
              <a:rPr lang="en-US" sz="2400" b="1" dirty="0">
                <a:solidFill>
                  <a:prstClr val="black"/>
                </a:solidFill>
                <a:latin typeface="VN-NTime" pitchFamily="2" charset="0"/>
                <a:cs typeface="Arial" charset="0"/>
              </a:rPr>
              <a:t> 1500 </a:t>
            </a:r>
            <a:r>
              <a:rPr lang="en-US" sz="2400" b="1" dirty="0" err="1">
                <a:solidFill>
                  <a:prstClr val="black"/>
                </a:solidFill>
                <a:latin typeface="VN-NTime" pitchFamily="2" charset="0"/>
                <a:cs typeface="Arial" charset="0"/>
              </a:rPr>
              <a:t>lính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Mamôluùc</a:t>
            </a:r>
            <a:r>
              <a:rPr lang="en-US" sz="2400" b="1" dirty="0">
                <a:solidFill>
                  <a:prstClr val="black"/>
                </a:solidFill>
                <a:latin typeface="VN-NTime" pitchFamily="2" charset="0"/>
                <a:cs typeface="Arial" charset="0"/>
              </a:rPr>
              <a:t>.</a:t>
            </a:r>
          </a:p>
          <a:p>
            <a:pPr>
              <a:spcBef>
                <a:spcPts val="600"/>
              </a:spcBef>
              <a:spcAft>
                <a:spcPts val="0"/>
              </a:spcAft>
              <a:defRPr/>
            </a:pPr>
            <a:r>
              <a:rPr lang="en-US" sz="2400" b="1" dirty="0" err="1">
                <a:solidFill>
                  <a:srgbClr val="7030A0"/>
                </a:solidFill>
                <a:latin typeface="VN-NTime" pitchFamily="2" charset="0"/>
                <a:cs typeface="Arial" charset="0"/>
              </a:rPr>
              <a:t>Kî</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binh</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Mamôluùc</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gioûi</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chieán</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ñaáu</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nhöng</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keùm</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veà</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kyõ</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luaät</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Coøn</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kî</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binh</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Phaùp</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keùm</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veà</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taøi</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ngheä</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nhöng</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coù</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kyû</a:t>
            </a:r>
            <a:r>
              <a:rPr lang="en-US" sz="2400" b="1" dirty="0">
                <a:solidFill>
                  <a:srgbClr val="7030A0"/>
                </a:solidFill>
                <a:latin typeface="VN-NTime" pitchFamily="2" charset="0"/>
                <a:cs typeface="Arial" charset="0"/>
              </a:rPr>
              <a:t> </a:t>
            </a:r>
            <a:r>
              <a:rPr lang="en-US" sz="2400" b="1" dirty="0" err="1">
                <a:solidFill>
                  <a:srgbClr val="7030A0"/>
                </a:solidFill>
                <a:latin typeface="VN-NTime" pitchFamily="2" charset="0"/>
                <a:cs typeface="Arial" charset="0"/>
              </a:rPr>
              <a:t>luaät</a:t>
            </a:r>
            <a:r>
              <a:rPr lang="en-US" sz="2400" b="1" dirty="0">
                <a:solidFill>
                  <a:srgbClr val="7030A0"/>
                </a:solidFill>
                <a:latin typeface="VN-NTime" pitchFamily="2" charset="0"/>
                <a:cs typeface="Arial" charset="0"/>
              </a:rPr>
              <a:t>. </a:t>
            </a:r>
          </a:p>
          <a:p>
            <a:pPr algn="r">
              <a:spcBef>
                <a:spcPts val="600"/>
              </a:spcBef>
              <a:spcAft>
                <a:spcPts val="0"/>
              </a:spcAft>
              <a:defRPr/>
            </a:pPr>
            <a:r>
              <a:rPr lang="en-US" sz="2400" b="1" dirty="0">
                <a:solidFill>
                  <a:srgbClr val="7030A0"/>
                </a:solidFill>
                <a:latin typeface="VN-NTime" pitchFamily="2" charset="0"/>
                <a:cs typeface="Arial" charset="0"/>
              </a:rPr>
              <a:t>(</a:t>
            </a:r>
            <a:r>
              <a:rPr lang="en-US" sz="2400" b="1" i="1" dirty="0">
                <a:solidFill>
                  <a:srgbClr val="660033"/>
                </a:solidFill>
                <a:latin typeface="VN-NTime" pitchFamily="2" charset="0"/>
                <a:cs typeface="Arial" charset="0"/>
              </a:rPr>
              <a:t>Theo </a:t>
            </a:r>
            <a:r>
              <a:rPr lang="en-US" sz="2400" b="1" i="1" dirty="0" err="1">
                <a:solidFill>
                  <a:srgbClr val="660033"/>
                </a:solidFill>
                <a:latin typeface="VN-NTime" pitchFamily="2" charset="0"/>
                <a:cs typeface="Arial" charset="0"/>
              </a:rPr>
              <a:t>Napoâleâoâng</a:t>
            </a:r>
            <a:r>
              <a:rPr lang="en-US" sz="2400" b="1" dirty="0">
                <a:solidFill>
                  <a:srgbClr val="7030A0"/>
                </a:solidFill>
                <a:latin typeface="VN-NTime" pitchFamily="2" charset="0"/>
                <a:cs typeface="Arial" charset="0"/>
              </a:rPr>
              <a:t>)</a:t>
            </a:r>
            <a:endParaRPr lang="en-US" sz="2000" b="1" dirty="0">
              <a:solidFill>
                <a:srgbClr val="7030A0"/>
              </a:solidFill>
              <a:latin typeface="VN-NTime" pitchFamily="2" charset="0"/>
              <a:cs typeface="Arial" charset="0"/>
            </a:endParaRPr>
          </a:p>
        </p:txBody>
      </p:sp>
      <p:pic>
        <p:nvPicPr>
          <p:cNvPr id="1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992" y="1146853"/>
            <a:ext cx="1783836" cy="834348"/>
          </a:xfrm>
          <a:prstGeom prst="rect">
            <a:avLst/>
          </a:prstGeom>
          <a:solidFill>
            <a:schemeClr val="accent1"/>
          </a:solidFill>
          <a:ln w="9525">
            <a:solidFill>
              <a:srgbClr val="000000"/>
            </a:solidFill>
            <a:miter lim="800000"/>
            <a:headEnd/>
            <a:tailEnd/>
          </a:ln>
          <a:effectLst>
            <a:outerShdw blurRad="44450" dist="27940" dir="5400000" algn="ctr">
              <a:srgbClr val="000000">
                <a:alpha val="32000"/>
              </a:srgbClr>
            </a:outerShdw>
          </a:effectLst>
        </p:spPr>
      </p:pic>
      <p:pic>
        <p:nvPicPr>
          <p:cNvPr id="1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 y="2362199"/>
            <a:ext cx="2067056" cy="838201"/>
          </a:xfrm>
          <a:prstGeom prst="rect">
            <a:avLst/>
          </a:prstGeom>
          <a:noFill/>
          <a:ln w="9525">
            <a:solidFill>
              <a:srgbClr val="000000"/>
            </a:solid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pic>
        <p:nvPicPr>
          <p:cNvPr id="1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324" y="2332664"/>
            <a:ext cx="1773504" cy="838201"/>
          </a:xfrm>
          <a:prstGeom prst="rect">
            <a:avLst/>
          </a:prstGeom>
          <a:noFill/>
          <a:ln w="9525">
            <a:solidFill>
              <a:srgbClr val="000000"/>
            </a:solid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pic>
        <p:nvPicPr>
          <p:cNvPr id="1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1146853"/>
            <a:ext cx="2067057" cy="854358"/>
          </a:xfrm>
          <a:prstGeom prst="rect">
            <a:avLst/>
          </a:prstGeom>
          <a:noFill/>
          <a:ln w="9525">
            <a:solidFill>
              <a:srgbClr val="000000"/>
            </a:solid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pic>
        <p:nvPicPr>
          <p:cNvPr id="16"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7" y="32319"/>
            <a:ext cx="2074993" cy="777232"/>
          </a:xfrm>
          <a:prstGeom prst="rect">
            <a:avLst/>
          </a:prstGeom>
          <a:noFill/>
          <a:ln w="9525">
            <a:solidFill>
              <a:srgbClr val="000000"/>
            </a:solid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pic>
        <p:nvPicPr>
          <p:cNvPr id="1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1277" y="32319"/>
            <a:ext cx="1769823" cy="747697"/>
          </a:xfrm>
          <a:prstGeom prst="rect">
            <a:avLst/>
          </a:prstGeom>
          <a:noFill/>
          <a:ln w="9525">
            <a:solidFill>
              <a:srgbClr val="000000"/>
            </a:solidFill>
            <a:miter lim="800000"/>
            <a:headEnd/>
            <a:tailEnd/>
          </a:ln>
          <a:effectLst>
            <a:outerShdw blurRad="44450" dist="27940" dir="5400000" algn="ctr">
              <a:srgbClr val="000000">
                <a:alpha val="32000"/>
              </a:srgbClr>
            </a:outerShdw>
          </a:effectLst>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548045"/>
            <a:ext cx="5448827" cy="3309954"/>
          </a:xfrm>
          <a:prstGeom prst="rect">
            <a:avLst/>
          </a:prstGeom>
          <a:solidFill>
            <a:schemeClr val="accent2"/>
          </a:solidFill>
          <a:ln>
            <a:solidFill>
              <a:schemeClr val="accent1"/>
            </a:solidFill>
          </a:ln>
          <a:effectLst>
            <a:outerShdw blurRad="107950" dist="12700" dir="5400000" algn="ctr">
              <a:srgbClr val="000000"/>
            </a:outerShdw>
          </a:effectLst>
        </p:spPr>
      </p:pic>
      <p:sp>
        <p:nvSpPr>
          <p:cNvPr id="2" name="Rectangle 1"/>
          <p:cNvSpPr/>
          <p:nvPr/>
        </p:nvSpPr>
        <p:spPr>
          <a:xfrm>
            <a:off x="2827337" y="3548045"/>
            <a:ext cx="2583763" cy="490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2000" b="1" dirty="0" err="1">
                <a:solidFill>
                  <a:srgbClr val="660066"/>
                </a:solidFill>
              </a:rPr>
              <a:t>Sự</a:t>
            </a:r>
            <a:r>
              <a:rPr lang="en-US" sz="2000" b="1" dirty="0">
                <a:solidFill>
                  <a:srgbClr val="660066"/>
                </a:solidFill>
              </a:rPr>
              <a:t> </a:t>
            </a:r>
            <a:r>
              <a:rPr lang="en-US" sz="2000" b="1" dirty="0" err="1">
                <a:solidFill>
                  <a:srgbClr val="660066"/>
                </a:solidFill>
              </a:rPr>
              <a:t>chuyển</a:t>
            </a:r>
            <a:r>
              <a:rPr lang="en-US" sz="2000" b="1" dirty="0">
                <a:solidFill>
                  <a:srgbClr val="660066"/>
                </a:solidFill>
              </a:rPr>
              <a:t> </a:t>
            </a:r>
            <a:r>
              <a:rPr lang="en-US" sz="2000" b="1" dirty="0" err="1">
                <a:solidFill>
                  <a:srgbClr val="660066"/>
                </a:solidFill>
              </a:rPr>
              <a:t>hóa</a:t>
            </a:r>
            <a:r>
              <a:rPr lang="en-US" sz="2000" b="1" dirty="0">
                <a:solidFill>
                  <a:srgbClr val="660066"/>
                </a:solidFill>
              </a:rPr>
              <a:t> </a:t>
            </a:r>
            <a:r>
              <a:rPr lang="en-US" sz="2000" b="1" dirty="0" err="1">
                <a:solidFill>
                  <a:srgbClr val="660066"/>
                </a:solidFill>
              </a:rPr>
              <a:t>của</a:t>
            </a:r>
            <a:r>
              <a:rPr lang="en-US" sz="2000" b="1" dirty="0">
                <a:solidFill>
                  <a:srgbClr val="660066"/>
                </a:solidFill>
              </a:rPr>
              <a:t> </a:t>
            </a:r>
            <a:r>
              <a:rPr lang="en-US" sz="2000" b="1" dirty="0" err="1">
                <a:solidFill>
                  <a:srgbClr val="660066"/>
                </a:solidFill>
              </a:rPr>
              <a:t>các</a:t>
            </a:r>
            <a:r>
              <a:rPr lang="en-US" sz="2000" b="1" dirty="0">
                <a:solidFill>
                  <a:srgbClr val="660066"/>
                </a:solidFill>
              </a:rPr>
              <a:t> </a:t>
            </a:r>
            <a:r>
              <a:rPr lang="en-US" sz="2000" b="1" dirty="0" err="1">
                <a:solidFill>
                  <a:srgbClr val="660066"/>
                </a:solidFill>
              </a:rPr>
              <a:t>mặt</a:t>
            </a:r>
            <a:r>
              <a:rPr lang="en-US" sz="2000" b="1" dirty="0">
                <a:solidFill>
                  <a:srgbClr val="660066"/>
                </a:solidFill>
              </a:rPr>
              <a:t> </a:t>
            </a:r>
            <a:r>
              <a:rPr lang="en-US" sz="2000" b="1" dirty="0" err="1">
                <a:solidFill>
                  <a:srgbClr val="660066"/>
                </a:solidFill>
              </a:rPr>
              <a:t>đối</a:t>
            </a:r>
            <a:r>
              <a:rPr lang="en-US" sz="2000" b="1" dirty="0">
                <a:solidFill>
                  <a:srgbClr val="660066"/>
                </a:solidFill>
              </a:rPr>
              <a:t> </a:t>
            </a:r>
            <a:r>
              <a:rPr lang="en-US" sz="2000" b="1" dirty="0" err="1">
                <a:solidFill>
                  <a:srgbClr val="660066"/>
                </a:solidFill>
              </a:rPr>
              <a:t>lập</a:t>
            </a:r>
            <a:endParaRPr lang="en-US" sz="2000" b="1" dirty="0">
              <a:solidFill>
                <a:srgbClr val="660066"/>
              </a:solidFill>
            </a:endParaRPr>
          </a:p>
        </p:txBody>
      </p:sp>
    </p:spTree>
    <p:extLst>
      <p:ext uri="{BB962C8B-B14F-4D97-AF65-F5344CB8AC3E}">
        <p14:creationId xmlns:p14="http://schemas.microsoft.com/office/powerpoint/2010/main" val="200746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
                                            <p:txEl>
                                              <p:pRg st="3" end="3"/>
                                            </p:txEl>
                                          </p:spTgt>
                                        </p:tgtEl>
                                        <p:attrNameLst>
                                          <p:attrName>style.visibility</p:attrName>
                                        </p:attrNameLst>
                                      </p:cBhvr>
                                      <p:to>
                                        <p:strVal val="visible"/>
                                      </p:to>
                                    </p:set>
                                    <p:animEffect transition="in" filter="fade">
                                      <p:cBhvr>
                                        <p:cTn id="45" dur="500"/>
                                        <p:tgtEl>
                                          <p:spTgt spid="10">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circle(in)">
                                      <p:cBhvr>
                                        <p:cTn id="7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0" y="-57150"/>
            <a:ext cx="9921875" cy="6791325"/>
          </a:xfrm>
          <a:prstGeom prst="rect">
            <a:avLst/>
          </a:prstGeom>
        </p:spPr>
      </p:pic>
      <p:sp>
        <p:nvSpPr>
          <p:cNvPr id="5" name="Curved Up Arrow 4"/>
          <p:cNvSpPr/>
          <p:nvPr/>
        </p:nvSpPr>
        <p:spPr>
          <a:xfrm rot="10800000">
            <a:off x="1651001" y="1574441"/>
            <a:ext cx="6553200" cy="384544"/>
          </a:xfrm>
          <a:prstGeom prst="curvedUpArrow">
            <a:avLst/>
          </a:prstGeom>
          <a:solidFill>
            <a:srgbClr val="FFFFFF"/>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 name="Curved Right Arrow 6"/>
          <p:cNvSpPr/>
          <p:nvPr/>
        </p:nvSpPr>
        <p:spPr>
          <a:xfrm>
            <a:off x="1379537" y="2044715"/>
            <a:ext cx="76200" cy="455596"/>
          </a:xfrm>
          <a:prstGeom prst="curvedRightArrow">
            <a:avLst/>
          </a:prstGeom>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1714501" y="2026896"/>
            <a:ext cx="6399212" cy="45719"/>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141537" y="2454592"/>
            <a:ext cx="4038600" cy="45719"/>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1608138" y="2439341"/>
            <a:ext cx="214312" cy="45719"/>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531901" y="2857763"/>
            <a:ext cx="1643724" cy="37837"/>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rved Up Arrow 12"/>
          <p:cNvSpPr/>
          <p:nvPr/>
        </p:nvSpPr>
        <p:spPr>
          <a:xfrm rot="10800000">
            <a:off x="1684337" y="1929078"/>
            <a:ext cx="6553200" cy="384544"/>
          </a:xfrm>
          <a:prstGeom prst="curvedUpArrow">
            <a:avLst/>
          </a:prstGeom>
          <a:solidFill>
            <a:srgbClr val="FFFFFF"/>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4" name="Curved Right Arrow 13"/>
          <p:cNvSpPr/>
          <p:nvPr/>
        </p:nvSpPr>
        <p:spPr>
          <a:xfrm>
            <a:off x="1285743" y="2383955"/>
            <a:ext cx="76200" cy="455596"/>
          </a:xfrm>
          <a:prstGeom prst="curvedRightArrow">
            <a:avLst/>
          </a:prstGeom>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ight Arrow 14"/>
          <p:cNvSpPr/>
          <p:nvPr/>
        </p:nvSpPr>
        <p:spPr>
          <a:xfrm>
            <a:off x="1677987" y="2833969"/>
            <a:ext cx="214312" cy="45719"/>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2174873" y="2857815"/>
            <a:ext cx="4038600" cy="37785"/>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561137" y="2438400"/>
            <a:ext cx="1643724" cy="37837"/>
          </a:xfrm>
          <a:prstGeom prst="rightArrow">
            <a:avLst/>
          </a:prstGeom>
          <a:solidFill>
            <a:srgbClr val="FFCCFF"/>
          </a:solidFill>
          <a:ln>
            <a:solidFill>
              <a:srgbClr val="FF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rved Up Arrow 17"/>
          <p:cNvSpPr/>
          <p:nvPr/>
        </p:nvSpPr>
        <p:spPr>
          <a:xfrm rot="10800000">
            <a:off x="1684337" y="2358655"/>
            <a:ext cx="6553200" cy="384544"/>
          </a:xfrm>
          <a:prstGeom prst="curvedUpArrow">
            <a:avLst/>
          </a:prstGeom>
          <a:solidFill>
            <a:srgbClr val="FFFFFF"/>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163624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1"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794533" y="3663460"/>
            <a:ext cx="8050771" cy="1495864"/>
          </a:xfrm>
          <a:prstGeom prst="roundRect">
            <a:avLst>
              <a:gd name="adj" fmla="val 7566"/>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1893 – 1907;</a:t>
            </a:r>
          </a:p>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a:t>
            </a:r>
            <a:r>
              <a:rPr lang="en-US" sz="2400" b="1" dirty="0" err="1">
                <a:solidFill>
                  <a:srgbClr val="000066"/>
                </a:solidFill>
                <a:latin typeface="VN-NTime" pitchFamily="2" charset="0"/>
              </a:rPr>
              <a:t>sau</a:t>
            </a:r>
            <a:r>
              <a:rPr lang="en-US" sz="2400" b="1" dirty="0">
                <a:solidFill>
                  <a:srgbClr val="000066"/>
                </a:solidFill>
                <a:latin typeface="VN-NTime" pitchFamily="2" charset="0"/>
              </a:rPr>
              <a:t> 1907 </a:t>
            </a:r>
            <a:r>
              <a:rPr lang="en-US" sz="2400" b="1" dirty="0" err="1">
                <a:solidFill>
                  <a:srgbClr val="000066"/>
                </a:solidFill>
                <a:latin typeface="VN-NTime" pitchFamily="2" charset="0"/>
              </a:rPr>
              <a:t>ñeán</a:t>
            </a:r>
            <a:r>
              <a:rPr lang="en-US" sz="2400" b="1" dirty="0">
                <a:solidFill>
                  <a:srgbClr val="000066"/>
                </a:solidFill>
                <a:latin typeface="VN-NTime" pitchFamily="2" charset="0"/>
              </a:rPr>
              <a:t> </a:t>
            </a:r>
            <a:r>
              <a:rPr lang="en-US" sz="2400" b="1" dirty="0" err="1">
                <a:solidFill>
                  <a:srgbClr val="000066"/>
                </a:solidFill>
                <a:latin typeface="VN-NTime" pitchFamily="2" charset="0"/>
              </a:rPr>
              <a:t>Caùch</a:t>
            </a:r>
            <a:r>
              <a:rPr lang="en-US" sz="2400" b="1" dirty="0">
                <a:solidFill>
                  <a:srgbClr val="000066"/>
                </a:solidFill>
                <a:latin typeface="VN-NTime" pitchFamily="2" charset="0"/>
              </a:rPr>
              <a:t> </a:t>
            </a:r>
            <a:r>
              <a:rPr lang="en-US" sz="2400" b="1" dirty="0" err="1">
                <a:solidFill>
                  <a:srgbClr val="000066"/>
                </a:solidFill>
                <a:latin typeface="VN-NTime" pitchFamily="2" charset="0"/>
              </a:rPr>
              <a:t>maïng</a:t>
            </a:r>
            <a:r>
              <a:rPr lang="en-US" sz="2400" b="1" dirty="0">
                <a:solidFill>
                  <a:srgbClr val="000066"/>
                </a:solidFill>
                <a:latin typeface="VN-NTime" pitchFamily="2" charset="0"/>
              </a:rPr>
              <a:t> </a:t>
            </a:r>
            <a:r>
              <a:rPr lang="en-US" sz="2400" b="1" dirty="0" err="1">
                <a:solidFill>
                  <a:srgbClr val="000066"/>
                </a:solidFill>
                <a:latin typeface="VN-NTime" pitchFamily="2" charset="0"/>
              </a:rPr>
              <a:t>Thaùng</a:t>
            </a:r>
            <a:r>
              <a:rPr lang="en-US" sz="2400" b="1" dirty="0">
                <a:solidFill>
                  <a:srgbClr val="000066"/>
                </a:solidFill>
                <a:latin typeface="VN-NTime" pitchFamily="2" charset="0"/>
              </a:rPr>
              <a:t> </a:t>
            </a:r>
            <a:r>
              <a:rPr lang="en-US" sz="2400" b="1" dirty="0" err="1">
                <a:solidFill>
                  <a:srgbClr val="000066"/>
                </a:solidFill>
                <a:latin typeface="VN-NTime" pitchFamily="2" charset="0"/>
              </a:rPr>
              <a:t>Möôøi</a:t>
            </a:r>
            <a:r>
              <a:rPr lang="en-US" sz="2400" b="1" dirty="0">
                <a:solidFill>
                  <a:srgbClr val="000066"/>
                </a:solidFill>
                <a:latin typeface="VN-NTime" pitchFamily="2" charset="0"/>
              </a:rPr>
              <a:t> </a:t>
            </a:r>
            <a:r>
              <a:rPr lang="en-US" sz="2400" b="1" dirty="0" err="1">
                <a:solidFill>
                  <a:srgbClr val="000066"/>
                </a:solidFill>
                <a:latin typeface="VN-NTime" pitchFamily="2" charset="0"/>
              </a:rPr>
              <a:t>Nga</a:t>
            </a:r>
            <a:r>
              <a:rPr lang="en-US" sz="2400" b="1" dirty="0">
                <a:solidFill>
                  <a:srgbClr val="000066"/>
                </a:solidFill>
                <a:latin typeface="VN-NTime" pitchFamily="2" charset="0"/>
              </a:rPr>
              <a:t> 1917;</a:t>
            </a:r>
          </a:p>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a:t>
            </a:r>
            <a:r>
              <a:rPr lang="en-US" sz="2400" b="1" dirty="0" err="1">
                <a:solidFill>
                  <a:srgbClr val="000066"/>
                </a:solidFill>
                <a:latin typeface="VN-NTime" pitchFamily="2" charset="0"/>
              </a:rPr>
              <a:t>sau</a:t>
            </a:r>
            <a:r>
              <a:rPr lang="en-US" sz="2400" b="1" dirty="0">
                <a:solidFill>
                  <a:srgbClr val="000066"/>
                </a:solidFill>
                <a:latin typeface="VN-NTime" pitchFamily="2" charset="0"/>
              </a:rPr>
              <a:t> </a:t>
            </a:r>
            <a:r>
              <a:rPr lang="en-US" sz="2400" b="1" dirty="0" err="1">
                <a:solidFill>
                  <a:srgbClr val="000066"/>
                </a:solidFill>
                <a:latin typeface="VN-NTime" pitchFamily="2" charset="0"/>
              </a:rPr>
              <a:t>Caùch</a:t>
            </a:r>
            <a:r>
              <a:rPr lang="en-US" sz="2400" b="1" dirty="0">
                <a:solidFill>
                  <a:srgbClr val="000066"/>
                </a:solidFill>
                <a:latin typeface="VN-NTime" pitchFamily="2" charset="0"/>
              </a:rPr>
              <a:t> </a:t>
            </a:r>
            <a:r>
              <a:rPr lang="en-US" sz="2400" b="1" dirty="0" err="1">
                <a:solidFill>
                  <a:srgbClr val="000066"/>
                </a:solidFill>
                <a:latin typeface="VN-NTime" pitchFamily="2" charset="0"/>
              </a:rPr>
              <a:t>maïng</a:t>
            </a:r>
            <a:r>
              <a:rPr lang="en-US" sz="2400" b="1" dirty="0">
                <a:solidFill>
                  <a:srgbClr val="000066"/>
                </a:solidFill>
                <a:latin typeface="VN-NTime" pitchFamily="2" charset="0"/>
              </a:rPr>
              <a:t> </a:t>
            </a:r>
            <a:r>
              <a:rPr lang="en-US" sz="2400" b="1" dirty="0" err="1">
                <a:solidFill>
                  <a:srgbClr val="000066"/>
                </a:solidFill>
                <a:latin typeface="VN-NTime" pitchFamily="2" charset="0"/>
              </a:rPr>
              <a:t>Thaùng</a:t>
            </a:r>
            <a:r>
              <a:rPr lang="en-US" sz="2400" b="1" dirty="0">
                <a:solidFill>
                  <a:srgbClr val="000066"/>
                </a:solidFill>
                <a:latin typeface="VN-NTime" pitchFamily="2" charset="0"/>
              </a:rPr>
              <a:t> </a:t>
            </a:r>
            <a:r>
              <a:rPr lang="en-US" sz="2400" b="1" dirty="0" err="1">
                <a:solidFill>
                  <a:srgbClr val="000066"/>
                </a:solidFill>
                <a:latin typeface="VN-NTime" pitchFamily="2" charset="0"/>
              </a:rPr>
              <a:t>Möôøi</a:t>
            </a:r>
            <a:r>
              <a:rPr lang="en-US" sz="2400" b="1" dirty="0">
                <a:solidFill>
                  <a:srgbClr val="000066"/>
                </a:solidFill>
                <a:latin typeface="VN-NTime" pitchFamily="2" charset="0"/>
              </a:rPr>
              <a:t> </a:t>
            </a:r>
            <a:r>
              <a:rPr lang="en-US" sz="2400" b="1" dirty="0" err="1">
                <a:solidFill>
                  <a:srgbClr val="000066"/>
                </a:solidFill>
                <a:latin typeface="VN-NTime" pitchFamily="2" charset="0"/>
              </a:rPr>
              <a:t>Nga</a:t>
            </a:r>
            <a:r>
              <a:rPr lang="en-US" sz="2400" b="1" dirty="0">
                <a:solidFill>
                  <a:srgbClr val="000066"/>
                </a:solidFill>
                <a:latin typeface="VN-NTime" pitchFamily="2" charset="0"/>
              </a:rPr>
              <a:t> 1917.</a:t>
            </a:r>
          </a:p>
        </p:txBody>
      </p:sp>
      <p:sp>
        <p:nvSpPr>
          <p:cNvPr id="8" name="Rounded Rectangle 7"/>
          <p:cNvSpPr/>
          <p:nvPr/>
        </p:nvSpPr>
        <p:spPr bwMode="auto">
          <a:xfrm>
            <a:off x="0" y="4018231"/>
            <a:ext cx="1760537" cy="891281"/>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b="1" dirty="0">
                <a:solidFill>
                  <a:srgbClr val="800000"/>
                </a:solidFill>
                <a:latin typeface="VN-NTime" pitchFamily="2" charset="0"/>
              </a:rPr>
              <a:t>GÑ </a:t>
            </a:r>
            <a:r>
              <a:rPr lang="en-US" sz="2400" b="1" dirty="0" err="1">
                <a:solidFill>
                  <a:srgbClr val="800000"/>
                </a:solidFill>
                <a:latin typeface="VN-NTime" pitchFamily="2" charset="0"/>
              </a:rPr>
              <a:t>V.I.Leânin</a:t>
            </a:r>
            <a:endParaRPr lang="en-US" sz="2400" b="1" dirty="0">
              <a:solidFill>
                <a:srgbClr val="800000"/>
              </a:solidFill>
              <a:latin typeface="VN-NTime" pitchFamily="2" charset="0"/>
            </a:endParaRPr>
          </a:p>
        </p:txBody>
      </p:sp>
      <p:sp>
        <p:nvSpPr>
          <p:cNvPr id="24" name="Rounded Rectangle 23"/>
          <p:cNvSpPr/>
          <p:nvPr/>
        </p:nvSpPr>
        <p:spPr bwMode="auto">
          <a:xfrm>
            <a:off x="1794534" y="5295309"/>
            <a:ext cx="8050772" cy="900332"/>
          </a:xfrm>
          <a:prstGeom prst="roundRect">
            <a:avLst>
              <a:gd name="adj" fmla="val 585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a:t>
            </a:r>
            <a:r>
              <a:rPr lang="en-US" sz="2400" b="1" dirty="0" err="1">
                <a:solidFill>
                  <a:srgbClr val="000066"/>
                </a:solidFill>
                <a:latin typeface="VN-NTime" pitchFamily="2" charset="0"/>
              </a:rPr>
              <a:t>sau</a:t>
            </a:r>
            <a:r>
              <a:rPr lang="en-US" sz="2400" b="1" dirty="0">
                <a:solidFill>
                  <a:srgbClr val="000066"/>
                </a:solidFill>
                <a:latin typeface="VN-NTime" pitchFamily="2" charset="0"/>
              </a:rPr>
              <a:t> </a:t>
            </a:r>
            <a:r>
              <a:rPr lang="en-US" sz="2400" b="1" dirty="0" err="1">
                <a:solidFill>
                  <a:srgbClr val="000066"/>
                </a:solidFill>
                <a:latin typeface="VN-NTime" pitchFamily="2" charset="0"/>
              </a:rPr>
              <a:t>chieán</a:t>
            </a:r>
            <a:r>
              <a:rPr lang="en-US" sz="2400" b="1" dirty="0">
                <a:solidFill>
                  <a:srgbClr val="000066"/>
                </a:solidFill>
                <a:latin typeface="VN-NTime" pitchFamily="2" charset="0"/>
              </a:rPr>
              <a:t> </a:t>
            </a:r>
            <a:r>
              <a:rPr lang="en-US" sz="2400" b="1" dirty="0" err="1">
                <a:solidFill>
                  <a:srgbClr val="000066"/>
                </a:solidFill>
                <a:latin typeface="VN-NTime" pitchFamily="2" charset="0"/>
              </a:rPr>
              <a:t>tranh</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laàn</a:t>
            </a:r>
            <a:r>
              <a:rPr lang="en-US" sz="2400" b="1" dirty="0">
                <a:solidFill>
                  <a:srgbClr val="000066"/>
                </a:solidFill>
                <a:latin typeface="VN-NTime" pitchFamily="2" charset="0"/>
              </a:rPr>
              <a:t> 2 </a:t>
            </a:r>
            <a:r>
              <a:rPr lang="en-US" sz="2400" b="1" dirty="0" err="1">
                <a:solidFill>
                  <a:srgbClr val="000066"/>
                </a:solidFill>
                <a:latin typeface="VN-NTime" pitchFamily="2" charset="0"/>
              </a:rPr>
              <a:t>ñeán</a:t>
            </a:r>
            <a:r>
              <a:rPr lang="en-US" sz="2400" b="1" dirty="0">
                <a:solidFill>
                  <a:srgbClr val="000066"/>
                </a:solidFill>
                <a:latin typeface="VN-NTime" pitchFamily="2" charset="0"/>
              </a:rPr>
              <a:t> 1991;</a:t>
            </a:r>
          </a:p>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a:t>
            </a:r>
            <a:r>
              <a:rPr lang="en-US" sz="2400" b="1" dirty="0" err="1">
                <a:solidFill>
                  <a:srgbClr val="000066"/>
                </a:solidFill>
                <a:latin typeface="VN-NTime" pitchFamily="2" charset="0"/>
              </a:rPr>
              <a:t>sau</a:t>
            </a:r>
            <a:r>
              <a:rPr lang="en-US" sz="2400" b="1" dirty="0">
                <a:solidFill>
                  <a:srgbClr val="000066"/>
                </a:solidFill>
                <a:latin typeface="VN-NTime" pitchFamily="2" charset="0"/>
              </a:rPr>
              <a:t> 1991.</a:t>
            </a:r>
          </a:p>
        </p:txBody>
      </p:sp>
      <p:sp>
        <p:nvSpPr>
          <p:cNvPr id="25" name="Rounded Rectangle 24"/>
          <p:cNvSpPr/>
          <p:nvPr/>
        </p:nvSpPr>
        <p:spPr bwMode="auto">
          <a:xfrm>
            <a:off x="-1" y="5295308"/>
            <a:ext cx="1740212" cy="891281"/>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b="1" dirty="0">
                <a:solidFill>
                  <a:srgbClr val="800000"/>
                </a:solidFill>
                <a:latin typeface="VN-NTime" pitchFamily="2" charset="0"/>
              </a:rPr>
              <a:t>GÑ </a:t>
            </a:r>
            <a:r>
              <a:rPr lang="en-US" sz="2400" b="1" dirty="0" err="1">
                <a:solidFill>
                  <a:srgbClr val="800000"/>
                </a:solidFill>
                <a:latin typeface="VN-NTime" pitchFamily="2" charset="0"/>
              </a:rPr>
              <a:t>hieän</a:t>
            </a:r>
            <a:r>
              <a:rPr lang="en-US" sz="2400" b="1" dirty="0">
                <a:solidFill>
                  <a:srgbClr val="800000"/>
                </a:solidFill>
                <a:latin typeface="VN-NTime" pitchFamily="2" charset="0"/>
              </a:rPr>
              <a:t> nay</a:t>
            </a:r>
          </a:p>
        </p:txBody>
      </p:sp>
      <p:sp>
        <p:nvSpPr>
          <p:cNvPr id="26" name="Rounded Rectangle 25"/>
          <p:cNvSpPr/>
          <p:nvPr/>
        </p:nvSpPr>
        <p:spPr bwMode="auto">
          <a:xfrm>
            <a:off x="1836368" y="914400"/>
            <a:ext cx="8008938" cy="2664212"/>
          </a:xfrm>
          <a:prstGeom prst="roundRect">
            <a:avLst>
              <a:gd name="adj" fmla="val 3374"/>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spcBef>
                <a:spcPts val="600"/>
              </a:spcBef>
              <a:spcAft>
                <a:spcPts val="0"/>
              </a:spcAft>
              <a:buFont typeface="Arial" panose="020B0604020202020204" pitchFamily="34" charset="0"/>
              <a:buChar char="•"/>
              <a:defRPr/>
            </a:pPr>
            <a:r>
              <a:rPr lang="en-US" sz="2400" b="1" spc="-50" dirty="0" err="1">
                <a:solidFill>
                  <a:srgbClr val="000066"/>
                </a:solidFill>
                <a:latin typeface="VN-NTime" pitchFamily="2" charset="0"/>
              </a:rPr>
              <a:t>Thôøi</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kyø</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chuyeån</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bieán</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tö</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töôûng</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cuûa</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C.Maùc</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Ph.AÊngghen</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töø</a:t>
            </a:r>
            <a:r>
              <a:rPr lang="en-US" sz="2400" b="1" spc="-50" dirty="0">
                <a:solidFill>
                  <a:srgbClr val="000066"/>
                </a:solidFill>
                <a:latin typeface="VN-NTime" pitchFamily="2" charset="0"/>
              </a:rPr>
              <a:t> CNDT &amp; </a:t>
            </a:r>
            <a:r>
              <a:rPr lang="en-US" sz="2400" b="1" spc="-50" dirty="0" err="1">
                <a:solidFill>
                  <a:srgbClr val="000066"/>
                </a:solidFill>
                <a:latin typeface="VN-NTime" pitchFamily="2" charset="0"/>
              </a:rPr>
              <a:t>daân</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chuû</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caùch</a:t>
            </a:r>
            <a:r>
              <a:rPr lang="en-US" sz="2400" b="1" spc="-50" dirty="0">
                <a:solidFill>
                  <a:srgbClr val="000066"/>
                </a:solidFill>
                <a:latin typeface="VN-NTime" pitchFamily="2" charset="0"/>
              </a:rPr>
              <a:t> </a:t>
            </a:r>
            <a:r>
              <a:rPr lang="en-US" sz="2400" b="1" spc="-50" dirty="0" err="1">
                <a:solidFill>
                  <a:srgbClr val="000066"/>
                </a:solidFill>
                <a:latin typeface="VN-NTime" pitchFamily="2" charset="0"/>
              </a:rPr>
              <a:t>maïng</a:t>
            </a:r>
            <a:r>
              <a:rPr lang="en-US" sz="2400" b="1" spc="-50" dirty="0">
                <a:solidFill>
                  <a:srgbClr val="000066"/>
                </a:solidFill>
                <a:latin typeface="VN-NTime" pitchFamily="2" charset="0"/>
              </a:rPr>
              <a:t> sang CNDV &amp; CNCS </a:t>
            </a:r>
            <a:r>
              <a:rPr lang="en-US" sz="2400" spc="-50" dirty="0">
                <a:solidFill>
                  <a:srgbClr val="000066"/>
                </a:solidFill>
                <a:latin typeface="+mj-lt"/>
              </a:rPr>
              <a:t>(1842-1843);</a:t>
            </a:r>
          </a:p>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a:t>
            </a:r>
            <a:r>
              <a:rPr lang="en-US" sz="2400" b="1" dirty="0" err="1">
                <a:solidFill>
                  <a:srgbClr val="000066"/>
                </a:solidFill>
                <a:latin typeface="VN-NTime" pitchFamily="2" charset="0"/>
              </a:rPr>
              <a:t>C.Maùc</a:t>
            </a:r>
            <a:r>
              <a:rPr lang="en-US" sz="2400" b="1" dirty="0">
                <a:solidFill>
                  <a:srgbClr val="000066"/>
                </a:solidFill>
                <a:latin typeface="VN-NTime" pitchFamily="2" charset="0"/>
              </a:rPr>
              <a:t>- </a:t>
            </a:r>
            <a:r>
              <a:rPr lang="en-US" sz="2400" b="1" dirty="0" err="1">
                <a:solidFill>
                  <a:srgbClr val="000066"/>
                </a:solidFill>
                <a:latin typeface="VN-NTime" pitchFamily="2" charset="0"/>
              </a:rPr>
              <a:t>Ph.AÊngghen</a:t>
            </a:r>
            <a:r>
              <a:rPr lang="en-US" sz="2400" b="1" dirty="0">
                <a:solidFill>
                  <a:srgbClr val="000066"/>
                </a:solidFill>
                <a:latin typeface="VN-NTime" pitchFamily="2" charset="0"/>
              </a:rPr>
              <a:t> </a:t>
            </a:r>
            <a:r>
              <a:rPr lang="en-US" sz="2400" b="1" dirty="0" err="1">
                <a:solidFill>
                  <a:srgbClr val="000066"/>
                </a:solidFill>
                <a:latin typeface="VN-NTime" pitchFamily="2" charset="0"/>
              </a:rPr>
              <a:t>ñeà</a:t>
            </a:r>
            <a:r>
              <a:rPr lang="en-US" sz="2400" b="1" dirty="0">
                <a:solidFill>
                  <a:srgbClr val="000066"/>
                </a:solidFill>
                <a:latin typeface="VN-NTime" pitchFamily="2" charset="0"/>
              </a:rPr>
              <a:t> </a:t>
            </a:r>
            <a:r>
              <a:rPr lang="en-US" sz="2400" b="1" dirty="0" err="1">
                <a:solidFill>
                  <a:srgbClr val="000066"/>
                </a:solidFill>
                <a:latin typeface="VN-NTime" pitchFamily="2" charset="0"/>
              </a:rPr>
              <a:t>xuaát</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DVBC &amp; DVLS </a:t>
            </a:r>
            <a:r>
              <a:rPr lang="en-US" sz="2400" dirty="0">
                <a:solidFill>
                  <a:srgbClr val="000066"/>
                </a:solidFill>
                <a:latin typeface="+mj-lt"/>
              </a:rPr>
              <a:t>(1844-1848);</a:t>
            </a:r>
          </a:p>
          <a:p>
            <a:pPr marL="225425" indent="-225425">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kyø</a:t>
            </a:r>
            <a:r>
              <a:rPr lang="en-US" sz="2400" b="1" dirty="0">
                <a:solidFill>
                  <a:srgbClr val="000066"/>
                </a:solidFill>
                <a:latin typeface="VN-NTime" pitchFamily="2" charset="0"/>
              </a:rPr>
              <a:t> </a:t>
            </a:r>
            <a:r>
              <a:rPr lang="en-US" sz="2400" b="1" dirty="0" err="1">
                <a:solidFill>
                  <a:srgbClr val="000066"/>
                </a:solidFill>
                <a:latin typeface="VN-NTime" pitchFamily="2" charset="0"/>
              </a:rPr>
              <a:t>C.Maùc</a:t>
            </a:r>
            <a:r>
              <a:rPr lang="en-US" sz="2400" b="1" dirty="0">
                <a:solidFill>
                  <a:srgbClr val="000066"/>
                </a:solidFill>
                <a:latin typeface="VN-NTime" pitchFamily="2" charset="0"/>
              </a:rPr>
              <a:t>- </a:t>
            </a:r>
            <a:r>
              <a:rPr lang="en-US" sz="2400" b="1" dirty="0" err="1">
                <a:solidFill>
                  <a:srgbClr val="000066"/>
                </a:solidFill>
                <a:latin typeface="VN-NTime" pitchFamily="2" charset="0"/>
              </a:rPr>
              <a:t>Ph.AÊngghen</a:t>
            </a:r>
            <a:r>
              <a:rPr lang="en-US" sz="2400" b="1" dirty="0">
                <a:solidFill>
                  <a:srgbClr val="000066"/>
                </a:solidFill>
                <a:latin typeface="VN-NTime" pitchFamily="2" charset="0"/>
              </a:rPr>
              <a:t> </a:t>
            </a:r>
            <a:r>
              <a:rPr lang="en-US" sz="2400" b="1" dirty="0" err="1">
                <a:solidFill>
                  <a:srgbClr val="000066"/>
                </a:solidFill>
                <a:latin typeface="VN-NTime" pitchFamily="2" charset="0"/>
              </a:rPr>
              <a:t>boå</a:t>
            </a:r>
            <a:r>
              <a:rPr lang="en-US" sz="2400" b="1" dirty="0">
                <a:solidFill>
                  <a:srgbClr val="000066"/>
                </a:solidFill>
                <a:latin typeface="VN-NTime" pitchFamily="2" charset="0"/>
              </a:rPr>
              <a:t> sung,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luaän</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dirty="0">
                <a:solidFill>
                  <a:srgbClr val="000066"/>
                </a:solidFill>
                <a:latin typeface="+mj-lt"/>
                <a:sym typeface="Wingdings 3" pitchFamily="18" charset="2"/>
              </a:rPr>
              <a:t>(</a:t>
            </a:r>
            <a:r>
              <a:rPr lang="en-US" sz="2400" dirty="0" err="1">
                <a:solidFill>
                  <a:srgbClr val="000066"/>
                </a:solidFill>
                <a:latin typeface="+mj-lt"/>
                <a:sym typeface="Wingdings 3" pitchFamily="18" charset="2"/>
              </a:rPr>
              <a:t>sau</a:t>
            </a:r>
            <a:r>
              <a:rPr lang="en-US" sz="2400" dirty="0">
                <a:solidFill>
                  <a:srgbClr val="000066"/>
                </a:solidFill>
                <a:latin typeface="+mj-lt"/>
                <a:sym typeface="Wingdings 3" pitchFamily="18" charset="2"/>
              </a:rPr>
              <a:t> 1848).</a:t>
            </a:r>
            <a:endParaRPr lang="en-US" sz="2400" b="1" dirty="0">
              <a:solidFill>
                <a:srgbClr val="000066"/>
              </a:solidFill>
              <a:latin typeface="+mj-lt"/>
            </a:endParaRPr>
          </a:p>
        </p:txBody>
      </p:sp>
      <p:sp>
        <p:nvSpPr>
          <p:cNvPr id="27" name="Rounded Rectangle 26"/>
          <p:cNvSpPr/>
          <p:nvPr/>
        </p:nvSpPr>
        <p:spPr bwMode="auto">
          <a:xfrm>
            <a:off x="0" y="1816430"/>
            <a:ext cx="1801913" cy="904793"/>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a:spcBef>
                <a:spcPts val="0"/>
              </a:spcBef>
              <a:spcAft>
                <a:spcPts val="0"/>
              </a:spcAft>
            </a:pPr>
            <a:r>
              <a:rPr lang="en-US" sz="2400" b="1" dirty="0">
                <a:solidFill>
                  <a:srgbClr val="800000"/>
                </a:solidFill>
                <a:latin typeface="VN-NTime" pitchFamily="2" charset="0"/>
              </a:rPr>
              <a:t>GÑ </a:t>
            </a:r>
            <a:r>
              <a:rPr lang="en-US" sz="2400" b="1" dirty="0" err="1">
                <a:solidFill>
                  <a:srgbClr val="800000"/>
                </a:solidFill>
                <a:latin typeface="VN-NTime" pitchFamily="2" charset="0"/>
              </a:rPr>
              <a:t>C.Maùc</a:t>
            </a:r>
            <a:r>
              <a:rPr lang="en-US" sz="2400" b="1" dirty="0">
                <a:solidFill>
                  <a:srgbClr val="800000"/>
                </a:solidFill>
                <a:latin typeface="VN-NTime" pitchFamily="2" charset="0"/>
              </a:rPr>
              <a:t>- </a:t>
            </a:r>
            <a:r>
              <a:rPr lang="en-US" sz="2400" b="1" dirty="0" err="1">
                <a:solidFill>
                  <a:srgbClr val="800000"/>
                </a:solidFill>
                <a:latin typeface="VN-NTime" pitchFamily="2" charset="0"/>
              </a:rPr>
              <a:t>Ph.AÊngghen</a:t>
            </a:r>
            <a:endParaRPr lang="en-US" sz="2400" b="1" dirty="0">
              <a:solidFill>
                <a:srgbClr val="800000"/>
              </a:solidFill>
              <a:latin typeface="VN-NTime" pitchFamily="2" charset="0"/>
            </a:endParaRPr>
          </a:p>
        </p:txBody>
      </p:sp>
      <p:sp>
        <p:nvSpPr>
          <p:cNvPr id="9" name="AutoShape 49"/>
          <p:cNvSpPr>
            <a:spLocks noChangeArrowheads="1"/>
          </p:cNvSpPr>
          <p:nvPr/>
        </p:nvSpPr>
        <p:spPr bwMode="auto">
          <a:xfrm>
            <a:off x="-1" y="0"/>
            <a:ext cx="9921875" cy="415636"/>
          </a:xfrm>
          <a:prstGeom prst="roundRect">
            <a:avLst>
              <a:gd name="adj" fmla="val 11179"/>
            </a:avLst>
          </a:prstGeom>
          <a:solidFill>
            <a:srgbClr val="C00000"/>
          </a:solidFill>
          <a:ln w="28575" algn="ctr">
            <a:noFill/>
            <a:round/>
          </a:ln>
          <a:effectLst>
            <a:outerShdw blurRad="44450" dist="27940" dir="5400000" algn="ctr">
              <a:srgbClr val="000000">
                <a:alpha val="32000"/>
              </a:srgbClr>
            </a:outerShdw>
          </a:effectLst>
        </p:spPr>
        <p:txBody>
          <a:bodyPr wrap="none" anchor="ctr"/>
          <a:lstStyle/>
          <a:p>
            <a:pPr marL="355600" indent="-355600" algn="ctr"/>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giai</a:t>
            </a:r>
            <a:r>
              <a:rPr lang="en-US" sz="2400" b="1" dirty="0">
                <a:latin typeface="+mj-lt"/>
              </a:rPr>
              <a:t> </a:t>
            </a:r>
            <a:r>
              <a:rPr lang="en-US" sz="2400" b="1" dirty="0" err="1">
                <a:latin typeface="+mj-lt"/>
              </a:rPr>
              <a:t>ñoaïn</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cuûa</a:t>
            </a:r>
            <a:r>
              <a:rPr lang="en-US" sz="2400" b="1" dirty="0">
                <a:latin typeface="+mj-lt"/>
              </a:rPr>
              <a:t> </a:t>
            </a:r>
            <a:r>
              <a:rPr lang="en-US" sz="2400" b="1" dirty="0" err="1">
                <a:latin typeface="+mj-lt"/>
              </a:rPr>
              <a:t>trieát</a:t>
            </a:r>
            <a:r>
              <a:rPr lang="en-US" sz="2400" b="1" dirty="0">
                <a:latin typeface="+mj-lt"/>
              </a:rPr>
              <a:t> </a:t>
            </a:r>
            <a:r>
              <a:rPr lang="en-US" sz="2400" b="1" dirty="0" err="1">
                <a:latin typeface="+mj-lt"/>
              </a:rPr>
              <a:t>hoïc</a:t>
            </a:r>
            <a:r>
              <a:rPr lang="en-US" sz="2400" b="1" dirty="0">
                <a:latin typeface="+mj-lt"/>
              </a:rPr>
              <a:t> </a:t>
            </a:r>
            <a:r>
              <a:rPr lang="en-US" sz="2400" b="1" dirty="0" err="1">
                <a:latin typeface="+mj-lt"/>
              </a:rPr>
              <a:t>Maùc</a:t>
            </a:r>
            <a:r>
              <a:rPr lang="en-US" sz="2400" b="1" dirty="0">
                <a:latin typeface="+mj-lt"/>
              </a:rPr>
              <a:t> - </a:t>
            </a:r>
            <a:r>
              <a:rPr lang="en-US" sz="2400" b="1" dirty="0" err="1">
                <a:latin typeface="+mj-lt"/>
              </a:rPr>
              <a:t>Leânin</a:t>
            </a:r>
            <a:r>
              <a:rPr lang="en-US" sz="2400" b="1" dirty="0">
                <a:latin typeface="+mj-lt"/>
              </a:rPr>
              <a:t> </a:t>
            </a:r>
            <a:endParaRPr lang="vi-VN" sz="2400" dirty="0">
              <a:solidFill>
                <a:srgbClr val="FFFFFF"/>
              </a:solidFill>
              <a:latin typeface="+mj-lt"/>
            </a:endParaRPr>
          </a:p>
        </p:txBody>
      </p:sp>
    </p:spTree>
    <p:extLst>
      <p:ext uri="{BB962C8B-B14F-4D97-AF65-F5344CB8AC3E}">
        <p14:creationId xmlns:p14="http://schemas.microsoft.com/office/powerpoint/2010/main" val="4148437662"/>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4" grpId="0" animBg="1"/>
      <p:bldP spid="25" grpId="0" animBg="1"/>
      <p:bldP spid="26" grpId="0" animBg="1"/>
      <p:bldP spid="2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49"/>
          <p:cNvSpPr>
            <a:spLocks noChangeArrowheads="1"/>
          </p:cNvSpPr>
          <p:nvPr/>
        </p:nvSpPr>
        <p:spPr bwMode="auto">
          <a:xfrm>
            <a:off x="84138" y="510259"/>
            <a:ext cx="3352799" cy="377851"/>
          </a:xfrm>
          <a:prstGeom prst="roundRect">
            <a:avLst>
              <a:gd name="adj" fmla="val 17948"/>
            </a:avLst>
          </a:prstGeom>
          <a:solidFill>
            <a:srgbClr val="000066"/>
          </a:solidFill>
          <a:ln w="31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a)</a:t>
            </a:r>
            <a:r>
              <a:rPr lang="en-US" sz="2400" b="1" dirty="0">
                <a:solidFill>
                  <a:srgbClr val="FFFFFF"/>
                </a:solidFill>
                <a:latin typeface="VN-NTime" pitchFamily="2" charset="0"/>
              </a:rPr>
              <a:t> </a:t>
            </a:r>
            <a:r>
              <a:rPr lang="en-US" sz="2400" b="1" dirty="0" err="1">
                <a:solidFill>
                  <a:srgbClr val="FFFFFF"/>
                </a:solidFill>
                <a:latin typeface="VN-NTime" pitchFamily="2" charset="0"/>
              </a:rPr>
              <a:t>Nguyeân</a:t>
            </a:r>
            <a:r>
              <a:rPr lang="en-US" sz="2400" b="1" dirty="0">
                <a:solidFill>
                  <a:srgbClr val="FFFFFF"/>
                </a:solidFill>
                <a:latin typeface="VN-NTime" pitchFamily="2" charset="0"/>
              </a:rPr>
              <a:t> </a:t>
            </a:r>
            <a:r>
              <a:rPr lang="en-US" sz="2400" b="1" dirty="0" err="1">
                <a:solidFill>
                  <a:srgbClr val="FFFFFF"/>
                </a:solidFill>
                <a:latin typeface="VN-NTime" pitchFamily="2" charset="0"/>
              </a:rPr>
              <a:t>taéc</a:t>
            </a:r>
            <a:r>
              <a:rPr lang="en-US" sz="2400" b="1" dirty="0">
                <a:solidFill>
                  <a:srgbClr val="FFFFFF"/>
                </a:solidFill>
                <a:latin typeface="VN-NTime" pitchFamily="2" charset="0"/>
              </a:rPr>
              <a:t> </a:t>
            </a:r>
            <a:r>
              <a:rPr lang="en-US" sz="2400" b="1" dirty="0" err="1">
                <a:solidFill>
                  <a:srgbClr val="FFFFFF"/>
                </a:solidFill>
                <a:latin typeface="VN-NTime" pitchFamily="2" charset="0"/>
              </a:rPr>
              <a:t>toaøn</a:t>
            </a:r>
            <a:r>
              <a:rPr lang="en-US" sz="2400" b="1" dirty="0">
                <a:solidFill>
                  <a:srgbClr val="FFFFFF"/>
                </a:solidFill>
                <a:latin typeface="VN-NTime" pitchFamily="2" charset="0"/>
              </a:rPr>
              <a:t> </a:t>
            </a:r>
            <a:r>
              <a:rPr lang="en-US" sz="2400" b="1" dirty="0" err="1">
                <a:solidFill>
                  <a:srgbClr val="FFFFFF"/>
                </a:solidFill>
                <a:latin typeface="VN-NTime" pitchFamily="2" charset="0"/>
              </a:rPr>
              <a:t>dieän</a:t>
            </a:r>
            <a:endParaRPr lang="en-US" sz="2400" b="1" dirty="0">
              <a:solidFill>
                <a:srgbClr val="FFFFFF"/>
              </a:solidFill>
              <a:latin typeface="VN-NTime" pitchFamily="2" charset="0"/>
            </a:endParaRPr>
          </a:p>
        </p:txBody>
      </p:sp>
      <p:sp>
        <p:nvSpPr>
          <p:cNvPr id="15" name="Rounded Rectangle 14"/>
          <p:cNvSpPr/>
          <p:nvPr/>
        </p:nvSpPr>
        <p:spPr>
          <a:xfrm>
            <a:off x="1833150" y="4072554"/>
            <a:ext cx="8004600" cy="2709246"/>
          </a:xfrm>
          <a:prstGeom prst="roundRect">
            <a:avLst>
              <a:gd name="adj" fmla="val 396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just">
              <a:spcBef>
                <a:spcPts val="400"/>
              </a:spcBef>
              <a:spcAft>
                <a:spcPts val="0"/>
              </a:spcAft>
              <a:buFont typeface="Arial" pitchFamily="34" charset="0"/>
              <a:buChar char="•"/>
            </a:pPr>
            <a:r>
              <a:rPr lang="en-US" sz="2400" b="1" dirty="0" err="1">
                <a:solidFill>
                  <a:srgbClr val="002060"/>
                </a:solidFill>
                <a:latin typeface="VN-NTime" pitchFamily="2" charset="0"/>
              </a:rPr>
              <a:t>Ñaùnh</a:t>
            </a:r>
            <a:r>
              <a:rPr lang="en-US" sz="2400" b="1" dirty="0">
                <a:solidFill>
                  <a:srgbClr val="002060"/>
                </a:solidFill>
                <a:latin typeface="VN-NTime" pitchFamily="2" charset="0"/>
              </a:rPr>
              <a:t> </a:t>
            </a:r>
            <a:r>
              <a:rPr lang="en-US" sz="2400" b="1" dirty="0" err="1">
                <a:solidFill>
                  <a:srgbClr val="002060"/>
                </a:solidFill>
                <a:latin typeface="VN-NTime" pitchFamily="2" charset="0"/>
              </a:rPr>
              <a:t>giaù</a:t>
            </a:r>
            <a:r>
              <a:rPr lang="en-US" sz="2400" b="1" dirty="0">
                <a:solidFill>
                  <a:srgbClr val="002060"/>
                </a:solidFill>
                <a:latin typeface="VN-NTime" pitchFamily="2" charset="0"/>
              </a:rPr>
              <a:t> </a:t>
            </a:r>
            <a:r>
              <a:rPr lang="en-US" sz="2400" b="1" dirty="0" err="1">
                <a:solidFill>
                  <a:srgbClr val="002060"/>
                </a:solidFill>
                <a:latin typeface="VN-NTime" pitchFamily="2" charset="0"/>
              </a:rPr>
              <a:t>ñuùng</a:t>
            </a:r>
            <a:r>
              <a:rPr lang="en-US" sz="2400" b="1" dirty="0">
                <a:solidFill>
                  <a:srgbClr val="002060"/>
                </a:solidFill>
                <a:latin typeface="VN-NTime" pitchFamily="2" charset="0"/>
              </a:rPr>
              <a:t> </a:t>
            </a:r>
            <a:r>
              <a:rPr lang="en-US" sz="2400" b="1" dirty="0" err="1">
                <a:solidFill>
                  <a:srgbClr val="002060"/>
                </a:solidFill>
                <a:latin typeface="VN-NTime" pitchFamily="2" charset="0"/>
              </a:rPr>
              <a:t>vai</a:t>
            </a:r>
            <a:r>
              <a:rPr lang="en-US" sz="2400" b="1" dirty="0">
                <a:solidFill>
                  <a:srgbClr val="002060"/>
                </a:solidFill>
                <a:latin typeface="VN-NTime" pitchFamily="2" charset="0"/>
              </a:rPr>
              <a:t> </a:t>
            </a:r>
            <a:r>
              <a:rPr lang="en-US" sz="2400" b="1" dirty="0" err="1">
                <a:solidFill>
                  <a:srgbClr val="002060"/>
                </a:solidFill>
                <a:latin typeface="VN-NTime" pitchFamily="2" charset="0"/>
              </a:rPr>
              <a:t>troø</a:t>
            </a:r>
            <a:r>
              <a:rPr lang="en-US" sz="2400" b="1" dirty="0">
                <a:solidFill>
                  <a:srgbClr val="002060"/>
                </a:solidFill>
                <a:latin typeface="VN-NTime" pitchFamily="2" charset="0"/>
              </a:rPr>
              <a:t> </a:t>
            </a:r>
            <a:r>
              <a:rPr lang="en-US" sz="2400" b="1" dirty="0" err="1">
                <a:solidFill>
                  <a:srgbClr val="002060"/>
                </a:solidFill>
                <a:latin typeface="VN-NTime" pitchFamily="2" charset="0"/>
              </a:rPr>
              <a:t>cuûa</a:t>
            </a:r>
            <a:r>
              <a:rPr lang="en-US" sz="2400" b="1" dirty="0">
                <a:solidFill>
                  <a:srgbClr val="002060"/>
                </a:solidFill>
                <a:latin typeface="VN-NTime" pitchFamily="2" charset="0"/>
              </a:rPr>
              <a:t> </a:t>
            </a:r>
            <a:r>
              <a:rPr lang="en-US" sz="2400" b="1" dirty="0" err="1">
                <a:solidFill>
                  <a:srgbClr val="002060"/>
                </a:solidFill>
                <a:latin typeface="VN-NTime" pitchFamily="2" charset="0"/>
              </a:rPr>
              <a:t>töøng</a:t>
            </a:r>
            <a:r>
              <a:rPr lang="en-US" sz="2400" b="1" dirty="0">
                <a:solidFill>
                  <a:srgbClr val="002060"/>
                </a:solidFill>
                <a:latin typeface="VN-NTime" pitchFamily="2" charset="0"/>
              </a:rPr>
              <a:t> MLH (…) chi </a:t>
            </a:r>
            <a:r>
              <a:rPr lang="en-US" sz="2400" b="1" dirty="0" err="1">
                <a:solidFill>
                  <a:srgbClr val="002060"/>
                </a:solidFill>
                <a:latin typeface="VN-NTime" pitchFamily="2" charset="0"/>
              </a:rPr>
              <a:t>phoái</a:t>
            </a:r>
            <a:r>
              <a:rPr lang="en-US" sz="2400" b="1" dirty="0">
                <a:solidFill>
                  <a:srgbClr val="002060"/>
                </a:solidFill>
                <a:latin typeface="VN-NTime" pitchFamily="2" charset="0"/>
              </a:rPr>
              <a:t> </a:t>
            </a:r>
            <a:r>
              <a:rPr lang="en-US" sz="2400" b="1" dirty="0" err="1">
                <a:solidFill>
                  <a:srgbClr val="002060"/>
                </a:solidFill>
                <a:latin typeface="VN-NTime" pitchFamily="2" charset="0"/>
              </a:rPr>
              <a:t>söï</a:t>
            </a:r>
            <a:r>
              <a:rPr lang="en-US" sz="2400" b="1" dirty="0">
                <a:solidFill>
                  <a:srgbClr val="002060"/>
                </a:solidFill>
                <a:latin typeface="VN-NTime" pitchFamily="2" charset="0"/>
              </a:rPr>
              <a:t> </a:t>
            </a:r>
            <a:r>
              <a:rPr lang="en-US" sz="2400" b="1" dirty="0" err="1">
                <a:solidFill>
                  <a:srgbClr val="002060"/>
                </a:solidFill>
                <a:latin typeface="VN-NTime" pitchFamily="2" charset="0"/>
              </a:rPr>
              <a:t>vaät</a:t>
            </a:r>
            <a:r>
              <a:rPr lang="en-US" sz="2400" b="1" dirty="0">
                <a:solidFill>
                  <a:srgbClr val="002060"/>
                </a:solidFill>
                <a:latin typeface="VN-NTime" pitchFamily="2" charset="0"/>
              </a:rPr>
              <a:t>.</a:t>
            </a:r>
          </a:p>
          <a:p>
            <a:pPr marL="177800" indent="-177800" algn="just">
              <a:spcBef>
                <a:spcPts val="400"/>
              </a:spcBef>
              <a:spcAft>
                <a:spcPts val="0"/>
              </a:spcAft>
              <a:buFont typeface="Arial" pitchFamily="34" charset="0"/>
              <a:buChar char="•"/>
            </a:pPr>
            <a:r>
              <a:rPr lang="en-US" sz="2400" b="1" dirty="0" err="1">
                <a:solidFill>
                  <a:srgbClr val="002060"/>
                </a:solidFill>
                <a:latin typeface="VN-NTime" pitchFamily="2" charset="0"/>
              </a:rPr>
              <a:t>Thoâng</a:t>
            </a:r>
            <a:r>
              <a:rPr lang="en-US" sz="2400" b="1" dirty="0">
                <a:solidFill>
                  <a:srgbClr val="002060"/>
                </a:solidFill>
                <a:latin typeface="VN-NTime" pitchFamily="2" charset="0"/>
              </a:rPr>
              <a:t> qua </a:t>
            </a:r>
            <a:r>
              <a:rPr lang="en-US" sz="2400" b="1" dirty="0" err="1">
                <a:solidFill>
                  <a:srgbClr val="002060"/>
                </a:solidFill>
                <a:latin typeface="VN-NTime" pitchFamily="2" charset="0"/>
              </a:rPr>
              <a:t>hoaït</a:t>
            </a:r>
            <a:r>
              <a:rPr lang="en-US" sz="2400" b="1" dirty="0">
                <a:solidFill>
                  <a:srgbClr val="002060"/>
                </a:solidFill>
                <a:latin typeface="VN-NTime" pitchFamily="2" charset="0"/>
              </a:rPr>
              <a:t> </a:t>
            </a:r>
            <a:r>
              <a:rPr lang="en-US" sz="2400" b="1" dirty="0" err="1">
                <a:solidFill>
                  <a:srgbClr val="002060"/>
                </a:solidFill>
                <a:latin typeface="VN-NTime" pitchFamily="2" charset="0"/>
              </a:rPr>
              <a:t>ñoäng</a:t>
            </a:r>
            <a:r>
              <a:rPr lang="en-US" sz="2400" b="1" dirty="0">
                <a:solidFill>
                  <a:srgbClr val="002060"/>
                </a:solidFill>
                <a:latin typeface="VN-NTime" pitchFamily="2" charset="0"/>
              </a:rPr>
              <a:t> </a:t>
            </a:r>
            <a:r>
              <a:rPr lang="en-US" sz="2400" b="1" dirty="0" err="1">
                <a:solidFill>
                  <a:srgbClr val="002060"/>
                </a:solidFill>
                <a:latin typeface="VN-NTime" pitchFamily="2" charset="0"/>
              </a:rPr>
              <a:t>thöïc</a:t>
            </a:r>
            <a:r>
              <a:rPr lang="en-US" sz="2400" b="1" dirty="0">
                <a:solidFill>
                  <a:srgbClr val="002060"/>
                </a:solidFill>
                <a:latin typeface="VN-NTime" pitchFamily="2" charset="0"/>
              </a:rPr>
              <a:t> </a:t>
            </a:r>
            <a:r>
              <a:rPr lang="en-US" sz="2400" b="1" dirty="0" err="1">
                <a:solidFill>
                  <a:srgbClr val="002060"/>
                </a:solidFill>
                <a:latin typeface="VN-NTime" pitchFamily="2" charset="0"/>
              </a:rPr>
              <a:t>tieãn</a:t>
            </a:r>
            <a:r>
              <a:rPr lang="en-US" sz="2400" b="1" dirty="0">
                <a:solidFill>
                  <a:srgbClr val="002060"/>
                </a:solidFill>
                <a:latin typeface="VN-NTime" pitchFamily="2" charset="0"/>
              </a:rPr>
              <a:t> </a:t>
            </a:r>
            <a:r>
              <a:rPr lang="en-US" sz="2400" b="1" dirty="0" err="1">
                <a:solidFill>
                  <a:srgbClr val="002060"/>
                </a:solidFill>
                <a:latin typeface="VN-NTime" pitchFamily="2" charset="0"/>
              </a:rPr>
              <a:t>söû</a:t>
            </a:r>
            <a:r>
              <a:rPr lang="en-US" sz="2400" b="1" dirty="0">
                <a:solidFill>
                  <a:srgbClr val="002060"/>
                </a:solidFill>
                <a:latin typeface="VN-NTime" pitchFamily="2" charset="0"/>
              </a:rPr>
              <a:t> </a:t>
            </a:r>
            <a:r>
              <a:rPr lang="en-US" sz="2400" b="1" dirty="0" err="1">
                <a:solidFill>
                  <a:srgbClr val="002060"/>
                </a:solidFill>
                <a:latin typeface="VN-NTime" pitchFamily="2" charset="0"/>
              </a:rPr>
              <a:t>duïng</a:t>
            </a:r>
            <a:r>
              <a:rPr lang="en-US" sz="2400" b="1" dirty="0">
                <a:solidFill>
                  <a:srgbClr val="002060"/>
                </a:solidFill>
                <a:latin typeface="VN-NTime" pitchFamily="2" charset="0"/>
              </a:rPr>
              <a:t> </a:t>
            </a:r>
            <a:r>
              <a:rPr lang="en-US" sz="2400" b="1" dirty="0" err="1">
                <a:solidFill>
                  <a:srgbClr val="002060"/>
                </a:solidFill>
                <a:latin typeface="VN-NTime" pitchFamily="2" charset="0"/>
              </a:rPr>
              <a:t>nhieàu</a:t>
            </a:r>
            <a:r>
              <a:rPr lang="en-US" sz="2400" b="1" dirty="0">
                <a:solidFill>
                  <a:srgbClr val="002060"/>
                </a:solidFill>
                <a:latin typeface="VN-NTime" pitchFamily="2" charset="0"/>
              </a:rPr>
              <a:t> </a:t>
            </a:r>
            <a:r>
              <a:rPr lang="en-US" sz="2400" b="1" dirty="0" err="1">
                <a:solidFill>
                  <a:srgbClr val="002060"/>
                </a:solidFill>
                <a:latin typeface="VN-NTime" pitchFamily="2" charset="0"/>
              </a:rPr>
              <a:t>bieän</a:t>
            </a:r>
            <a:r>
              <a:rPr lang="en-US" sz="2400" b="1" dirty="0">
                <a:solidFill>
                  <a:srgbClr val="002060"/>
                </a:solidFill>
                <a:latin typeface="VN-NTime" pitchFamily="2" charset="0"/>
              </a:rPr>
              <a:t> </a:t>
            </a:r>
            <a:r>
              <a:rPr lang="en-US" sz="2400" b="1" dirty="0" err="1">
                <a:solidFill>
                  <a:srgbClr val="002060"/>
                </a:solidFill>
                <a:latin typeface="VN-NTime" pitchFamily="2" charset="0"/>
              </a:rPr>
              <a:t>phaùp</a:t>
            </a:r>
            <a:r>
              <a:rPr lang="en-US" sz="2400" b="1" dirty="0">
                <a:solidFill>
                  <a:srgbClr val="002060"/>
                </a:solidFill>
                <a:latin typeface="VN-NTime" pitchFamily="2" charset="0"/>
              </a:rPr>
              <a:t>, </a:t>
            </a:r>
            <a:r>
              <a:rPr lang="en-US" sz="2400" b="1" dirty="0" err="1">
                <a:solidFill>
                  <a:srgbClr val="002060"/>
                </a:solidFill>
                <a:latin typeface="VN-NTime" pitchFamily="2" charset="0"/>
              </a:rPr>
              <a:t>coâng</a:t>
            </a:r>
            <a:r>
              <a:rPr lang="en-US" sz="2400" b="1" dirty="0">
                <a:solidFill>
                  <a:srgbClr val="002060"/>
                </a:solidFill>
                <a:latin typeface="VN-NTime" pitchFamily="2" charset="0"/>
              </a:rPr>
              <a:t> </a:t>
            </a:r>
            <a:r>
              <a:rPr lang="en-US" sz="2400" b="1" dirty="0" err="1">
                <a:solidFill>
                  <a:srgbClr val="002060"/>
                </a:solidFill>
                <a:latin typeface="VN-NTime" pitchFamily="2" charset="0"/>
              </a:rPr>
              <a:t>cuï</a:t>
            </a:r>
            <a:r>
              <a:rPr lang="en-US" sz="2400" b="1" dirty="0">
                <a:solidFill>
                  <a:srgbClr val="002060"/>
                </a:solidFill>
                <a:latin typeface="VN-NTime" pitchFamily="2" charset="0"/>
              </a:rPr>
              <a:t> </a:t>
            </a:r>
            <a:r>
              <a:rPr lang="en-US" sz="2400" b="1" dirty="0" err="1">
                <a:solidFill>
                  <a:srgbClr val="002060"/>
                </a:solidFill>
                <a:latin typeface="VN-NTime" pitchFamily="2" charset="0"/>
              </a:rPr>
              <a:t>thích</a:t>
            </a:r>
            <a:r>
              <a:rPr lang="en-US" sz="2400" b="1" dirty="0">
                <a:solidFill>
                  <a:srgbClr val="002060"/>
                </a:solidFill>
                <a:latin typeface="VN-NTime" pitchFamily="2" charset="0"/>
              </a:rPr>
              <a:t> </a:t>
            </a:r>
            <a:r>
              <a:rPr lang="en-US" sz="2400" b="1" dirty="0" err="1">
                <a:solidFill>
                  <a:srgbClr val="002060"/>
                </a:solidFill>
                <a:latin typeface="VN-NTime" pitchFamily="2" charset="0"/>
              </a:rPr>
              <a:t>hôïp</a:t>
            </a:r>
            <a:r>
              <a:rPr lang="en-US" sz="2400" b="1" dirty="0">
                <a:solidFill>
                  <a:srgbClr val="002060"/>
                </a:solidFill>
                <a:latin typeface="VN-NTime" pitchFamily="2" charset="0"/>
              </a:rPr>
              <a:t> </a:t>
            </a:r>
            <a:r>
              <a:rPr lang="en-US" sz="2400" b="1" dirty="0" err="1">
                <a:solidFill>
                  <a:srgbClr val="002060"/>
                </a:solidFill>
                <a:latin typeface="VN-NTime" pitchFamily="2" charset="0"/>
              </a:rPr>
              <a:t>ñeå</a:t>
            </a:r>
            <a:r>
              <a:rPr lang="en-US" sz="2400" b="1" dirty="0">
                <a:solidFill>
                  <a:srgbClr val="002060"/>
                </a:solidFill>
                <a:latin typeface="VN-NTime" pitchFamily="2" charset="0"/>
              </a:rPr>
              <a:t> </a:t>
            </a:r>
            <a:r>
              <a:rPr lang="en-US" sz="2400" b="1" dirty="0" err="1">
                <a:solidFill>
                  <a:srgbClr val="002060"/>
                </a:solidFill>
                <a:latin typeface="VN-NTime" pitchFamily="2" charset="0"/>
              </a:rPr>
              <a:t>bieán</a:t>
            </a:r>
            <a:r>
              <a:rPr lang="en-US" sz="2400" b="1" dirty="0">
                <a:solidFill>
                  <a:srgbClr val="002060"/>
                </a:solidFill>
                <a:latin typeface="VN-NTime" pitchFamily="2" charset="0"/>
              </a:rPr>
              <a:t> </a:t>
            </a:r>
            <a:r>
              <a:rPr lang="en-US" sz="2400" b="1" dirty="0" err="1">
                <a:solidFill>
                  <a:srgbClr val="002060"/>
                </a:solidFill>
                <a:latin typeface="VN-NTime" pitchFamily="2" charset="0"/>
              </a:rPr>
              <a:t>ñoåi</a:t>
            </a:r>
            <a:r>
              <a:rPr lang="en-US" sz="2400" b="1" dirty="0">
                <a:solidFill>
                  <a:srgbClr val="002060"/>
                </a:solidFill>
                <a:latin typeface="VN-NTime" pitchFamily="2" charset="0"/>
              </a:rPr>
              <a:t> </a:t>
            </a:r>
            <a:r>
              <a:rPr lang="en-US" sz="2400" b="1" dirty="0" err="1">
                <a:solidFill>
                  <a:srgbClr val="002060"/>
                </a:solidFill>
                <a:latin typeface="VN-NTime" pitchFamily="2" charset="0"/>
              </a:rPr>
              <a:t>nhöõng</a:t>
            </a:r>
            <a:r>
              <a:rPr lang="en-US" sz="2400" b="1" dirty="0">
                <a:solidFill>
                  <a:srgbClr val="002060"/>
                </a:solidFill>
                <a:latin typeface="VN-NTime" pitchFamily="2" charset="0"/>
              </a:rPr>
              <a:t> MLH, </a:t>
            </a:r>
            <a:r>
              <a:rPr lang="en-US" sz="2400" b="1" dirty="0" err="1">
                <a:solidFill>
                  <a:srgbClr val="002060"/>
                </a:solidFill>
                <a:latin typeface="VN-NTime" pitchFamily="2" charset="0"/>
              </a:rPr>
              <a:t>ñaëc</a:t>
            </a:r>
            <a:r>
              <a:rPr lang="en-US" sz="2400" b="1" dirty="0">
                <a:solidFill>
                  <a:srgbClr val="002060"/>
                </a:solidFill>
                <a:latin typeface="VN-NTime" pitchFamily="2" charset="0"/>
              </a:rPr>
              <a:t> </a:t>
            </a:r>
            <a:r>
              <a:rPr lang="en-US" sz="2400" b="1" dirty="0" err="1">
                <a:solidFill>
                  <a:srgbClr val="002060"/>
                </a:solidFill>
                <a:latin typeface="VN-NTime" pitchFamily="2" charset="0"/>
              </a:rPr>
              <a:t>bieät</a:t>
            </a:r>
            <a:r>
              <a:rPr lang="en-US" sz="2400" b="1" dirty="0">
                <a:solidFill>
                  <a:srgbClr val="002060"/>
                </a:solidFill>
                <a:latin typeface="VN-NTime" pitchFamily="2" charset="0"/>
              </a:rPr>
              <a:t> </a:t>
            </a:r>
            <a:r>
              <a:rPr lang="en-US" sz="2400" b="1" dirty="0" err="1">
                <a:solidFill>
                  <a:srgbClr val="002060"/>
                </a:solidFill>
                <a:latin typeface="VN-NTime" pitchFamily="2" charset="0"/>
              </a:rPr>
              <a:t>laø</a:t>
            </a:r>
            <a:r>
              <a:rPr lang="en-US" sz="2400" b="1" dirty="0">
                <a:solidFill>
                  <a:srgbClr val="002060"/>
                </a:solidFill>
                <a:latin typeface="VN-NTime" pitchFamily="2" charset="0"/>
              </a:rPr>
              <a:t> </a:t>
            </a:r>
            <a:r>
              <a:rPr lang="en-US" sz="2400" b="1" dirty="0" err="1">
                <a:solidFill>
                  <a:srgbClr val="002060"/>
                </a:solidFill>
                <a:latin typeface="VN-NTime" pitchFamily="2" charset="0"/>
              </a:rPr>
              <a:t>nhöõng</a:t>
            </a:r>
            <a:r>
              <a:rPr lang="en-US" sz="2400" b="1" dirty="0">
                <a:solidFill>
                  <a:srgbClr val="002060"/>
                </a:solidFill>
                <a:latin typeface="VN-NTime" pitchFamily="2" charset="0"/>
              </a:rPr>
              <a:t> MLH </a:t>
            </a:r>
            <a:r>
              <a:rPr lang="en-US" sz="2400" b="1" dirty="0" err="1">
                <a:solidFill>
                  <a:srgbClr val="002060"/>
                </a:solidFill>
                <a:latin typeface="VN-NTime" pitchFamily="2" charset="0"/>
              </a:rPr>
              <a:t>beân</a:t>
            </a:r>
            <a:r>
              <a:rPr lang="en-US" sz="2400" b="1" dirty="0">
                <a:solidFill>
                  <a:srgbClr val="002060"/>
                </a:solidFill>
                <a:latin typeface="VN-NTime" pitchFamily="2" charset="0"/>
              </a:rPr>
              <a:t> </a:t>
            </a:r>
            <a:r>
              <a:rPr lang="en-US" sz="2400" b="1" dirty="0" err="1">
                <a:solidFill>
                  <a:srgbClr val="002060"/>
                </a:solidFill>
                <a:latin typeface="VN-NTime" pitchFamily="2" charset="0"/>
              </a:rPr>
              <a:t>trong</a:t>
            </a:r>
            <a:r>
              <a:rPr lang="en-US" sz="2400" b="1" dirty="0">
                <a:solidFill>
                  <a:srgbClr val="002060"/>
                </a:solidFill>
                <a:latin typeface="VN-NTime" pitchFamily="2" charset="0"/>
              </a:rPr>
              <a:t>, </a:t>
            </a:r>
            <a:r>
              <a:rPr lang="en-US" sz="2400" b="1" dirty="0" err="1">
                <a:solidFill>
                  <a:srgbClr val="002060"/>
                </a:solidFill>
                <a:latin typeface="VN-NTime" pitchFamily="2" charset="0"/>
              </a:rPr>
              <a:t>cô</a:t>
            </a:r>
            <a:r>
              <a:rPr lang="en-US" sz="2400" b="1" dirty="0">
                <a:solidFill>
                  <a:srgbClr val="002060"/>
                </a:solidFill>
                <a:latin typeface="VN-NTime" pitchFamily="2" charset="0"/>
              </a:rPr>
              <a:t> </a:t>
            </a:r>
            <a:r>
              <a:rPr lang="en-US" sz="2400" b="1" dirty="0" err="1">
                <a:solidFill>
                  <a:srgbClr val="002060"/>
                </a:solidFill>
                <a:latin typeface="VN-NTime" pitchFamily="2" charset="0"/>
              </a:rPr>
              <a:t>baûn</a:t>
            </a:r>
            <a:r>
              <a:rPr lang="en-US" sz="2400" b="1" dirty="0">
                <a:solidFill>
                  <a:srgbClr val="002060"/>
                </a:solidFill>
                <a:latin typeface="VN-NTime" pitchFamily="2" charset="0"/>
              </a:rPr>
              <a:t>, </a:t>
            </a:r>
            <a:r>
              <a:rPr lang="en-US" sz="2400" b="1" dirty="0" err="1">
                <a:solidFill>
                  <a:srgbClr val="002060"/>
                </a:solidFill>
                <a:latin typeface="VN-NTime" pitchFamily="2" charset="0"/>
              </a:rPr>
              <a:t>taát</a:t>
            </a:r>
            <a:r>
              <a:rPr lang="en-US" sz="2400" b="1" dirty="0">
                <a:solidFill>
                  <a:srgbClr val="002060"/>
                </a:solidFill>
                <a:latin typeface="VN-NTime" pitchFamily="2" charset="0"/>
              </a:rPr>
              <a:t> </a:t>
            </a:r>
            <a:r>
              <a:rPr lang="en-US" sz="2400" b="1" dirty="0" err="1">
                <a:solidFill>
                  <a:srgbClr val="002060"/>
                </a:solidFill>
                <a:latin typeface="VN-NTime" pitchFamily="2" charset="0"/>
              </a:rPr>
              <a:t>nhieân</a:t>
            </a:r>
            <a:r>
              <a:rPr lang="en-US" sz="2400" b="1" dirty="0">
                <a:solidFill>
                  <a:srgbClr val="002060"/>
                </a:solidFill>
                <a:latin typeface="VN-NTime" pitchFamily="2" charset="0"/>
              </a:rPr>
              <a:t>,…</a:t>
            </a:r>
          </a:p>
          <a:p>
            <a:pPr marL="177800" indent="-177800" algn="just">
              <a:spcBef>
                <a:spcPts val="400"/>
              </a:spcBef>
              <a:spcAft>
                <a:spcPts val="0"/>
              </a:spcAft>
              <a:buFont typeface="Arial" pitchFamily="34" charset="0"/>
              <a:buChar char="•"/>
            </a:pPr>
            <a:r>
              <a:rPr lang="en-US" sz="2400" b="1" spc="-20" dirty="0" err="1">
                <a:solidFill>
                  <a:srgbClr val="002060"/>
                </a:solidFill>
                <a:latin typeface="VN-NTime" pitchFamily="2" charset="0"/>
              </a:rPr>
              <a:t>Naém</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vöõng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chuyeån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hoùa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caùc</a:t>
            </a:r>
            <a:r>
              <a:rPr lang="en-US" sz="2400" b="1" spc="-20" dirty="0">
                <a:solidFill>
                  <a:srgbClr val="002060"/>
                </a:solidFill>
                <a:latin typeface="VN-NTime" pitchFamily="2" charset="0"/>
              </a:rPr>
              <a:t> MLH, </a:t>
            </a:r>
            <a:r>
              <a:rPr lang="en-US" sz="2400" b="1" spc="-20" dirty="0" err="1">
                <a:solidFill>
                  <a:srgbClr val="002060"/>
                </a:solidFill>
                <a:latin typeface="VN-NTime" pitchFamily="2" charset="0"/>
              </a:rPr>
              <a:t>kòp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thôøi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ñöa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ra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caùc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bieän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phaùp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boå</a:t>
            </a:r>
            <a:r>
              <a:rPr lang="en-US" sz="2400" b="1" spc="-20" dirty="0">
                <a:solidFill>
                  <a:srgbClr val="002060"/>
                </a:solidFill>
                <a:latin typeface="VN-NTime" pitchFamily="2" charset="0"/>
              </a:rPr>
              <a:t> sung </a:t>
            </a:r>
            <a:r>
              <a:rPr lang="en-US" sz="2400" b="1" spc="-20" dirty="0" err="1">
                <a:solidFill>
                  <a:srgbClr val="002060"/>
                </a:solidFill>
                <a:latin typeface="VN-NTime" pitchFamily="2" charset="0"/>
              </a:rPr>
              <a:t>ñeå</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phaùt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huy</a:t>
            </a:r>
            <a:r>
              <a:rPr lang="en-US" sz="2400" b="1" spc="-20" dirty="0">
                <a:solidFill>
                  <a:srgbClr val="002060"/>
                </a:solidFill>
                <a:latin typeface="VN-NTime" pitchFamily="2" charset="0"/>
              </a:rPr>
              <a:t>/</a:t>
            </a:r>
            <a:r>
              <a:rPr lang="en-US" sz="2400" b="1" spc="-20" dirty="0" err="1">
                <a:solidFill>
                  <a:srgbClr val="002060"/>
                </a:solidFill>
                <a:latin typeface="VN-NTime" pitchFamily="2" charset="0"/>
              </a:rPr>
              <a:t>haïn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cheá</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taùc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ñoäng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höôùng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söï</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vaät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vaän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ñoäng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theo</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ñuùng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quy</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luaät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vaø</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hôïp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lôïi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ích</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chuùng</a:t>
            </a:r>
            <a:r>
              <a:rPr lang="en-US" sz="2400" b="1" spc="-20" dirty="0">
                <a:solidFill>
                  <a:srgbClr val="002060"/>
                </a:solidFill>
                <a:latin typeface="VN-NTime" pitchFamily="2" charset="0"/>
              </a:rPr>
              <a:t> ta.</a:t>
            </a:r>
            <a:r>
              <a:rPr lang="en-US" sz="2400" b="1" spc="-20" dirty="0">
                <a:solidFill>
                  <a:srgbClr val="002060"/>
                </a:solidFill>
                <a:latin typeface="VN-NTime" pitchFamily="2" charset="0"/>
                <a:cs typeface="Arial" charset="0"/>
              </a:rPr>
              <a:t> </a:t>
            </a:r>
          </a:p>
        </p:txBody>
      </p:sp>
      <p:sp>
        <p:nvSpPr>
          <p:cNvPr id="16" name="Rounded Rectangle 15"/>
          <p:cNvSpPr/>
          <p:nvPr/>
        </p:nvSpPr>
        <p:spPr>
          <a:xfrm>
            <a:off x="769937" y="4569869"/>
            <a:ext cx="1043920" cy="1236489"/>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a:solidFill>
                  <a:srgbClr val="000000"/>
                </a:solidFill>
                <a:latin typeface="VN-NTime" pitchFamily="2" charset="0"/>
                <a:cs typeface="Arial" charset="0"/>
              </a:rPr>
              <a:t>Trong thöïc tieãn</a:t>
            </a:r>
            <a:endParaRPr lang="pt-BR" sz="2400" b="1" dirty="0">
              <a:solidFill>
                <a:srgbClr val="000000"/>
              </a:solidFill>
              <a:latin typeface="VN-NTime" pitchFamily="2" charset="0"/>
              <a:cs typeface="Arial" charset="0"/>
            </a:endParaRPr>
          </a:p>
        </p:txBody>
      </p:sp>
      <p:sp>
        <p:nvSpPr>
          <p:cNvPr id="17" name="Rounded Rectangle 16"/>
          <p:cNvSpPr/>
          <p:nvPr/>
        </p:nvSpPr>
        <p:spPr>
          <a:xfrm>
            <a:off x="1833150" y="990600"/>
            <a:ext cx="8004600" cy="2099854"/>
          </a:xfrm>
          <a:prstGeom prst="roundRect">
            <a:avLst>
              <a:gd name="adj" fmla="val 333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just">
              <a:spcBef>
                <a:spcPts val="400"/>
              </a:spcBef>
              <a:spcAft>
                <a:spcPts val="0"/>
              </a:spcAft>
              <a:buFont typeface="Arial" pitchFamily="34" charset="0"/>
              <a:buChar char="•"/>
            </a:pPr>
            <a:r>
              <a:rPr lang="en-US" sz="2400" b="1" spc="-40" dirty="0" err="1">
                <a:solidFill>
                  <a:srgbClr val="000066"/>
                </a:solidFill>
                <a:latin typeface="VN-NTime" pitchFamily="2" charset="0"/>
              </a:rPr>
              <a:t>Tìm</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hieåu</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phaùt</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hieän</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caøng</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nhieàu</a:t>
            </a:r>
            <a:r>
              <a:rPr lang="en-US" sz="2400" b="1" spc="-40" dirty="0">
                <a:solidFill>
                  <a:srgbClr val="000066"/>
                </a:solidFill>
                <a:latin typeface="VN-NTime" pitchFamily="2" charset="0"/>
              </a:rPr>
              <a:t> MLH (…) </a:t>
            </a:r>
            <a:r>
              <a:rPr lang="en-US" sz="2400" b="1" spc="-40" dirty="0" err="1">
                <a:solidFill>
                  <a:srgbClr val="000066"/>
                </a:solidFill>
                <a:latin typeface="VN-NTime" pitchFamily="2" charset="0"/>
              </a:rPr>
              <a:t>ñang</a:t>
            </a:r>
            <a:r>
              <a:rPr lang="en-US" sz="2400" b="1" spc="-40" dirty="0">
                <a:solidFill>
                  <a:srgbClr val="000066"/>
                </a:solidFill>
                <a:latin typeface="VN-NTime" pitchFamily="2" charset="0"/>
              </a:rPr>
              <a:t> chi </a:t>
            </a:r>
            <a:r>
              <a:rPr lang="en-US" sz="2400" b="1" spc="-40" dirty="0" err="1">
                <a:solidFill>
                  <a:srgbClr val="000066"/>
                </a:solidFill>
                <a:latin typeface="VN-NTime" pitchFamily="2" charset="0"/>
              </a:rPr>
              <a:t>phoái</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söï</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vaät</a:t>
            </a:r>
            <a:r>
              <a:rPr lang="en-US" sz="2400" b="1" spc="-40" dirty="0">
                <a:solidFill>
                  <a:srgbClr val="000066"/>
                </a:solidFill>
                <a:latin typeface="VN-NTime" pitchFamily="2" charset="0"/>
              </a:rPr>
              <a:t>.</a:t>
            </a:r>
          </a:p>
          <a:p>
            <a:pPr marL="177800" indent="-177800" algn="just">
              <a:spcBef>
                <a:spcPts val="400"/>
              </a:spcBef>
              <a:spcAft>
                <a:spcPts val="0"/>
              </a:spcAft>
              <a:buFont typeface="Arial" pitchFamily="34" charset="0"/>
              <a:buChar char="•"/>
            </a:pPr>
            <a:r>
              <a:rPr lang="en-US" sz="2400" b="1" dirty="0" err="1">
                <a:solidFill>
                  <a:srgbClr val="000066"/>
                </a:solidFill>
                <a:latin typeface="VN-NTime" pitchFamily="2" charset="0"/>
              </a:rPr>
              <a:t>Phaân</a:t>
            </a:r>
            <a:r>
              <a:rPr lang="en-US" sz="2400" b="1" dirty="0">
                <a:solidFill>
                  <a:srgbClr val="000066"/>
                </a:solidFill>
                <a:latin typeface="VN-NTime" pitchFamily="2" charset="0"/>
              </a:rPr>
              <a:t> </a:t>
            </a:r>
            <a:r>
              <a:rPr lang="en-US" sz="2400" b="1" dirty="0" err="1">
                <a:solidFill>
                  <a:srgbClr val="000066"/>
                </a:solidFill>
                <a:latin typeface="VN-NTime" pitchFamily="2" charset="0"/>
              </a:rPr>
              <a:t>loaïi</a:t>
            </a:r>
            <a:r>
              <a:rPr lang="en-US" sz="2400" b="1" dirty="0">
                <a:solidFill>
                  <a:srgbClr val="000066"/>
                </a:solidFill>
                <a:latin typeface="VN-NTime" pitchFamily="2" charset="0"/>
              </a:rPr>
              <a:t>, </a:t>
            </a:r>
            <a:r>
              <a:rPr lang="en-US" sz="2400" b="1" dirty="0" err="1">
                <a:solidFill>
                  <a:srgbClr val="000066"/>
                </a:solidFill>
                <a:latin typeface="VN-NTime" pitchFamily="2" charset="0"/>
              </a:rPr>
              <a:t>xaùc</a:t>
            </a:r>
            <a:r>
              <a:rPr lang="en-US" sz="2400" b="1" dirty="0">
                <a:solidFill>
                  <a:srgbClr val="000066"/>
                </a:solidFill>
                <a:latin typeface="VN-NTime" pitchFamily="2" charset="0"/>
              </a:rPr>
              <a:t> </a:t>
            </a:r>
            <a:r>
              <a:rPr lang="en-US" sz="2400" b="1" dirty="0" err="1">
                <a:solidFill>
                  <a:srgbClr val="000066"/>
                </a:solidFill>
                <a:latin typeface="VN-NTime" pitchFamily="2" charset="0"/>
              </a:rPr>
              <a:t>ñònh</a:t>
            </a:r>
            <a:r>
              <a:rPr lang="en-US" sz="2400" b="1" dirty="0">
                <a:solidFill>
                  <a:srgbClr val="000066"/>
                </a:solidFill>
                <a:latin typeface="VN-NTime" pitchFamily="2" charset="0"/>
              </a:rPr>
              <a:t> MLH </a:t>
            </a:r>
            <a:r>
              <a:rPr lang="en-US" sz="2400" b="1" dirty="0" err="1">
                <a:solidFill>
                  <a:srgbClr val="000066"/>
                </a:solidFill>
                <a:latin typeface="VN-NTime" pitchFamily="2" charset="0"/>
              </a:rPr>
              <a:t>beân</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taát</a:t>
            </a:r>
            <a:r>
              <a:rPr lang="en-US" sz="2400" b="1" dirty="0">
                <a:solidFill>
                  <a:srgbClr val="000066"/>
                </a:solidFill>
                <a:latin typeface="VN-NTime" pitchFamily="2" charset="0"/>
              </a:rPr>
              <a:t> </a:t>
            </a:r>
            <a:r>
              <a:rPr lang="en-US" sz="2400" b="1" dirty="0" err="1">
                <a:solidFill>
                  <a:srgbClr val="000066"/>
                </a:solidFill>
                <a:latin typeface="VN-NTime" pitchFamily="2" charset="0"/>
              </a:rPr>
              <a:t>nhieân</a:t>
            </a:r>
            <a:r>
              <a:rPr lang="en-US" sz="2400" b="1" dirty="0">
                <a:solidFill>
                  <a:srgbClr val="000066"/>
                </a:solidFill>
                <a:latin typeface="VN-NTime" pitchFamily="2" charset="0"/>
              </a:rPr>
              <a:t>,…; qua </a:t>
            </a:r>
            <a:r>
              <a:rPr lang="en-US" sz="2400" b="1" dirty="0" err="1">
                <a:solidFill>
                  <a:srgbClr val="000066"/>
                </a:solidFill>
                <a:latin typeface="VN-NTime" pitchFamily="2" charset="0"/>
              </a:rPr>
              <a:t>ñoù</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giaûi</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MLH </a:t>
            </a:r>
            <a:r>
              <a:rPr lang="en-US" sz="2400" b="1" dirty="0" err="1">
                <a:solidFill>
                  <a:srgbClr val="000066"/>
                </a:solidFill>
                <a:latin typeface="VN-NTime" pitchFamily="2" charset="0"/>
              </a:rPr>
              <a:t>coøn</a:t>
            </a:r>
            <a:r>
              <a:rPr lang="en-US" sz="2400" b="1" dirty="0">
                <a:solidFill>
                  <a:srgbClr val="000066"/>
                </a:solidFill>
                <a:latin typeface="VN-NTime" pitchFamily="2" charset="0"/>
              </a:rPr>
              <a:t> </a:t>
            </a:r>
            <a:r>
              <a:rPr lang="en-US" sz="2400" b="1" dirty="0" err="1">
                <a:solidFill>
                  <a:srgbClr val="000066"/>
                </a:solidFill>
                <a:latin typeface="VN-NTime" pitchFamily="2" charset="0"/>
              </a:rPr>
              <a:t>laïi</a:t>
            </a:r>
            <a:r>
              <a:rPr lang="en-US" sz="2400" b="1" dirty="0">
                <a:solidFill>
                  <a:srgbClr val="000066"/>
                </a:solidFill>
                <a:latin typeface="VN-NTime" pitchFamily="2" charset="0"/>
              </a:rPr>
              <a:t>. </a:t>
            </a:r>
          </a:p>
          <a:p>
            <a:pPr marL="177800" indent="-177800" algn="just">
              <a:spcBef>
                <a:spcPts val="400"/>
              </a:spcBef>
              <a:spcAft>
                <a:spcPts val="0"/>
              </a:spcAft>
              <a:buFont typeface="Arial" pitchFamily="34" charset="0"/>
              <a:buChar char="•"/>
            </a:pPr>
            <a:r>
              <a:rPr lang="en-US" sz="2400" b="1" spc="-20" dirty="0" err="1">
                <a:solidFill>
                  <a:srgbClr val="000066"/>
                </a:solidFill>
                <a:latin typeface="VN-NTime" pitchFamily="2" charset="0"/>
              </a:rPr>
              <a:t>Xaây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döïng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hình</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aûnh</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veà</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vaät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nhö</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thoáng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nhaát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caùc</a:t>
            </a:r>
            <a:r>
              <a:rPr lang="en-US" sz="2400" b="1" spc="-20" dirty="0">
                <a:solidFill>
                  <a:srgbClr val="000066"/>
                </a:solidFill>
                <a:latin typeface="VN-NTime" pitchFamily="2" charset="0"/>
              </a:rPr>
              <a:t> MLH; </a:t>
            </a:r>
            <a:r>
              <a:rPr lang="en-US" sz="2400" b="1" spc="-20" dirty="0" err="1">
                <a:solidFill>
                  <a:srgbClr val="000066"/>
                </a:solidFill>
                <a:latin typeface="VN-NTime" pitchFamily="2" charset="0"/>
              </a:rPr>
              <a:t>Phaùt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hieän</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ra</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ñaëc</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ñieåm</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quy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luaät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baûn</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chaát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cuûa</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vaät</a:t>
            </a:r>
            <a:r>
              <a:rPr lang="en-US" sz="2400" b="1" spc="-20" dirty="0">
                <a:solidFill>
                  <a:srgbClr val="002060"/>
                </a:solidFill>
                <a:latin typeface="VN-NTime" pitchFamily="2" charset="0"/>
              </a:rPr>
              <a:t>.</a:t>
            </a:r>
          </a:p>
        </p:txBody>
      </p:sp>
      <p:sp>
        <p:nvSpPr>
          <p:cNvPr id="18" name="Rounded Rectangle 17"/>
          <p:cNvSpPr/>
          <p:nvPr/>
        </p:nvSpPr>
        <p:spPr>
          <a:xfrm>
            <a:off x="769937" y="1371599"/>
            <a:ext cx="1043920" cy="1257300"/>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000000"/>
                </a:solidFill>
                <a:latin typeface="VN-NTime" pitchFamily="2" charset="0"/>
                <a:cs typeface="Arial" charset="0"/>
              </a:rPr>
              <a:t>Trong nhaän thöùc</a:t>
            </a:r>
          </a:p>
        </p:txBody>
      </p:sp>
      <p:sp>
        <p:nvSpPr>
          <p:cNvPr id="19" name="Rounded Rectangle 18"/>
          <p:cNvSpPr/>
          <p:nvPr/>
        </p:nvSpPr>
        <p:spPr>
          <a:xfrm>
            <a:off x="84137" y="3023211"/>
            <a:ext cx="805280" cy="1116379"/>
          </a:xfrm>
          <a:prstGeom prst="roundRect">
            <a:avLst>
              <a:gd name="adj" fmla="val 7824"/>
            </a:avLst>
          </a:prstGeom>
          <a:solidFill>
            <a:schemeClr val="accent1">
              <a:lumMod val="20000"/>
              <a:lumOff val="80000"/>
            </a:schemeClr>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spc="-100" dirty="0">
                <a:solidFill>
                  <a:srgbClr val="800000"/>
                </a:solidFill>
                <a:latin typeface="VN-NTime" pitchFamily="2" charset="0"/>
                <a:cs typeface="Arial" charset="0"/>
              </a:rPr>
              <a:t>Yeâu caàu PPL</a:t>
            </a:r>
            <a:endParaRPr lang="pt-BR" sz="2400" b="1" dirty="0">
              <a:solidFill>
                <a:srgbClr val="800000"/>
              </a:solidFill>
              <a:latin typeface="VN-NTime" pitchFamily="2" charset="0"/>
              <a:cs typeface="Arial" charset="0"/>
            </a:endParaRPr>
          </a:p>
        </p:txBody>
      </p:sp>
      <p:cxnSp>
        <p:nvCxnSpPr>
          <p:cNvPr id="20" name="Straight Arrow Connector 19"/>
          <p:cNvCxnSpPr>
            <a:stCxn id="19" idx="3"/>
          </p:cNvCxnSpPr>
          <p:nvPr/>
        </p:nvCxnSpPr>
        <p:spPr>
          <a:xfrm flipV="1">
            <a:off x="900855" y="2628899"/>
            <a:ext cx="228751" cy="952502"/>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3"/>
            <a:endCxn id="16" idx="0"/>
          </p:cNvCxnSpPr>
          <p:nvPr/>
        </p:nvCxnSpPr>
        <p:spPr>
          <a:xfrm>
            <a:off x="889417" y="3581401"/>
            <a:ext cx="402480" cy="988468"/>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2" name="AutoShape 49"/>
          <p:cNvSpPr>
            <a:spLocks noChangeArrowheads="1"/>
          </p:cNvSpPr>
          <p:nvPr/>
        </p:nvSpPr>
        <p:spPr bwMode="auto">
          <a:xfrm>
            <a:off x="1833151" y="3314723"/>
            <a:ext cx="8004600" cy="483245"/>
          </a:xfrm>
          <a:prstGeom prst="roundRect">
            <a:avLst>
              <a:gd name="adj" fmla="val 23003"/>
            </a:avLst>
          </a:prstGeom>
          <a:solidFill>
            <a:schemeClr val="accent2">
              <a:lumMod val="20000"/>
              <a:lumOff val="80000"/>
            </a:schemeClr>
          </a:solidFill>
          <a:ln w="31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marL="0" lvl="2">
              <a:spcBef>
                <a:spcPts val="0"/>
              </a:spcBef>
              <a:spcAft>
                <a:spcPts val="0"/>
              </a:spcAft>
              <a:tabLst>
                <a:tab pos="1371600" algn="l"/>
              </a:tabLst>
              <a:defRPr/>
            </a:pPr>
            <a:r>
              <a:rPr lang="en-US" sz="2400" b="1" dirty="0" err="1">
                <a:solidFill>
                  <a:schemeClr val="bg2"/>
                </a:solidFill>
                <a:latin typeface="VN-NTime" pitchFamily="2" charset="0"/>
              </a:rPr>
              <a:t>Khaéc</a:t>
            </a:r>
            <a:r>
              <a:rPr lang="en-US" sz="2400" b="1" dirty="0">
                <a:solidFill>
                  <a:schemeClr val="bg2"/>
                </a:solidFill>
                <a:latin typeface="VN-NTime" pitchFamily="2" charset="0"/>
              </a:rPr>
              <a:t> </a:t>
            </a:r>
            <a:r>
              <a:rPr lang="en-US" sz="2400" b="1" dirty="0" err="1">
                <a:solidFill>
                  <a:schemeClr val="bg2"/>
                </a:solidFill>
                <a:latin typeface="VN-NTime" pitchFamily="2" charset="0"/>
              </a:rPr>
              <a:t>phuïc</a:t>
            </a:r>
            <a:r>
              <a:rPr lang="en-US" sz="2400" b="1" dirty="0">
                <a:solidFill>
                  <a:schemeClr val="bg2"/>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phieán</a:t>
            </a:r>
            <a:r>
              <a:rPr lang="en-US" sz="2400" b="1" dirty="0">
                <a:solidFill>
                  <a:srgbClr val="800000"/>
                </a:solidFill>
                <a:latin typeface="VN-NTime" pitchFamily="2" charset="0"/>
              </a:rPr>
              <a:t> </a:t>
            </a:r>
            <a:r>
              <a:rPr lang="en-US" sz="2400" b="1" dirty="0" err="1">
                <a:solidFill>
                  <a:srgbClr val="800000"/>
                </a:solidFill>
                <a:latin typeface="VN-NTime" pitchFamily="2" charset="0"/>
              </a:rPr>
              <a:t>dieän</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chieát</a:t>
            </a:r>
            <a:r>
              <a:rPr lang="en-US" sz="2400" b="1" dirty="0">
                <a:solidFill>
                  <a:srgbClr val="800000"/>
                </a:solidFill>
                <a:latin typeface="VN-NTime" pitchFamily="2" charset="0"/>
              </a:rPr>
              <a:t> </a:t>
            </a:r>
            <a:r>
              <a:rPr lang="en-US" sz="2400" b="1" dirty="0" err="1">
                <a:solidFill>
                  <a:srgbClr val="800000"/>
                </a:solidFill>
                <a:latin typeface="VN-NTime" pitchFamily="2" charset="0"/>
              </a:rPr>
              <a:t>trung</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nguïy</a:t>
            </a:r>
            <a:r>
              <a:rPr lang="en-US" sz="2400" b="1" dirty="0">
                <a:solidFill>
                  <a:srgbClr val="800000"/>
                </a:solidFill>
                <a:latin typeface="VN-NTime" pitchFamily="2" charset="0"/>
              </a:rPr>
              <a:t> </a:t>
            </a:r>
            <a:r>
              <a:rPr lang="en-US" sz="2400" b="1" dirty="0" err="1">
                <a:solidFill>
                  <a:srgbClr val="800000"/>
                </a:solidFill>
                <a:latin typeface="VN-NTime" pitchFamily="2" charset="0"/>
              </a:rPr>
              <a:t>bieän</a:t>
            </a:r>
            <a:r>
              <a:rPr lang="en-US" sz="2400" b="1" dirty="0">
                <a:solidFill>
                  <a:srgbClr val="800000"/>
                </a:solidFill>
                <a:latin typeface="VN-NTime" pitchFamily="2" charset="0"/>
              </a:rPr>
              <a:t>…</a:t>
            </a:r>
            <a:r>
              <a:rPr lang="en-US" sz="2000" b="1" dirty="0">
                <a:solidFill>
                  <a:srgbClr val="800000"/>
                </a:solidFill>
                <a:latin typeface="VN-NTime" pitchFamily="2" charset="0"/>
              </a:rPr>
              <a:t> </a:t>
            </a:r>
          </a:p>
        </p:txBody>
      </p:sp>
      <p:cxnSp>
        <p:nvCxnSpPr>
          <p:cNvPr id="23" name="Straight Arrow Connector 22"/>
          <p:cNvCxnSpPr>
            <a:stCxn id="19" idx="3"/>
            <a:endCxn id="22" idx="1"/>
          </p:cNvCxnSpPr>
          <p:nvPr/>
        </p:nvCxnSpPr>
        <p:spPr>
          <a:xfrm flipV="1">
            <a:off x="889417" y="3556346"/>
            <a:ext cx="943734" cy="25055"/>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3. </a:t>
            </a:r>
            <a:r>
              <a:rPr lang="en-US" sz="2400" b="1" dirty="0" err="1">
                <a:latin typeface="VNI-Swiss-Condense"/>
              </a:rPr>
              <a:t>Moät</a:t>
            </a:r>
            <a:r>
              <a:rPr lang="en-US" sz="2400" b="1" dirty="0">
                <a:latin typeface="VNI-Swiss-Condense"/>
              </a:rPr>
              <a:t> </a:t>
            </a:r>
            <a:r>
              <a:rPr lang="en-US" sz="2400" b="1" dirty="0" err="1">
                <a:latin typeface="VNI-Swiss-Condense"/>
              </a:rPr>
              <a:t>soá</a:t>
            </a:r>
            <a:r>
              <a:rPr lang="en-US" sz="2400" b="1" dirty="0">
                <a:latin typeface="VNI-Swiss-Condense"/>
              </a:rPr>
              <a:t> </a:t>
            </a:r>
            <a:r>
              <a:rPr lang="en-US" sz="2400" b="1" dirty="0" err="1">
                <a:latin typeface="VNI-Swiss-Condense"/>
              </a:rPr>
              <a:t>nguyeân</a:t>
            </a:r>
            <a:r>
              <a:rPr lang="en-US" sz="2400" b="1" dirty="0">
                <a:latin typeface="VNI-Swiss-Condense"/>
              </a:rPr>
              <a:t> </a:t>
            </a:r>
            <a:r>
              <a:rPr lang="en-US" sz="2400" b="1" dirty="0" err="1">
                <a:latin typeface="VNI-Swiss-Condense"/>
              </a:rPr>
              <a:t>taéc</a:t>
            </a:r>
            <a:r>
              <a:rPr lang="en-US" sz="2400" b="1" dirty="0">
                <a:latin typeface="VNI-Swiss-Condense"/>
              </a:rPr>
              <a:t> </a:t>
            </a:r>
            <a:r>
              <a:rPr lang="en-US" sz="2400" b="1" dirty="0" err="1">
                <a:latin typeface="VNI-Swiss-Condense"/>
              </a:rPr>
              <a:t>cô</a:t>
            </a:r>
            <a:r>
              <a:rPr lang="en-US" sz="2400" b="1" dirty="0">
                <a:latin typeface="VNI-Swiss-Condense"/>
              </a:rPr>
              <a:t> </a:t>
            </a:r>
            <a:r>
              <a:rPr lang="en-US" sz="2400" b="1" dirty="0" err="1">
                <a:latin typeface="VNI-Swiss-Condense"/>
              </a:rPr>
              <a:t>baûn</a:t>
            </a:r>
            <a:r>
              <a:rPr lang="en-US" sz="2400" b="1" dirty="0">
                <a:latin typeface="VNI-Swiss-Condense"/>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431373749"/>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6" grpId="0" animBg="1"/>
      <p:bldP spid="17" grpId="0" animBg="1"/>
      <p:bldP spid="18" grpId="0" animBg="1"/>
      <p:bldP spid="19" grpId="0" animBg="1"/>
      <p:bldP spid="22"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49"/>
          <p:cNvSpPr>
            <a:spLocks noChangeArrowheads="1"/>
          </p:cNvSpPr>
          <p:nvPr/>
        </p:nvSpPr>
        <p:spPr bwMode="auto">
          <a:xfrm>
            <a:off x="84138" y="510259"/>
            <a:ext cx="3352799" cy="377851"/>
          </a:xfrm>
          <a:prstGeom prst="roundRect">
            <a:avLst>
              <a:gd name="adj" fmla="val 17948"/>
            </a:avLst>
          </a:prstGeom>
          <a:solidFill>
            <a:srgbClr val="000066"/>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66FFFF"/>
                </a:solidFill>
                <a:latin typeface="VN-NTime" pitchFamily="2" charset="0"/>
              </a:rPr>
              <a:t>b)</a:t>
            </a:r>
            <a:r>
              <a:rPr lang="en-US" sz="2400" b="1" dirty="0">
                <a:solidFill>
                  <a:srgbClr val="FFFFFF"/>
                </a:solidFill>
                <a:latin typeface="VN-NTime" pitchFamily="2" charset="0"/>
              </a:rPr>
              <a:t> </a:t>
            </a:r>
            <a:r>
              <a:rPr lang="en-US" sz="2400" b="1" dirty="0" err="1">
                <a:solidFill>
                  <a:srgbClr val="FFFFFF"/>
                </a:solidFill>
                <a:latin typeface="VN-NTime" pitchFamily="2" charset="0"/>
              </a:rPr>
              <a:t>Nguyeân</a:t>
            </a:r>
            <a:r>
              <a:rPr lang="en-US" sz="2400" b="1" dirty="0">
                <a:solidFill>
                  <a:srgbClr val="FFFFFF"/>
                </a:solidFill>
                <a:latin typeface="VN-NTime" pitchFamily="2" charset="0"/>
              </a:rPr>
              <a:t> </a:t>
            </a:r>
            <a:r>
              <a:rPr lang="en-US" sz="2400" b="1" dirty="0" err="1">
                <a:solidFill>
                  <a:srgbClr val="FFFFFF"/>
                </a:solidFill>
                <a:latin typeface="VN-NTime" pitchFamily="2" charset="0"/>
              </a:rPr>
              <a:t>taéc</a:t>
            </a:r>
            <a:r>
              <a:rPr lang="en-US" sz="2400" b="1" dirty="0">
                <a:solidFill>
                  <a:srgbClr val="FFFFFF"/>
                </a:solidFill>
                <a:latin typeface="VN-NTime" pitchFamily="2" charset="0"/>
              </a:rPr>
              <a:t> </a:t>
            </a:r>
            <a:r>
              <a:rPr lang="en-US" sz="2400" b="1" dirty="0" err="1">
                <a:solidFill>
                  <a:srgbClr val="FFFFFF"/>
                </a:solidFill>
                <a:latin typeface="VN-NTime" pitchFamily="2" charset="0"/>
              </a:rPr>
              <a:t>phaùt</a:t>
            </a:r>
            <a:r>
              <a:rPr lang="en-US" sz="2400" b="1" dirty="0">
                <a:solidFill>
                  <a:srgbClr val="FFFFFF"/>
                </a:solidFill>
                <a:latin typeface="VN-NTime" pitchFamily="2" charset="0"/>
              </a:rPr>
              <a:t> </a:t>
            </a:r>
            <a:r>
              <a:rPr lang="en-US" sz="2400" b="1" dirty="0" err="1">
                <a:solidFill>
                  <a:srgbClr val="FFFFFF"/>
                </a:solidFill>
                <a:latin typeface="VN-NTime" pitchFamily="2" charset="0"/>
              </a:rPr>
              <a:t>trieån</a:t>
            </a:r>
            <a:endParaRPr lang="en-US" sz="2400" b="1" dirty="0">
              <a:solidFill>
                <a:srgbClr val="FFFFFF"/>
              </a:solidFill>
              <a:latin typeface="VN-NTime" pitchFamily="2" charset="0"/>
            </a:endParaRPr>
          </a:p>
        </p:txBody>
      </p:sp>
      <p:sp>
        <p:nvSpPr>
          <p:cNvPr id="16" name="Rounded Rectangle 15"/>
          <p:cNvSpPr/>
          <p:nvPr/>
        </p:nvSpPr>
        <p:spPr>
          <a:xfrm>
            <a:off x="1853119" y="4121083"/>
            <a:ext cx="8004600" cy="2517940"/>
          </a:xfrm>
          <a:prstGeom prst="roundRect">
            <a:avLst>
              <a:gd name="adj" fmla="val 396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0"/>
              </a:spcBef>
              <a:spcAft>
                <a:spcPts val="200"/>
              </a:spcAft>
              <a:buFont typeface="Arial" pitchFamily="34" charset="0"/>
              <a:buChar char="•"/>
            </a:pPr>
            <a:r>
              <a:rPr lang="en-US" sz="2400" b="1" dirty="0" err="1">
                <a:solidFill>
                  <a:srgbClr val="000066"/>
                </a:solidFill>
                <a:latin typeface="VN-NTime" pitchFamily="2" charset="0"/>
              </a:rPr>
              <a:t>Chuù</a:t>
            </a:r>
            <a:r>
              <a:rPr lang="en-US" sz="2400" b="1" dirty="0">
                <a:solidFill>
                  <a:srgbClr val="000066"/>
                </a:solidFill>
                <a:latin typeface="VN-NTime" pitchFamily="2" charset="0"/>
              </a:rPr>
              <a:t> </a:t>
            </a:r>
            <a:r>
              <a:rPr lang="en-US" sz="2400" b="1" dirty="0" err="1">
                <a:solidFill>
                  <a:srgbClr val="000066"/>
                </a:solidFill>
                <a:latin typeface="VN-NTime" pitchFamily="2" charset="0"/>
              </a:rPr>
              <a:t>troïng</a:t>
            </a:r>
            <a:r>
              <a:rPr lang="en-US" sz="2400" b="1" dirty="0">
                <a:solidFill>
                  <a:srgbClr val="000066"/>
                </a:solidFill>
                <a:latin typeface="VN-NTime" pitchFamily="2" charset="0"/>
              </a:rPr>
              <a:t> </a:t>
            </a:r>
            <a:r>
              <a:rPr lang="en-US" sz="2400" b="1" dirty="0" err="1">
                <a:solidFill>
                  <a:srgbClr val="000066"/>
                </a:solidFill>
                <a:latin typeface="VN-NTime" pitchFamily="2" charset="0"/>
              </a:rPr>
              <a:t>ñeán</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khaû</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nhaän</a:t>
            </a:r>
            <a:r>
              <a:rPr lang="en-US" sz="2400" b="1" dirty="0">
                <a:solidFill>
                  <a:srgbClr val="000066"/>
                </a:solidFill>
                <a:latin typeface="VN-NTime" pitchFamily="2" charset="0"/>
              </a:rPr>
              <a:t> </a:t>
            </a:r>
            <a:r>
              <a:rPr lang="en-US" sz="2400" b="1" dirty="0" err="1">
                <a:solidFill>
                  <a:srgbClr val="000066"/>
                </a:solidFill>
                <a:latin typeface="VN-NTime" pitchFamily="2" charset="0"/>
              </a:rPr>
              <a:t>ñònh</a:t>
            </a:r>
            <a:r>
              <a:rPr lang="en-US" sz="2400" b="1" dirty="0">
                <a:solidFill>
                  <a:srgbClr val="000066"/>
                </a:solidFill>
                <a:latin typeface="VN-NTime" pitchFamily="2" charset="0"/>
              </a:rPr>
              <a:t> </a:t>
            </a:r>
            <a:r>
              <a:rPr lang="en-US" sz="2400" b="1" dirty="0" err="1">
                <a:solidFill>
                  <a:srgbClr val="000066"/>
                </a:solidFill>
                <a:latin typeface="VN-NTime" pitchFamily="2" charset="0"/>
              </a:rPr>
              <a:t>ñuùng</a:t>
            </a:r>
            <a:r>
              <a:rPr lang="en-US" sz="2400" b="1" dirty="0">
                <a:solidFill>
                  <a:srgbClr val="000066"/>
                </a:solidFill>
                <a:latin typeface="VN-NTime" pitchFamily="2" charset="0"/>
              </a:rPr>
              <a:t> </a:t>
            </a:r>
            <a:r>
              <a:rPr lang="en-US" sz="2400" b="1" dirty="0" err="1">
                <a:solidFill>
                  <a:srgbClr val="000066"/>
                </a:solidFill>
                <a:latin typeface="VN-NTime" pitchFamily="2" charset="0"/>
              </a:rPr>
              <a:t>xu</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coù</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xaûy</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ñoái</a:t>
            </a:r>
            <a:r>
              <a:rPr lang="en-US" sz="2400" b="1" dirty="0">
                <a:solidFill>
                  <a:srgbClr val="000066"/>
                </a:solidFill>
                <a:latin typeface="VN-NTime" pitchFamily="2" charset="0"/>
              </a:rPr>
              <a:t> </a:t>
            </a:r>
            <a:r>
              <a:rPr lang="en-US" sz="2400" b="1" dirty="0" err="1">
                <a:solidFill>
                  <a:srgbClr val="000066"/>
                </a:solidFill>
                <a:latin typeface="VN-NTime" pitchFamily="2" charset="0"/>
              </a:rPr>
              <a:t>vôùi</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a:t>
            </a:r>
          </a:p>
          <a:p>
            <a:pPr marL="342900" indent="-342900" algn="just">
              <a:spcBef>
                <a:spcPts val="600"/>
              </a:spcBef>
              <a:spcAft>
                <a:spcPts val="200"/>
              </a:spcAft>
              <a:buFont typeface="Arial" pitchFamily="34" charset="0"/>
              <a:buChar char="•"/>
            </a:pPr>
            <a:r>
              <a:rPr lang="en-US" sz="2400" b="1" dirty="0" err="1">
                <a:solidFill>
                  <a:srgbClr val="000066"/>
                </a:solidFill>
                <a:latin typeface="VN-NTime" pitchFamily="2" charset="0"/>
              </a:rPr>
              <a:t>Thoâng</a:t>
            </a:r>
            <a:r>
              <a:rPr lang="en-US" sz="2400" b="1" dirty="0">
                <a:solidFill>
                  <a:srgbClr val="000066"/>
                </a:solidFill>
                <a:latin typeface="VN-NTime" pitchFamily="2" charset="0"/>
              </a:rPr>
              <a:t> qua </a:t>
            </a:r>
            <a:r>
              <a:rPr lang="en-US" sz="2400" b="1" dirty="0" err="1">
                <a:solidFill>
                  <a:srgbClr val="000066"/>
                </a:solidFill>
                <a:latin typeface="VN-NTime" pitchFamily="2" charset="0"/>
              </a:rPr>
              <a:t>thöïc</a:t>
            </a:r>
            <a:r>
              <a:rPr lang="en-US" sz="2400" b="1" dirty="0">
                <a:solidFill>
                  <a:srgbClr val="000066"/>
                </a:solidFill>
                <a:latin typeface="VN-NTime" pitchFamily="2" charset="0"/>
              </a:rPr>
              <a:t> </a:t>
            </a:r>
            <a:r>
              <a:rPr lang="en-US" sz="2400" b="1" dirty="0" err="1">
                <a:solidFill>
                  <a:srgbClr val="000066"/>
                </a:solidFill>
                <a:latin typeface="VN-NTime" pitchFamily="2" charset="0"/>
              </a:rPr>
              <a:t>tieãn</a:t>
            </a:r>
            <a:r>
              <a:rPr lang="en-US" sz="2400" b="1" dirty="0">
                <a:solidFill>
                  <a:srgbClr val="000066"/>
                </a:solidFill>
                <a:latin typeface="VN-NTime" pitchFamily="2" charset="0"/>
              </a:rPr>
              <a:t>, </a:t>
            </a:r>
            <a:r>
              <a:rPr lang="en-US" sz="2400" b="1" dirty="0" err="1">
                <a:solidFill>
                  <a:srgbClr val="000066"/>
                </a:solidFill>
                <a:latin typeface="VN-NTime" pitchFamily="2" charset="0"/>
              </a:rPr>
              <a:t>söû</a:t>
            </a:r>
            <a:r>
              <a:rPr lang="en-US" sz="2400" b="1" dirty="0">
                <a:solidFill>
                  <a:srgbClr val="000066"/>
                </a:solidFill>
                <a:latin typeface="VN-NTime" pitchFamily="2" charset="0"/>
              </a:rPr>
              <a:t> </a:t>
            </a:r>
            <a:r>
              <a:rPr lang="en-US" sz="2400" b="1" dirty="0" err="1">
                <a:solidFill>
                  <a:srgbClr val="000066"/>
                </a:solidFill>
                <a:latin typeface="VN-NTime" pitchFamily="2" charset="0"/>
              </a:rPr>
              <a:t>duïng</a:t>
            </a:r>
            <a:r>
              <a:rPr lang="en-US" sz="2400" b="1" dirty="0">
                <a:solidFill>
                  <a:srgbClr val="000066"/>
                </a:solidFill>
                <a:latin typeface="VN-NTime" pitchFamily="2" charset="0"/>
              </a:rPr>
              <a:t> </a:t>
            </a:r>
            <a:r>
              <a:rPr lang="en-US" sz="2400" b="1" dirty="0" err="1">
                <a:solidFill>
                  <a:srgbClr val="000066"/>
                </a:solidFill>
                <a:latin typeface="VN-NTime" pitchFamily="2" charset="0"/>
              </a:rPr>
              <a:t>nhieàu</a:t>
            </a:r>
            <a:r>
              <a:rPr lang="en-US" sz="2400" b="1" dirty="0">
                <a:solidFill>
                  <a:srgbClr val="000066"/>
                </a:solidFill>
                <a:latin typeface="VN-NTime" pitchFamily="2" charset="0"/>
              </a:rPr>
              <a:t> </a:t>
            </a:r>
            <a:r>
              <a:rPr lang="en-US" sz="2400" b="1" dirty="0" err="1">
                <a:solidFill>
                  <a:srgbClr val="000066"/>
                </a:solidFill>
                <a:latin typeface="VN-NTime" pitchFamily="2" charset="0"/>
              </a:rPr>
              <a:t>bieän</a:t>
            </a:r>
            <a:r>
              <a:rPr lang="en-US" sz="2400" b="1" dirty="0">
                <a:solidFill>
                  <a:srgbClr val="000066"/>
                </a:solidFill>
                <a:latin typeface="VN-NTime" pitchFamily="2" charset="0"/>
              </a:rPr>
              <a:t> </a:t>
            </a:r>
            <a:r>
              <a:rPr lang="en-US" sz="2400" b="1" dirty="0" err="1">
                <a:solidFill>
                  <a:srgbClr val="000066"/>
                </a:solidFill>
                <a:latin typeface="VN-NTime" pitchFamily="2" charset="0"/>
              </a:rPr>
              <a:t>phaùp</a:t>
            </a:r>
            <a:r>
              <a:rPr lang="en-US" sz="2400" b="1" dirty="0">
                <a:solidFill>
                  <a:srgbClr val="000066"/>
                </a:solidFill>
                <a:latin typeface="VN-NTime" pitchFamily="2" charset="0"/>
              </a:rPr>
              <a:t> </a:t>
            </a:r>
            <a:r>
              <a:rPr lang="en-US" sz="2400" b="1" dirty="0" err="1">
                <a:solidFill>
                  <a:srgbClr val="000066"/>
                </a:solidFill>
                <a:latin typeface="VN-NTime" pitchFamily="2" charset="0"/>
              </a:rPr>
              <a:t>thích</a:t>
            </a:r>
            <a:r>
              <a:rPr lang="en-US" sz="2400" b="1" dirty="0">
                <a:solidFill>
                  <a:srgbClr val="000066"/>
                </a:solidFill>
                <a:latin typeface="VN-NTime" pitchFamily="2" charset="0"/>
              </a:rPr>
              <a:t> </a:t>
            </a:r>
            <a:r>
              <a:rPr lang="en-US" sz="2400" b="1" dirty="0" err="1">
                <a:solidFill>
                  <a:srgbClr val="000066"/>
                </a:solidFill>
                <a:latin typeface="VN-NTime" pitchFamily="2" charset="0"/>
              </a:rPr>
              <a:t>hôïp</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huy</a:t>
            </a:r>
            <a:r>
              <a:rPr lang="en-US" sz="2400" b="1" dirty="0">
                <a:solidFill>
                  <a:srgbClr val="000066"/>
                </a:solidFill>
                <a:latin typeface="VN-NTime" pitchFamily="2" charset="0"/>
              </a:rPr>
              <a:t> hay </a:t>
            </a:r>
            <a:r>
              <a:rPr lang="en-US" sz="2400" b="1" dirty="0" err="1">
                <a:solidFill>
                  <a:srgbClr val="000066"/>
                </a:solidFill>
                <a:latin typeface="VN-NTime" pitchFamily="2" charset="0"/>
              </a:rPr>
              <a:t>haïn</a:t>
            </a:r>
            <a:r>
              <a:rPr lang="en-US" sz="2400" b="1" dirty="0">
                <a:solidFill>
                  <a:srgbClr val="000066"/>
                </a:solidFill>
                <a:latin typeface="VN-NTime" pitchFamily="2" charset="0"/>
              </a:rPr>
              <a:t> </a:t>
            </a:r>
            <a:r>
              <a:rPr lang="en-US" sz="2400" b="1" dirty="0" err="1">
                <a:solidFill>
                  <a:srgbClr val="000066"/>
                </a:solidFill>
                <a:latin typeface="VN-NTime" pitchFamily="2" charset="0"/>
              </a:rPr>
              <a:t>cheá</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khaû</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nhaèm</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 </a:t>
            </a:r>
            <a:r>
              <a:rPr lang="en-US" sz="2400" b="1" dirty="0" err="1">
                <a:solidFill>
                  <a:srgbClr val="000066"/>
                </a:solidFill>
                <a:latin typeface="VN-NTime" pitchFamily="2" charset="0"/>
              </a:rPr>
              <a:t>theo</a:t>
            </a:r>
            <a:r>
              <a:rPr lang="en-US" sz="2400" b="1" dirty="0">
                <a:solidFill>
                  <a:srgbClr val="000066"/>
                </a:solidFill>
                <a:latin typeface="VN-NTime" pitchFamily="2" charset="0"/>
              </a:rPr>
              <a:t> </a:t>
            </a:r>
            <a:r>
              <a:rPr lang="en-US" sz="2400" b="1" dirty="0" err="1">
                <a:solidFill>
                  <a:srgbClr val="000066"/>
                </a:solidFill>
                <a:latin typeface="VN-NTime" pitchFamily="2" charset="0"/>
              </a:rPr>
              <a:t>ñuùng</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hôïp</a:t>
            </a:r>
            <a:r>
              <a:rPr lang="en-US" sz="2400" b="1" dirty="0">
                <a:solidFill>
                  <a:srgbClr val="000066"/>
                </a:solidFill>
                <a:latin typeface="VN-NTime" pitchFamily="2" charset="0"/>
              </a:rPr>
              <a:t> </a:t>
            </a:r>
            <a:r>
              <a:rPr lang="en-US" sz="2400" b="1" dirty="0" err="1">
                <a:solidFill>
                  <a:srgbClr val="000066"/>
                </a:solidFill>
                <a:latin typeface="VN-NTime" pitchFamily="2" charset="0"/>
              </a:rPr>
              <a:t>lôïi</a:t>
            </a:r>
            <a:r>
              <a:rPr lang="en-US" sz="2400" b="1" dirty="0">
                <a:solidFill>
                  <a:srgbClr val="000066"/>
                </a:solidFill>
                <a:latin typeface="VN-NTime" pitchFamily="2" charset="0"/>
              </a:rPr>
              <a:t> </a:t>
            </a:r>
            <a:r>
              <a:rPr lang="en-US" sz="2400" b="1" dirty="0" err="1">
                <a:solidFill>
                  <a:srgbClr val="000066"/>
                </a:solidFill>
                <a:latin typeface="VN-NTime" pitchFamily="2" charset="0"/>
              </a:rPr>
              <a:t>cho</a:t>
            </a:r>
            <a:r>
              <a:rPr lang="en-US" sz="2400" b="1" dirty="0">
                <a:solidFill>
                  <a:srgbClr val="000066"/>
                </a:solidFill>
                <a:latin typeface="VN-NTime" pitchFamily="2" charset="0"/>
              </a:rPr>
              <a:t> </a:t>
            </a:r>
            <a:r>
              <a:rPr lang="en-US" sz="2400" b="1" dirty="0" err="1">
                <a:solidFill>
                  <a:srgbClr val="000066"/>
                </a:solidFill>
                <a:latin typeface="VN-NTime" pitchFamily="2" charset="0"/>
              </a:rPr>
              <a:t>chuùng</a:t>
            </a:r>
            <a:r>
              <a:rPr lang="en-US" sz="2400" b="1" dirty="0">
                <a:solidFill>
                  <a:srgbClr val="000066"/>
                </a:solidFill>
                <a:latin typeface="VN-NTime" pitchFamily="2" charset="0"/>
              </a:rPr>
              <a:t> ta.</a:t>
            </a:r>
            <a:endParaRPr lang="en-US" sz="2400" b="1" spc="-20" dirty="0">
              <a:solidFill>
                <a:srgbClr val="002060"/>
              </a:solidFill>
              <a:latin typeface="VN-NTime" pitchFamily="2" charset="0"/>
              <a:cs typeface="Arial" charset="0"/>
            </a:endParaRPr>
          </a:p>
        </p:txBody>
      </p:sp>
      <p:sp>
        <p:nvSpPr>
          <p:cNvPr id="17" name="Rounded Rectangle 16"/>
          <p:cNvSpPr/>
          <p:nvPr/>
        </p:nvSpPr>
        <p:spPr>
          <a:xfrm>
            <a:off x="769937" y="4859239"/>
            <a:ext cx="1043920" cy="1236489"/>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a:solidFill>
                  <a:srgbClr val="000000"/>
                </a:solidFill>
                <a:latin typeface="VN-NTime" pitchFamily="2" charset="0"/>
                <a:cs typeface="Arial" charset="0"/>
              </a:rPr>
              <a:t>Trong thöïc tieãn</a:t>
            </a:r>
            <a:endParaRPr lang="pt-BR" sz="2400" b="1" dirty="0">
              <a:solidFill>
                <a:srgbClr val="000000"/>
              </a:solidFill>
              <a:latin typeface="VN-NTime" pitchFamily="2" charset="0"/>
              <a:cs typeface="Arial" charset="0"/>
            </a:endParaRPr>
          </a:p>
        </p:txBody>
      </p:sp>
      <p:sp>
        <p:nvSpPr>
          <p:cNvPr id="18" name="Rounded Rectangle 17"/>
          <p:cNvSpPr/>
          <p:nvPr/>
        </p:nvSpPr>
        <p:spPr>
          <a:xfrm>
            <a:off x="1833150" y="990599"/>
            <a:ext cx="8004600" cy="2325057"/>
          </a:xfrm>
          <a:prstGeom prst="roundRect">
            <a:avLst>
              <a:gd name="adj" fmla="val 3337"/>
            </a:avLst>
          </a:prstGeom>
          <a:solidFill>
            <a:schemeClr val="tx1"/>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0"/>
              </a:spcBef>
              <a:spcAft>
                <a:spcPts val="200"/>
              </a:spcAft>
              <a:buFont typeface="Arial" pitchFamily="34" charset="0"/>
              <a:buChar char="•"/>
            </a:pP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ñoaïn</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xu</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thaân</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chính</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a:t>
            </a:r>
          </a:p>
          <a:p>
            <a:pPr marL="342900" indent="-342900" algn="just">
              <a:spcBef>
                <a:spcPts val="600"/>
              </a:spcBef>
              <a:spcAft>
                <a:spcPts val="200"/>
              </a:spcAft>
              <a:buFont typeface="Arial" pitchFamily="34" charset="0"/>
              <a:buChar char="•"/>
            </a:pPr>
            <a:r>
              <a:rPr lang="en-US" sz="2400" b="1" dirty="0" err="1">
                <a:solidFill>
                  <a:srgbClr val="000066"/>
                </a:solidFill>
                <a:latin typeface="VN-NTime" pitchFamily="2" charset="0"/>
              </a:rPr>
              <a:t>Thoáng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ñoaïn</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xu</a:t>
            </a:r>
            <a:r>
              <a:rPr lang="en-US" sz="2400" b="1" dirty="0">
                <a:solidFill>
                  <a:srgbClr val="000066"/>
                </a:solidFill>
                <a:latin typeface="VN-NTime" pitchFamily="2" charset="0"/>
              </a:rPr>
              <a:t> </a:t>
            </a:r>
            <a:r>
              <a:rPr lang="en-US" sz="2400" b="1" dirty="0" err="1">
                <a:solidFill>
                  <a:srgbClr val="000066"/>
                </a:solidFill>
                <a:latin typeface="VN-NTime" pitchFamily="2" charset="0"/>
              </a:rPr>
              <a:t>höôùng</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chuyeån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ñoù</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thaân</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a:t>
            </a:r>
          </a:p>
        </p:txBody>
      </p:sp>
      <p:sp>
        <p:nvSpPr>
          <p:cNvPr id="19" name="Rounded Rectangle 18"/>
          <p:cNvSpPr/>
          <p:nvPr/>
        </p:nvSpPr>
        <p:spPr>
          <a:xfrm>
            <a:off x="769937" y="1371599"/>
            <a:ext cx="1043920" cy="1257300"/>
          </a:xfrm>
          <a:prstGeom prst="roundRect">
            <a:avLst>
              <a:gd name="adj" fmla="val 7824"/>
            </a:avLst>
          </a:prstGeom>
          <a:solidFill>
            <a:srgbClr val="FFFFCC"/>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000000"/>
                </a:solidFill>
                <a:latin typeface="VN-NTime" pitchFamily="2" charset="0"/>
                <a:cs typeface="Arial" charset="0"/>
              </a:rPr>
              <a:t>Trong nhaän thöùc</a:t>
            </a:r>
          </a:p>
        </p:txBody>
      </p:sp>
      <p:sp>
        <p:nvSpPr>
          <p:cNvPr id="20" name="Rounded Rectangle 19"/>
          <p:cNvSpPr/>
          <p:nvPr/>
        </p:nvSpPr>
        <p:spPr>
          <a:xfrm>
            <a:off x="56001" y="3160181"/>
            <a:ext cx="732073" cy="1116379"/>
          </a:xfrm>
          <a:prstGeom prst="roundRect">
            <a:avLst>
              <a:gd name="adj" fmla="val 7824"/>
            </a:avLst>
          </a:prstGeom>
          <a:solidFill>
            <a:schemeClr val="accent1">
              <a:lumMod val="20000"/>
              <a:lumOff val="80000"/>
            </a:schemeClr>
          </a:solidFill>
          <a:ln w="3175">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spc="-100" dirty="0">
                <a:solidFill>
                  <a:srgbClr val="800000"/>
                </a:solidFill>
                <a:latin typeface="VN-NTime" pitchFamily="2" charset="0"/>
                <a:cs typeface="Arial" charset="0"/>
              </a:rPr>
              <a:t>Yeâu caàu PPL</a:t>
            </a:r>
            <a:endParaRPr lang="pt-BR" sz="2400" b="1" dirty="0">
              <a:solidFill>
                <a:srgbClr val="800000"/>
              </a:solidFill>
              <a:latin typeface="VN-NTime" pitchFamily="2" charset="0"/>
              <a:cs typeface="Arial" charset="0"/>
            </a:endParaRPr>
          </a:p>
        </p:txBody>
      </p:sp>
      <p:cxnSp>
        <p:nvCxnSpPr>
          <p:cNvPr id="21" name="Straight Arrow Connector 20"/>
          <p:cNvCxnSpPr>
            <a:stCxn id="20" idx="3"/>
            <a:endCxn id="19" idx="2"/>
          </p:cNvCxnSpPr>
          <p:nvPr/>
        </p:nvCxnSpPr>
        <p:spPr>
          <a:xfrm flipV="1">
            <a:off x="788074" y="2628899"/>
            <a:ext cx="503823" cy="1089472"/>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0" idx="3"/>
            <a:endCxn id="17" idx="0"/>
          </p:cNvCxnSpPr>
          <p:nvPr/>
        </p:nvCxnSpPr>
        <p:spPr>
          <a:xfrm>
            <a:off x="788074" y="3718371"/>
            <a:ext cx="503823" cy="1140868"/>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3" name="AutoShape 49"/>
          <p:cNvSpPr>
            <a:spLocks noChangeArrowheads="1"/>
          </p:cNvSpPr>
          <p:nvPr/>
        </p:nvSpPr>
        <p:spPr bwMode="auto">
          <a:xfrm>
            <a:off x="1853119" y="3476747"/>
            <a:ext cx="8004600" cy="483245"/>
          </a:xfrm>
          <a:prstGeom prst="roundRect">
            <a:avLst>
              <a:gd name="adj" fmla="val 23003"/>
            </a:avLst>
          </a:prstGeom>
          <a:solidFill>
            <a:schemeClr val="accent2">
              <a:lumMod val="20000"/>
              <a:lumOff val="80000"/>
            </a:schemeClr>
          </a:solidFill>
          <a:ln w="31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marL="0" lvl="2">
              <a:spcBef>
                <a:spcPts val="0"/>
              </a:spcBef>
              <a:spcAft>
                <a:spcPts val="0"/>
              </a:spcAft>
              <a:tabLst>
                <a:tab pos="1371600" algn="l"/>
              </a:tabLst>
              <a:defRPr/>
            </a:pPr>
            <a:r>
              <a:rPr lang="en-US" sz="2400" b="1" dirty="0" err="1">
                <a:solidFill>
                  <a:schemeClr val="bg2"/>
                </a:solidFill>
                <a:latin typeface="VN-NTime" pitchFamily="2" charset="0"/>
              </a:rPr>
              <a:t>Khaéc</a:t>
            </a:r>
            <a:r>
              <a:rPr lang="en-US" sz="2400" b="1" dirty="0">
                <a:solidFill>
                  <a:schemeClr val="bg2"/>
                </a:solidFill>
                <a:latin typeface="VN-NTime" pitchFamily="2" charset="0"/>
              </a:rPr>
              <a:t> </a:t>
            </a:r>
            <a:r>
              <a:rPr lang="en-US" sz="2400" b="1" dirty="0" err="1">
                <a:solidFill>
                  <a:schemeClr val="bg2"/>
                </a:solidFill>
                <a:latin typeface="VN-NTime" pitchFamily="2" charset="0"/>
              </a:rPr>
              <a:t>phuïc</a:t>
            </a:r>
            <a:r>
              <a:rPr lang="en-US" sz="2400" b="1" dirty="0">
                <a:solidFill>
                  <a:schemeClr val="bg2"/>
                </a:solidFill>
                <a:latin typeface="VN-NTime" pitchFamily="2" charset="0"/>
              </a:rPr>
              <a:t> </a:t>
            </a:r>
            <a:r>
              <a:rPr lang="en-US" sz="2400" b="1" dirty="0" err="1">
                <a:solidFill>
                  <a:srgbClr val="800000"/>
                </a:solidFill>
                <a:latin typeface="VN-NTime" pitchFamily="2" charset="0"/>
              </a:rPr>
              <a:t>tö</a:t>
            </a:r>
            <a:r>
              <a:rPr lang="en-US" sz="2400" b="1" dirty="0">
                <a:solidFill>
                  <a:srgbClr val="800000"/>
                </a:solidFill>
                <a:latin typeface="VN-NTime" pitchFamily="2" charset="0"/>
              </a:rPr>
              <a:t> </a:t>
            </a:r>
            <a:r>
              <a:rPr lang="en-US" sz="2400" b="1" dirty="0" err="1">
                <a:solidFill>
                  <a:srgbClr val="800000"/>
                </a:solidFill>
                <a:latin typeface="VN-NTime" pitchFamily="2" charset="0"/>
              </a:rPr>
              <a:t>duy</a:t>
            </a:r>
            <a:r>
              <a:rPr lang="en-US" sz="2400" b="1" dirty="0">
                <a:solidFill>
                  <a:srgbClr val="800000"/>
                </a:solidFill>
                <a:latin typeface="VN-NTime" pitchFamily="2" charset="0"/>
              </a:rPr>
              <a:t> </a:t>
            </a:r>
            <a:r>
              <a:rPr lang="en-US" sz="2400" b="1" dirty="0" err="1">
                <a:solidFill>
                  <a:srgbClr val="800000"/>
                </a:solidFill>
                <a:latin typeface="VN-NTime" pitchFamily="2" charset="0"/>
              </a:rPr>
              <a:t>sieâu</a:t>
            </a:r>
            <a:r>
              <a:rPr lang="en-US" sz="2400" b="1" dirty="0">
                <a:solidFill>
                  <a:srgbClr val="800000"/>
                </a:solidFill>
                <a:latin typeface="VN-NTime" pitchFamily="2" charset="0"/>
              </a:rPr>
              <a:t> </a:t>
            </a:r>
            <a:r>
              <a:rPr lang="en-US" sz="2400" b="1" dirty="0" err="1">
                <a:solidFill>
                  <a:srgbClr val="800000"/>
                </a:solidFill>
                <a:latin typeface="VN-NTime" pitchFamily="2" charset="0"/>
              </a:rPr>
              <a:t>hình</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baûo</a:t>
            </a:r>
            <a:r>
              <a:rPr lang="en-US" sz="2400" b="1" dirty="0">
                <a:solidFill>
                  <a:srgbClr val="800000"/>
                </a:solidFill>
                <a:latin typeface="VN-NTime" pitchFamily="2" charset="0"/>
              </a:rPr>
              <a:t> </a:t>
            </a:r>
            <a:r>
              <a:rPr lang="en-US" sz="2400" b="1" dirty="0" err="1">
                <a:solidFill>
                  <a:srgbClr val="800000"/>
                </a:solidFill>
                <a:latin typeface="VN-NTime" pitchFamily="2" charset="0"/>
              </a:rPr>
              <a:t>thuû</a:t>
            </a:r>
            <a:r>
              <a:rPr lang="en-US" sz="2400" b="1" dirty="0">
                <a:solidFill>
                  <a:srgbClr val="800000"/>
                </a:solidFill>
                <a:latin typeface="VN-NTime" pitchFamily="2" charset="0"/>
              </a:rPr>
              <a:t>, </a:t>
            </a:r>
            <a:r>
              <a:rPr lang="en-US" sz="2400" b="1" dirty="0" err="1">
                <a:solidFill>
                  <a:srgbClr val="800000"/>
                </a:solidFill>
                <a:latin typeface="VN-NTime" pitchFamily="2" charset="0"/>
              </a:rPr>
              <a:t>trì</a:t>
            </a:r>
            <a:r>
              <a:rPr lang="en-US" sz="2400" b="1" dirty="0">
                <a:solidFill>
                  <a:srgbClr val="800000"/>
                </a:solidFill>
                <a:latin typeface="VN-NTime" pitchFamily="2" charset="0"/>
              </a:rPr>
              <a:t> </a:t>
            </a:r>
            <a:r>
              <a:rPr lang="en-US" sz="2400" b="1" dirty="0" err="1">
                <a:solidFill>
                  <a:srgbClr val="800000"/>
                </a:solidFill>
                <a:latin typeface="VN-NTime" pitchFamily="2" charset="0"/>
              </a:rPr>
              <a:t>treä</a:t>
            </a:r>
            <a:r>
              <a:rPr lang="en-US" sz="2400" b="1" dirty="0">
                <a:solidFill>
                  <a:srgbClr val="800000"/>
                </a:solidFill>
                <a:latin typeface="VN-NTime" pitchFamily="2" charset="0"/>
              </a:rPr>
              <a:t>, </a:t>
            </a:r>
            <a:r>
              <a:rPr lang="en-US" sz="2400" b="1" dirty="0" err="1">
                <a:solidFill>
                  <a:srgbClr val="800000"/>
                </a:solidFill>
                <a:latin typeface="VN-NTime" pitchFamily="2" charset="0"/>
              </a:rPr>
              <a:t>giaùo</a:t>
            </a:r>
            <a:r>
              <a:rPr lang="en-US" sz="2400" b="1" dirty="0">
                <a:solidFill>
                  <a:srgbClr val="800000"/>
                </a:solidFill>
                <a:latin typeface="VN-NTime" pitchFamily="2" charset="0"/>
              </a:rPr>
              <a:t> </a:t>
            </a:r>
            <a:r>
              <a:rPr lang="en-US" sz="2400" b="1" dirty="0" err="1">
                <a:solidFill>
                  <a:srgbClr val="800000"/>
                </a:solidFill>
                <a:latin typeface="VN-NTime" pitchFamily="2" charset="0"/>
              </a:rPr>
              <a:t>ñieàu</a:t>
            </a:r>
            <a:r>
              <a:rPr lang="en-US" sz="2400" b="1" dirty="0">
                <a:solidFill>
                  <a:srgbClr val="800000"/>
                </a:solidFill>
                <a:latin typeface="VN-NTime" pitchFamily="2" charset="0"/>
              </a:rPr>
              <a:t>… </a:t>
            </a:r>
            <a:r>
              <a:rPr lang="en-US" sz="2000" b="1" dirty="0">
                <a:solidFill>
                  <a:srgbClr val="800000"/>
                </a:solidFill>
                <a:latin typeface="VN-NTime" pitchFamily="2" charset="0"/>
              </a:rPr>
              <a:t> </a:t>
            </a:r>
          </a:p>
        </p:txBody>
      </p:sp>
      <p:cxnSp>
        <p:nvCxnSpPr>
          <p:cNvPr id="24" name="Straight Arrow Connector 23"/>
          <p:cNvCxnSpPr>
            <a:stCxn id="20" idx="3"/>
            <a:endCxn id="23" idx="1"/>
          </p:cNvCxnSpPr>
          <p:nvPr/>
        </p:nvCxnSpPr>
        <p:spPr>
          <a:xfrm flipV="1">
            <a:off x="788074" y="3718370"/>
            <a:ext cx="1065045" cy="1"/>
          </a:xfrm>
          <a:prstGeom prst="straightConnector1">
            <a:avLst/>
          </a:prstGeom>
          <a:ln w="3175">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3. </a:t>
            </a:r>
            <a:r>
              <a:rPr lang="en-US" sz="2400" b="1" dirty="0" err="1">
                <a:latin typeface="VNI-Swiss-Condense"/>
              </a:rPr>
              <a:t>Moät</a:t>
            </a:r>
            <a:r>
              <a:rPr lang="en-US" sz="2400" b="1" dirty="0">
                <a:latin typeface="VNI-Swiss-Condense"/>
              </a:rPr>
              <a:t> </a:t>
            </a:r>
            <a:r>
              <a:rPr lang="en-US" sz="2400" b="1" dirty="0" err="1">
                <a:latin typeface="VNI-Swiss-Condense"/>
              </a:rPr>
              <a:t>soá</a:t>
            </a:r>
            <a:r>
              <a:rPr lang="en-US" sz="2400" b="1" dirty="0">
                <a:latin typeface="VNI-Swiss-Condense"/>
              </a:rPr>
              <a:t> </a:t>
            </a:r>
            <a:r>
              <a:rPr lang="en-US" sz="2400" b="1" dirty="0" err="1">
                <a:latin typeface="VNI-Swiss-Condense"/>
              </a:rPr>
              <a:t>nguyeân</a:t>
            </a:r>
            <a:r>
              <a:rPr lang="en-US" sz="2400" b="1" dirty="0">
                <a:latin typeface="VNI-Swiss-Condense"/>
              </a:rPr>
              <a:t> </a:t>
            </a:r>
            <a:r>
              <a:rPr lang="en-US" sz="2400" b="1" dirty="0" err="1">
                <a:latin typeface="VNI-Swiss-Condense"/>
              </a:rPr>
              <a:t>taéc</a:t>
            </a:r>
            <a:r>
              <a:rPr lang="en-US" sz="2400" b="1" dirty="0">
                <a:latin typeface="VNI-Swiss-Condense"/>
              </a:rPr>
              <a:t> </a:t>
            </a:r>
            <a:r>
              <a:rPr lang="en-US" sz="2400" b="1" dirty="0" err="1">
                <a:latin typeface="VNI-Swiss-Condense"/>
              </a:rPr>
              <a:t>cô</a:t>
            </a:r>
            <a:r>
              <a:rPr lang="en-US" sz="2400" b="1" dirty="0">
                <a:latin typeface="VNI-Swiss-Condense"/>
              </a:rPr>
              <a:t> </a:t>
            </a:r>
            <a:r>
              <a:rPr lang="en-US" sz="2400" b="1" dirty="0" err="1">
                <a:latin typeface="VNI-Swiss-Condense"/>
              </a:rPr>
              <a:t>baûn</a:t>
            </a:r>
            <a:r>
              <a:rPr lang="en-US" sz="2400" b="1" dirty="0">
                <a:latin typeface="VNI-Swiss-Condense"/>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563139172"/>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84139" y="951011"/>
            <a:ext cx="9762205" cy="378385"/>
          </a:xfrm>
          <a:prstGeom prst="roundRect">
            <a:avLst>
              <a:gd name="adj" fmla="val 13191"/>
            </a:avLst>
          </a:prstGeom>
          <a:solidFill>
            <a:schemeClr val="accent1">
              <a:lumMod val="20000"/>
              <a:lumOff val="80000"/>
            </a:schemeClr>
          </a:solidFill>
          <a:ln w="635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just">
              <a:spcBef>
                <a:spcPts val="600"/>
              </a:spcBef>
              <a:spcAft>
                <a:spcPts val="0"/>
              </a:spcAft>
            </a:pPr>
            <a:r>
              <a:rPr lang="en-US" sz="2400" b="1" spc="-20" dirty="0" err="1">
                <a:solidFill>
                  <a:srgbClr val="800000"/>
                </a:solidFill>
                <a:latin typeface="VN-NTime" pitchFamily="2" charset="0"/>
              </a:rPr>
              <a:t>Nguyeân</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taéc</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lòch</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söû</a:t>
            </a:r>
            <a:r>
              <a:rPr lang="en-US" sz="2400" b="1" spc="-20" dirty="0">
                <a:solidFill>
                  <a:srgbClr val="800000"/>
                </a:solidFill>
                <a:latin typeface="VN-NTime" pitchFamily="2" charset="0"/>
              </a:rPr>
              <a:t> – </a:t>
            </a:r>
            <a:r>
              <a:rPr lang="en-US" sz="2400" b="1" spc="-20" dirty="0" err="1">
                <a:solidFill>
                  <a:srgbClr val="800000"/>
                </a:solidFill>
                <a:latin typeface="VN-NTime" pitchFamily="2" charset="0"/>
              </a:rPr>
              <a:t>cuï</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theå</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laø</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linh</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hoàn</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phöông</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phaùp</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luaän</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cuûa</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trieát</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hoïc</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Maùc</a:t>
            </a:r>
            <a:endParaRPr lang="pt-BR" sz="2400" b="1" spc="-20" dirty="0">
              <a:solidFill>
                <a:srgbClr val="800000"/>
              </a:solidFill>
              <a:latin typeface="VN-NTime" pitchFamily="2" charset="0"/>
            </a:endParaRPr>
          </a:p>
        </p:txBody>
      </p:sp>
      <p:sp>
        <p:nvSpPr>
          <p:cNvPr id="7" name="AutoShape 49"/>
          <p:cNvSpPr>
            <a:spLocks noChangeArrowheads="1"/>
          </p:cNvSpPr>
          <p:nvPr/>
        </p:nvSpPr>
        <p:spPr bwMode="auto">
          <a:xfrm>
            <a:off x="84139" y="496611"/>
            <a:ext cx="4038598" cy="377851"/>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c)</a:t>
            </a:r>
            <a:r>
              <a:rPr lang="en-US" sz="2400" b="1" dirty="0">
                <a:solidFill>
                  <a:srgbClr val="FFFFFF"/>
                </a:solidFill>
                <a:latin typeface="VN-NTime" pitchFamily="2" charset="0"/>
              </a:rPr>
              <a:t> </a:t>
            </a:r>
            <a:r>
              <a:rPr lang="en-US" sz="2400" b="1" dirty="0" err="1">
                <a:solidFill>
                  <a:prstClr val="white"/>
                </a:solidFill>
                <a:latin typeface="VN-NTime" pitchFamily="2" charset="0"/>
              </a:rPr>
              <a:t>Nguyeân</a:t>
            </a:r>
            <a:r>
              <a:rPr lang="en-US" sz="2400" b="1" dirty="0">
                <a:solidFill>
                  <a:prstClr val="white"/>
                </a:solidFill>
                <a:latin typeface="VN-NTime" pitchFamily="2" charset="0"/>
              </a:rPr>
              <a:t> </a:t>
            </a:r>
            <a:r>
              <a:rPr lang="en-US" sz="2400" b="1" dirty="0" err="1">
                <a:solidFill>
                  <a:prstClr val="white"/>
                </a:solidFill>
                <a:latin typeface="VN-NTime" pitchFamily="2" charset="0"/>
              </a:rPr>
              <a:t>taéc</a:t>
            </a:r>
            <a:r>
              <a:rPr lang="en-US" sz="2400" b="1" dirty="0">
                <a:solidFill>
                  <a:prstClr val="white"/>
                </a:solidFill>
                <a:latin typeface="VN-NTime" pitchFamily="2" charset="0"/>
              </a:rPr>
              <a:t> </a:t>
            </a:r>
            <a:r>
              <a:rPr lang="en-US" sz="2400" b="1" dirty="0" err="1">
                <a:solidFill>
                  <a:prstClr val="white"/>
                </a:solidFill>
                <a:latin typeface="VN-NTime" pitchFamily="2" charset="0"/>
              </a:rPr>
              <a:t>lòch</a:t>
            </a:r>
            <a:r>
              <a:rPr lang="en-US" sz="2400" b="1" dirty="0">
                <a:solidFill>
                  <a:prstClr val="white"/>
                </a:solidFill>
                <a:latin typeface="VN-NTime" pitchFamily="2" charset="0"/>
              </a:rPr>
              <a:t> </a:t>
            </a:r>
            <a:r>
              <a:rPr lang="en-US" sz="2400" b="1" dirty="0" err="1">
                <a:solidFill>
                  <a:prstClr val="white"/>
                </a:solidFill>
                <a:latin typeface="VN-NTime" pitchFamily="2" charset="0"/>
              </a:rPr>
              <a:t>söû</a:t>
            </a:r>
            <a:r>
              <a:rPr lang="en-US" sz="2400" b="1" dirty="0">
                <a:solidFill>
                  <a:prstClr val="white"/>
                </a:solidFill>
                <a:latin typeface="VN-NTime" pitchFamily="2" charset="0"/>
              </a:rPr>
              <a:t> – </a:t>
            </a:r>
            <a:r>
              <a:rPr lang="en-US" sz="2400" b="1" dirty="0" err="1">
                <a:solidFill>
                  <a:prstClr val="white"/>
                </a:solidFill>
                <a:latin typeface="VN-NTime" pitchFamily="2" charset="0"/>
              </a:rPr>
              <a:t>cuï</a:t>
            </a:r>
            <a:r>
              <a:rPr lang="en-US" sz="2400" b="1" dirty="0">
                <a:solidFill>
                  <a:prstClr val="white"/>
                </a:solidFill>
                <a:latin typeface="VN-NTime" pitchFamily="2" charset="0"/>
              </a:rPr>
              <a:t> </a:t>
            </a:r>
            <a:r>
              <a:rPr lang="en-US" sz="2400" b="1" dirty="0" err="1">
                <a:solidFill>
                  <a:prstClr val="white"/>
                </a:solidFill>
                <a:latin typeface="VN-NTime" pitchFamily="2" charset="0"/>
              </a:rPr>
              <a:t>theå</a:t>
            </a:r>
            <a:endParaRPr lang="en-US" sz="2400" b="1" dirty="0">
              <a:solidFill>
                <a:prstClr val="white"/>
              </a:solidFill>
              <a:latin typeface="VN-NTime" pitchFamily="2" charset="0"/>
            </a:endParaRPr>
          </a:p>
        </p:txBody>
      </p:sp>
      <p:sp>
        <p:nvSpPr>
          <p:cNvPr id="23" name="Rounded Rectangle 22"/>
          <p:cNvSpPr/>
          <p:nvPr/>
        </p:nvSpPr>
        <p:spPr>
          <a:xfrm>
            <a:off x="1432844" y="4783184"/>
            <a:ext cx="1219200" cy="1124081"/>
          </a:xfrm>
          <a:prstGeom prst="roundRect">
            <a:avLst>
              <a:gd name="adj" fmla="val 7824"/>
            </a:avLst>
          </a:prstGeom>
          <a:solidFill>
            <a:srgbClr val="FFFFCC"/>
          </a:solidFill>
          <a:ln w="6350" cap="flat" cmpd="sng" algn="ctr">
            <a:solidFill>
              <a:schemeClr val="tx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pt-BR" sz="2400" b="1" i="0" u="none" strike="noStrike" kern="0" cap="none" spc="0" normalizeH="0" baseline="0" noProof="0" dirty="0">
                <a:ln>
                  <a:noFill/>
                </a:ln>
                <a:solidFill>
                  <a:srgbClr val="0000CC"/>
                </a:solidFill>
                <a:effectLst/>
                <a:uLnTx/>
                <a:uFillTx/>
                <a:latin typeface="VN-NTime" pitchFamily="2" charset="0"/>
                <a:ea typeface="+mn-ea"/>
                <a:cs typeface="Arial" charset="0"/>
              </a:rPr>
              <a:t>CSLL tröïc </a:t>
            </a:r>
            <a:r>
              <a:rPr kumimoji="0" lang="pt-BR" sz="2400" b="1" i="0" u="none" strike="noStrike" kern="0" cap="none" spc="0" normalizeH="0" noProof="0" dirty="0">
                <a:ln>
                  <a:noFill/>
                </a:ln>
                <a:solidFill>
                  <a:srgbClr val="0000CC"/>
                </a:solidFill>
                <a:effectLst/>
                <a:uLnTx/>
                <a:uFillTx/>
                <a:latin typeface="VN-NTime" pitchFamily="2" charset="0"/>
                <a:ea typeface="+mn-ea"/>
                <a:cs typeface="Arial" charset="0"/>
              </a:rPr>
              <a:t>tieáp</a:t>
            </a:r>
            <a:endParaRPr kumimoji="0" lang="pt-BR" sz="2400" b="1" i="0" u="none" strike="noStrike" kern="0" cap="none" spc="0" normalizeH="0" baseline="0" noProof="0" dirty="0">
              <a:ln>
                <a:noFill/>
              </a:ln>
              <a:solidFill>
                <a:srgbClr val="0000CC"/>
              </a:solidFill>
              <a:effectLst/>
              <a:uLnTx/>
              <a:uFillTx/>
              <a:latin typeface="VN-NTime" pitchFamily="2" charset="0"/>
              <a:ea typeface="+mn-ea"/>
              <a:cs typeface="Arial" charset="0"/>
            </a:endParaRPr>
          </a:p>
        </p:txBody>
      </p:sp>
      <p:sp>
        <p:nvSpPr>
          <p:cNvPr id="24" name="Rounded Rectangle 23"/>
          <p:cNvSpPr/>
          <p:nvPr/>
        </p:nvSpPr>
        <p:spPr>
          <a:xfrm>
            <a:off x="2652044" y="2069449"/>
            <a:ext cx="4061491" cy="1847087"/>
          </a:xfrm>
          <a:prstGeom prst="roundRect">
            <a:avLst>
              <a:gd name="adj" fmla="val 3337"/>
            </a:avLst>
          </a:prstGeom>
          <a:solidFill>
            <a:srgbClr val="FFFFFF"/>
          </a:solidFill>
          <a:ln w="6350" cap="flat" cmpd="sng" algn="ctr">
            <a:solidFill>
              <a:schemeClr val="tx1">
                <a:lumMod val="65000"/>
              </a:schemeClr>
            </a:solidFill>
            <a:prstDash val="solid"/>
          </a:ln>
          <a:effectLst/>
        </p:spPr>
        <p:txBody>
          <a:bodyPr rtlCol="0" anchor="ctr"/>
          <a:lstStyle/>
          <a:p>
            <a:pPr marL="225425" marR="0" lvl="0" indent="-225425" algn="just"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lang="pt-BR" sz="2400" b="1" dirty="0">
                <a:solidFill>
                  <a:prstClr val="black"/>
                </a:solidFill>
                <a:latin typeface="VN-NTime" pitchFamily="2" charset="0"/>
              </a:rPr>
              <a:t>Toaøn boä noäi dung lyù luaän cuûa </a:t>
            </a:r>
            <a:r>
              <a:rPr lang="pt-BR" sz="2400" b="1" dirty="0">
                <a:solidFill>
                  <a:srgbClr val="0000CC"/>
                </a:solidFill>
                <a:latin typeface="VN-NTime" pitchFamily="2" charset="0"/>
              </a:rPr>
              <a:t>pheùp bieän chöùng duy vaät </a:t>
            </a:r>
            <a:r>
              <a:rPr lang="pt-BR" sz="2400" b="1" dirty="0">
                <a:solidFill>
                  <a:prstClr val="black"/>
                </a:solidFill>
                <a:latin typeface="VN-NTime" pitchFamily="2" charset="0"/>
              </a:rPr>
              <a:t>vaø cuûa </a:t>
            </a:r>
            <a:r>
              <a:rPr lang="pt-BR" sz="2400" b="1" dirty="0">
                <a:solidFill>
                  <a:srgbClr val="0000CC"/>
                </a:solidFill>
                <a:latin typeface="VN-NTime" pitchFamily="2" charset="0"/>
              </a:rPr>
              <a:t>chuû nghóa duy vaät bieän chöùng.</a:t>
            </a:r>
            <a:endParaRPr kumimoji="0" lang="en-US" sz="2400" b="1" i="0" u="none" strike="noStrike" kern="0" cap="none" spc="-20" normalizeH="0" baseline="0" noProof="0" dirty="0">
              <a:ln>
                <a:noFill/>
              </a:ln>
              <a:solidFill>
                <a:srgbClr val="0000CC"/>
              </a:solidFill>
              <a:effectLst/>
              <a:uLnTx/>
              <a:uFillTx/>
              <a:latin typeface="VN-NTime" pitchFamily="2" charset="0"/>
            </a:endParaRPr>
          </a:p>
        </p:txBody>
      </p:sp>
      <p:sp>
        <p:nvSpPr>
          <p:cNvPr id="25" name="Rounded Rectangle 24"/>
          <p:cNvSpPr/>
          <p:nvPr/>
        </p:nvSpPr>
        <p:spPr>
          <a:xfrm>
            <a:off x="1432844" y="2419350"/>
            <a:ext cx="1165893" cy="1143000"/>
          </a:xfrm>
          <a:prstGeom prst="roundRect">
            <a:avLst>
              <a:gd name="adj" fmla="val 7824"/>
            </a:avLst>
          </a:prstGeom>
          <a:solidFill>
            <a:srgbClr val="FFFFCC"/>
          </a:solidFill>
          <a:ln w="6350" cap="flat" cmpd="sng" algn="ctr">
            <a:solidFill>
              <a:schemeClr val="tx1">
                <a:lumMod val="65000"/>
              </a:schemeClr>
            </a:solidFill>
            <a:prstDash val="solid"/>
          </a:ln>
          <a:effectLst/>
        </p:spPr>
        <p:txBody>
          <a:bodyPr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pt-BR" sz="2400" b="1" i="0" u="none" strike="noStrike" kern="0" cap="none" spc="0" normalizeH="0" baseline="0" noProof="0" dirty="0">
                <a:ln>
                  <a:noFill/>
                </a:ln>
                <a:solidFill>
                  <a:srgbClr val="0000CC"/>
                </a:solidFill>
                <a:effectLst/>
                <a:uLnTx/>
                <a:uFillTx/>
                <a:latin typeface="VN-NTime" pitchFamily="2" charset="0"/>
                <a:ea typeface="+mn-ea"/>
                <a:cs typeface="Arial" charset="0"/>
              </a:rPr>
              <a:t>CSLL saâu</a:t>
            </a:r>
            <a:r>
              <a:rPr kumimoji="0" lang="pt-BR" sz="2400" b="1" i="0" u="none" strike="noStrike" kern="0" cap="none" spc="0" normalizeH="0" noProof="0" dirty="0">
                <a:ln>
                  <a:noFill/>
                </a:ln>
                <a:solidFill>
                  <a:srgbClr val="0000CC"/>
                </a:solidFill>
                <a:effectLst/>
                <a:uLnTx/>
                <a:uFillTx/>
                <a:latin typeface="VN-NTime" pitchFamily="2" charset="0"/>
                <a:ea typeface="+mn-ea"/>
                <a:cs typeface="Arial" charset="0"/>
              </a:rPr>
              <a:t> xa</a:t>
            </a:r>
            <a:endParaRPr kumimoji="0" lang="pt-BR" sz="2400" b="1" i="0" u="none" strike="noStrike" kern="0" cap="none" spc="0" normalizeH="0" baseline="0" noProof="0" dirty="0">
              <a:ln>
                <a:noFill/>
              </a:ln>
              <a:solidFill>
                <a:srgbClr val="0000CC"/>
              </a:solidFill>
              <a:effectLst/>
              <a:uLnTx/>
              <a:uFillTx/>
              <a:latin typeface="VN-NTime" pitchFamily="2" charset="0"/>
              <a:ea typeface="+mn-ea"/>
              <a:cs typeface="Arial" charset="0"/>
            </a:endParaRPr>
          </a:p>
        </p:txBody>
      </p:sp>
      <p:sp>
        <p:nvSpPr>
          <p:cNvPr id="26" name="Rounded Rectangle 25"/>
          <p:cNvSpPr/>
          <p:nvPr/>
        </p:nvSpPr>
        <p:spPr>
          <a:xfrm>
            <a:off x="48126" y="3714529"/>
            <a:ext cx="1255211" cy="922627"/>
          </a:xfrm>
          <a:prstGeom prst="roundRect">
            <a:avLst>
              <a:gd name="adj" fmla="val 7824"/>
            </a:avLst>
          </a:prstGeom>
          <a:solidFill>
            <a:schemeClr val="accent1">
              <a:lumMod val="20000"/>
              <a:lumOff val="80000"/>
            </a:schemeClr>
          </a:solidFill>
          <a:ln w="6350" cap="flat" cmpd="sng" algn="ctr">
            <a:solidFill>
              <a:schemeClr val="tx1">
                <a:lumMod val="65000"/>
              </a:schemeClr>
            </a:solidFill>
            <a:prstDash val="solid"/>
          </a:ln>
          <a:effectLst/>
        </p:spPr>
        <p:txBody>
          <a:bodyPr rtlCol="0" anchor="ctr"/>
          <a:lstStyle/>
          <a:p>
            <a:pPr algn="ctr" fontAlgn="auto">
              <a:spcBef>
                <a:spcPts val="600"/>
              </a:spcBef>
              <a:spcAft>
                <a:spcPts val="0"/>
              </a:spcAft>
              <a:defRPr/>
            </a:pPr>
            <a:r>
              <a:rPr lang="pt-BR" sz="2400" b="1" dirty="0">
                <a:solidFill>
                  <a:srgbClr val="800000"/>
                </a:solidFill>
                <a:latin typeface="VN-NTime" pitchFamily="2" charset="0"/>
                <a:cs typeface="Arial" charset="0"/>
              </a:rPr>
              <a:t>Cô sôû lyù luaän</a:t>
            </a:r>
            <a:endParaRPr kumimoji="0" lang="pt-BR" sz="2400" b="1" i="0" u="none" strike="noStrike" kern="0" cap="none" spc="0" normalizeH="0" baseline="0" noProof="0" dirty="0">
              <a:ln>
                <a:noFill/>
              </a:ln>
              <a:solidFill>
                <a:srgbClr val="800000"/>
              </a:solidFill>
              <a:effectLst/>
              <a:uLnTx/>
              <a:uFillTx/>
              <a:latin typeface="VN-NTime" pitchFamily="2" charset="0"/>
              <a:ea typeface="+mn-ea"/>
              <a:cs typeface="Arial" charset="0"/>
            </a:endParaRPr>
          </a:p>
        </p:txBody>
      </p:sp>
      <p:cxnSp>
        <p:nvCxnSpPr>
          <p:cNvPr id="27" name="Straight Arrow Connector 26"/>
          <p:cNvCxnSpPr>
            <a:stCxn id="26" idx="3"/>
            <a:endCxn id="25" idx="2"/>
          </p:cNvCxnSpPr>
          <p:nvPr/>
        </p:nvCxnSpPr>
        <p:spPr>
          <a:xfrm flipV="1">
            <a:off x="1303337" y="3562350"/>
            <a:ext cx="712454" cy="613493"/>
          </a:xfrm>
          <a:prstGeom prst="straightConnector1">
            <a:avLst/>
          </a:prstGeom>
          <a:noFill/>
          <a:ln w="19050" cap="flat" cmpd="sng" algn="ctr">
            <a:solidFill>
              <a:srgbClr val="660066"/>
            </a:solidFill>
            <a:prstDash val="solid"/>
            <a:tailEnd type="arrow"/>
          </a:ln>
          <a:effectLst/>
        </p:spPr>
      </p:cxnSp>
      <p:cxnSp>
        <p:nvCxnSpPr>
          <p:cNvPr id="28" name="Straight Arrow Connector 27"/>
          <p:cNvCxnSpPr>
            <a:stCxn id="26" idx="3"/>
            <a:endCxn id="23" idx="0"/>
          </p:cNvCxnSpPr>
          <p:nvPr/>
        </p:nvCxnSpPr>
        <p:spPr>
          <a:xfrm>
            <a:off x="1303337" y="4175843"/>
            <a:ext cx="739107" cy="607341"/>
          </a:xfrm>
          <a:prstGeom prst="straightConnector1">
            <a:avLst/>
          </a:prstGeom>
          <a:noFill/>
          <a:ln w="19050" cap="flat" cmpd="sng" algn="ctr">
            <a:solidFill>
              <a:srgbClr val="660066"/>
            </a:solidFill>
            <a:prstDash val="solid"/>
            <a:tailEnd type="arrow"/>
          </a:ln>
          <a:effectLst/>
        </p:spPr>
      </p:cxnSp>
      <p:sp>
        <p:nvSpPr>
          <p:cNvPr id="31" name="Rounded Rectangle 30"/>
          <p:cNvSpPr/>
          <p:nvPr/>
        </p:nvSpPr>
        <p:spPr>
          <a:xfrm>
            <a:off x="2694424" y="4435068"/>
            <a:ext cx="4016583" cy="1902199"/>
          </a:xfrm>
          <a:prstGeom prst="roundRect">
            <a:avLst>
              <a:gd name="adj" fmla="val 3337"/>
            </a:avLst>
          </a:prstGeom>
          <a:solidFill>
            <a:srgbClr val="FFFFFF"/>
          </a:solidFill>
          <a:ln w="6350" cap="flat" cmpd="sng" algn="ctr">
            <a:solidFill>
              <a:schemeClr val="tx1">
                <a:lumMod val="65000"/>
              </a:schemeClr>
            </a:solidFill>
            <a:prstDash val="solid"/>
          </a:ln>
          <a:effectLst/>
        </p:spPr>
        <p:txBody>
          <a:bodyPr rtlCol="0" anchor="ctr"/>
          <a:lstStyle/>
          <a:p>
            <a:pPr marL="225425" lvl="2" indent="-225425" algn="just">
              <a:spcBef>
                <a:spcPts val="600"/>
              </a:spcBef>
              <a:spcAft>
                <a:spcPts val="0"/>
              </a:spcAft>
              <a:buFont typeface="Arial" panose="020B0604020202020204" pitchFamily="34" charset="0"/>
              <a:buChar char="•"/>
            </a:pPr>
            <a:r>
              <a:rPr lang="pt-BR" sz="2400" b="1" dirty="0">
                <a:solidFill>
                  <a:prstClr val="black"/>
                </a:solidFill>
                <a:latin typeface="VN-NTime" pitchFamily="2" charset="0"/>
              </a:rPr>
              <a:t>Toaøn boä noäi dung lyù luaän caùc nguyeân lyù: </a:t>
            </a:r>
            <a:r>
              <a:rPr lang="pt-BR" sz="2400" b="1" dirty="0">
                <a:solidFill>
                  <a:srgbClr val="0000CC"/>
                </a:solidFill>
                <a:latin typeface="VN-NTime" pitchFamily="2" charset="0"/>
              </a:rPr>
              <a:t>veà moái lieân heä phoå bieán; veà söï phaùt trieån; veà tính thoáng nhaát theá giôùi trong tính vaät chaát.</a:t>
            </a:r>
          </a:p>
        </p:txBody>
      </p:sp>
      <p:sp>
        <p:nvSpPr>
          <p:cNvPr id="32" name="Right Arrow 31"/>
          <p:cNvSpPr/>
          <p:nvPr/>
        </p:nvSpPr>
        <p:spPr>
          <a:xfrm>
            <a:off x="6713537" y="2229734"/>
            <a:ext cx="533400" cy="1526518"/>
          </a:xfrm>
          <a:prstGeom prst="rightArrow">
            <a:avLst/>
          </a:prstGeom>
          <a:solidFill>
            <a:schemeClr val="accent3">
              <a:lumMod val="20000"/>
              <a:lumOff val="80000"/>
            </a:schemeClr>
          </a:solidFill>
          <a:ln w="635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6713537" y="4521531"/>
            <a:ext cx="533400" cy="1729272"/>
          </a:xfrm>
          <a:prstGeom prst="rightArrow">
            <a:avLst/>
          </a:prstGeom>
          <a:solidFill>
            <a:schemeClr val="accent3">
              <a:lumMod val="20000"/>
              <a:lumOff val="80000"/>
            </a:schemeClr>
          </a:solidFill>
          <a:ln w="635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7246937" y="2286000"/>
            <a:ext cx="2599407" cy="1394051"/>
          </a:xfrm>
          <a:prstGeom prst="roundRect">
            <a:avLst>
              <a:gd name="adj" fmla="val 6576"/>
            </a:avLst>
          </a:prstGeom>
          <a:solidFill>
            <a:schemeClr val="accent1">
              <a:lumMod val="20000"/>
              <a:lumOff val="80000"/>
            </a:schemeClr>
          </a:solidFill>
          <a:ln w="635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800000"/>
                </a:solidFill>
                <a:latin typeface="VN-NTime" pitchFamily="2" charset="0"/>
              </a:rPr>
              <a:t>Nguyeân</a:t>
            </a:r>
            <a:r>
              <a:rPr lang="en-US" sz="2400" b="1" dirty="0">
                <a:solidFill>
                  <a:srgbClr val="800000"/>
                </a:solidFill>
                <a:latin typeface="VN-NTime" pitchFamily="2" charset="0"/>
              </a:rPr>
              <a:t> </a:t>
            </a:r>
            <a:r>
              <a:rPr lang="en-US" sz="2400" b="1" dirty="0" err="1">
                <a:solidFill>
                  <a:srgbClr val="800000"/>
                </a:solidFill>
                <a:latin typeface="VN-NTime" pitchFamily="2" charset="0"/>
              </a:rPr>
              <a:t>taéc</a:t>
            </a:r>
            <a:r>
              <a:rPr lang="en-US" sz="2400" b="1" dirty="0">
                <a:solidFill>
                  <a:srgbClr val="800000"/>
                </a:solidFill>
                <a:latin typeface="VN-NTime" pitchFamily="2" charset="0"/>
              </a:rPr>
              <a:t> </a:t>
            </a:r>
            <a:r>
              <a:rPr lang="en-US" sz="2400" b="1" dirty="0" err="1">
                <a:solidFill>
                  <a:srgbClr val="800000"/>
                </a:solidFill>
                <a:latin typeface="VN-NTime" pitchFamily="2" charset="0"/>
              </a:rPr>
              <a:t>lòch</a:t>
            </a:r>
            <a:r>
              <a:rPr lang="en-US" sz="2400" b="1" dirty="0">
                <a:solidFill>
                  <a:srgbClr val="800000"/>
                </a:solidFill>
                <a:latin typeface="VN-NTime" pitchFamily="2" charset="0"/>
              </a:rPr>
              <a:t> </a:t>
            </a:r>
            <a:r>
              <a:rPr lang="en-US" sz="2400" b="1" dirty="0" err="1">
                <a:solidFill>
                  <a:srgbClr val="800000"/>
                </a:solidFill>
                <a:latin typeface="VN-NTime" pitchFamily="2" charset="0"/>
              </a:rPr>
              <a:t>söû</a:t>
            </a:r>
            <a:r>
              <a:rPr lang="en-US" sz="2400" b="1" dirty="0">
                <a:solidFill>
                  <a:srgbClr val="800000"/>
                </a:solidFill>
                <a:latin typeface="VN-NTime" pitchFamily="2" charset="0"/>
              </a:rPr>
              <a:t> – </a:t>
            </a:r>
            <a:r>
              <a:rPr lang="en-US" sz="2400" b="1" dirty="0" err="1">
                <a:solidFill>
                  <a:srgbClr val="800000"/>
                </a:solidFill>
                <a:latin typeface="VN-NTime" pitchFamily="2" charset="0"/>
              </a:rPr>
              <a:t>cuï</a:t>
            </a:r>
            <a:r>
              <a:rPr lang="en-US" sz="2400" b="1" dirty="0">
                <a:solidFill>
                  <a:srgbClr val="800000"/>
                </a:solidFill>
                <a:latin typeface="VN-NTime" pitchFamily="2" charset="0"/>
              </a:rPr>
              <a:t> </a:t>
            </a:r>
            <a:r>
              <a:rPr lang="en-US" sz="2400" b="1" dirty="0" err="1">
                <a:solidFill>
                  <a:srgbClr val="800000"/>
                </a:solidFill>
                <a:latin typeface="VN-NTime" pitchFamily="2" charset="0"/>
              </a:rPr>
              <a:t>theå</a:t>
            </a:r>
            <a:r>
              <a:rPr lang="en-US" sz="2400" b="1" dirty="0">
                <a:solidFill>
                  <a:srgbClr val="800000"/>
                </a:solidFill>
                <a:latin typeface="VN-NTime" pitchFamily="2" charset="0"/>
              </a:rPr>
              <a:t> </a:t>
            </a:r>
            <a:r>
              <a:rPr lang="en-US" sz="2400" b="1" dirty="0" err="1">
                <a:solidFill>
                  <a:srgbClr val="0000CC"/>
                </a:solidFill>
                <a:latin typeface="VN-NTime" pitchFamily="2" charset="0"/>
              </a:rPr>
              <a:t>theo</a:t>
            </a:r>
            <a:r>
              <a:rPr lang="en-US" sz="2400" b="1" dirty="0">
                <a:solidFill>
                  <a:srgbClr val="0000CC"/>
                </a:solidFill>
                <a:latin typeface="VN-NTime" pitchFamily="2" charset="0"/>
              </a:rPr>
              <a:t> </a:t>
            </a:r>
            <a:r>
              <a:rPr lang="en-US" sz="2400" b="1" dirty="0" err="1">
                <a:solidFill>
                  <a:srgbClr val="0000CC"/>
                </a:solidFill>
                <a:latin typeface="VN-NTime" pitchFamily="2" charset="0"/>
              </a:rPr>
              <a:t>nghóa</a:t>
            </a:r>
            <a:r>
              <a:rPr lang="en-US" sz="2400" b="1" dirty="0">
                <a:solidFill>
                  <a:srgbClr val="0000CC"/>
                </a:solidFill>
                <a:latin typeface="VN-NTime" pitchFamily="2" charset="0"/>
              </a:rPr>
              <a:t> </a:t>
            </a:r>
            <a:r>
              <a:rPr lang="en-US" sz="2400" b="1" dirty="0" err="1">
                <a:solidFill>
                  <a:srgbClr val="0000CC"/>
                </a:solidFill>
                <a:latin typeface="VN-NTime" pitchFamily="2" charset="0"/>
              </a:rPr>
              <a:t>roäng</a:t>
            </a:r>
            <a:endParaRPr lang="en-US" dirty="0">
              <a:solidFill>
                <a:srgbClr val="0000CC"/>
              </a:solidFill>
            </a:endParaRPr>
          </a:p>
        </p:txBody>
      </p:sp>
      <p:sp>
        <p:nvSpPr>
          <p:cNvPr id="35" name="Rounded Rectangle 34"/>
          <p:cNvSpPr/>
          <p:nvPr/>
        </p:nvSpPr>
        <p:spPr>
          <a:xfrm>
            <a:off x="7246937" y="4648200"/>
            <a:ext cx="2580113" cy="1394051"/>
          </a:xfrm>
          <a:prstGeom prst="roundRect">
            <a:avLst>
              <a:gd name="adj" fmla="val 6576"/>
            </a:avLst>
          </a:prstGeom>
          <a:solidFill>
            <a:schemeClr val="accent1">
              <a:lumMod val="20000"/>
              <a:lumOff val="80000"/>
            </a:schemeClr>
          </a:solidFill>
          <a:ln w="635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800000"/>
                </a:solidFill>
                <a:latin typeface="VN-NTime" pitchFamily="2" charset="0"/>
              </a:rPr>
              <a:t>Nguyeân</a:t>
            </a:r>
            <a:r>
              <a:rPr lang="en-US" sz="2400" b="1" dirty="0">
                <a:solidFill>
                  <a:srgbClr val="800000"/>
                </a:solidFill>
                <a:latin typeface="VN-NTime" pitchFamily="2" charset="0"/>
              </a:rPr>
              <a:t> </a:t>
            </a:r>
            <a:r>
              <a:rPr lang="en-US" sz="2400" b="1" dirty="0" err="1">
                <a:solidFill>
                  <a:srgbClr val="800000"/>
                </a:solidFill>
                <a:latin typeface="VN-NTime" pitchFamily="2" charset="0"/>
              </a:rPr>
              <a:t>taéc</a:t>
            </a:r>
            <a:r>
              <a:rPr lang="en-US" sz="2400" b="1" dirty="0">
                <a:solidFill>
                  <a:srgbClr val="800000"/>
                </a:solidFill>
                <a:latin typeface="VN-NTime" pitchFamily="2" charset="0"/>
              </a:rPr>
              <a:t> </a:t>
            </a:r>
            <a:r>
              <a:rPr lang="en-US" sz="2400" b="1" dirty="0" err="1">
                <a:solidFill>
                  <a:srgbClr val="800000"/>
                </a:solidFill>
                <a:latin typeface="VN-NTime" pitchFamily="2" charset="0"/>
              </a:rPr>
              <a:t>lòch</a:t>
            </a:r>
            <a:r>
              <a:rPr lang="en-US" sz="2400" b="1" dirty="0">
                <a:solidFill>
                  <a:srgbClr val="800000"/>
                </a:solidFill>
                <a:latin typeface="VN-NTime" pitchFamily="2" charset="0"/>
              </a:rPr>
              <a:t> </a:t>
            </a:r>
            <a:r>
              <a:rPr lang="en-US" sz="2400" b="1" dirty="0" err="1">
                <a:solidFill>
                  <a:srgbClr val="800000"/>
                </a:solidFill>
                <a:latin typeface="VN-NTime" pitchFamily="2" charset="0"/>
              </a:rPr>
              <a:t>söû</a:t>
            </a:r>
            <a:r>
              <a:rPr lang="en-US" sz="2400" b="1" dirty="0">
                <a:solidFill>
                  <a:srgbClr val="800000"/>
                </a:solidFill>
                <a:latin typeface="VN-NTime" pitchFamily="2" charset="0"/>
              </a:rPr>
              <a:t> – </a:t>
            </a:r>
            <a:r>
              <a:rPr lang="en-US" sz="2400" b="1" dirty="0" err="1">
                <a:solidFill>
                  <a:srgbClr val="800000"/>
                </a:solidFill>
                <a:latin typeface="VN-NTime" pitchFamily="2" charset="0"/>
              </a:rPr>
              <a:t>cuï</a:t>
            </a:r>
            <a:r>
              <a:rPr lang="en-US" sz="2400" b="1" dirty="0">
                <a:solidFill>
                  <a:srgbClr val="800000"/>
                </a:solidFill>
                <a:latin typeface="VN-NTime" pitchFamily="2" charset="0"/>
              </a:rPr>
              <a:t> </a:t>
            </a:r>
            <a:r>
              <a:rPr lang="en-US" sz="2400" b="1" dirty="0" err="1">
                <a:solidFill>
                  <a:srgbClr val="800000"/>
                </a:solidFill>
                <a:latin typeface="VN-NTime" pitchFamily="2" charset="0"/>
              </a:rPr>
              <a:t>theå</a:t>
            </a:r>
            <a:r>
              <a:rPr lang="en-US" sz="2400" b="1" dirty="0">
                <a:solidFill>
                  <a:srgbClr val="800000"/>
                </a:solidFill>
                <a:latin typeface="VN-NTime" pitchFamily="2" charset="0"/>
              </a:rPr>
              <a:t> </a:t>
            </a:r>
            <a:r>
              <a:rPr lang="en-US" sz="2400" b="1" dirty="0" err="1">
                <a:solidFill>
                  <a:srgbClr val="0000CC"/>
                </a:solidFill>
                <a:latin typeface="VN-NTime" pitchFamily="2" charset="0"/>
              </a:rPr>
              <a:t>theo</a:t>
            </a:r>
            <a:r>
              <a:rPr lang="en-US" sz="2400" b="1" dirty="0">
                <a:solidFill>
                  <a:srgbClr val="0000CC"/>
                </a:solidFill>
                <a:latin typeface="VN-NTime" pitchFamily="2" charset="0"/>
              </a:rPr>
              <a:t> </a:t>
            </a:r>
            <a:r>
              <a:rPr lang="en-US" sz="2400" b="1" dirty="0" err="1">
                <a:solidFill>
                  <a:srgbClr val="0000CC"/>
                </a:solidFill>
                <a:latin typeface="VN-NTime" pitchFamily="2" charset="0"/>
              </a:rPr>
              <a:t>nghóa</a:t>
            </a:r>
            <a:r>
              <a:rPr lang="en-US" sz="2400" b="1" dirty="0">
                <a:solidFill>
                  <a:srgbClr val="0000CC"/>
                </a:solidFill>
                <a:latin typeface="VN-NTime" pitchFamily="2" charset="0"/>
              </a:rPr>
              <a:t> </a:t>
            </a:r>
            <a:r>
              <a:rPr lang="en-US" sz="2400" b="1" dirty="0" err="1">
                <a:solidFill>
                  <a:srgbClr val="0000CC"/>
                </a:solidFill>
                <a:latin typeface="VN-NTime" pitchFamily="2" charset="0"/>
              </a:rPr>
              <a:t>heïp</a:t>
            </a:r>
            <a:endParaRPr lang="en-US" dirty="0">
              <a:solidFill>
                <a:srgbClr val="0000CC"/>
              </a:solidFill>
            </a:endParaRPr>
          </a:p>
        </p:txBody>
      </p:sp>
      <p:sp>
        <p:nvSpPr>
          <p:cNvPr id="1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3. </a:t>
            </a:r>
            <a:r>
              <a:rPr lang="en-US" sz="2400" b="1" dirty="0" err="1">
                <a:latin typeface="VNI-Swiss-Condense"/>
              </a:rPr>
              <a:t>Moät</a:t>
            </a:r>
            <a:r>
              <a:rPr lang="en-US" sz="2400" b="1" dirty="0">
                <a:latin typeface="VNI-Swiss-Condense"/>
              </a:rPr>
              <a:t> </a:t>
            </a:r>
            <a:r>
              <a:rPr lang="en-US" sz="2400" b="1" dirty="0" err="1">
                <a:latin typeface="VNI-Swiss-Condense"/>
              </a:rPr>
              <a:t>soá</a:t>
            </a:r>
            <a:r>
              <a:rPr lang="en-US" sz="2400" b="1" dirty="0">
                <a:latin typeface="VNI-Swiss-Condense"/>
              </a:rPr>
              <a:t> </a:t>
            </a:r>
            <a:r>
              <a:rPr lang="en-US" sz="2400" b="1" dirty="0" err="1">
                <a:latin typeface="VNI-Swiss-Condense"/>
              </a:rPr>
              <a:t>nguyeân</a:t>
            </a:r>
            <a:r>
              <a:rPr lang="en-US" sz="2400" b="1" dirty="0">
                <a:latin typeface="VNI-Swiss-Condense"/>
              </a:rPr>
              <a:t> </a:t>
            </a:r>
            <a:r>
              <a:rPr lang="en-US" sz="2400" b="1" dirty="0" err="1">
                <a:latin typeface="VNI-Swiss-Condense"/>
              </a:rPr>
              <a:t>taéc</a:t>
            </a:r>
            <a:r>
              <a:rPr lang="en-US" sz="2400" b="1" dirty="0">
                <a:latin typeface="VNI-Swiss-Condense"/>
              </a:rPr>
              <a:t> </a:t>
            </a:r>
            <a:r>
              <a:rPr lang="en-US" sz="2400" b="1" dirty="0" err="1">
                <a:latin typeface="VNI-Swiss-Condense"/>
              </a:rPr>
              <a:t>cô</a:t>
            </a:r>
            <a:r>
              <a:rPr lang="en-US" sz="2400" b="1" dirty="0">
                <a:latin typeface="VNI-Swiss-Condense"/>
              </a:rPr>
              <a:t> </a:t>
            </a:r>
            <a:r>
              <a:rPr lang="en-US" sz="2400" b="1" dirty="0" err="1">
                <a:latin typeface="VNI-Swiss-Condense"/>
              </a:rPr>
              <a:t>baûn</a:t>
            </a:r>
            <a:r>
              <a:rPr lang="en-US" sz="2400" b="1" dirty="0">
                <a:latin typeface="VNI-Swiss-Condense"/>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746721795"/>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3" grpId="0" animBg="1"/>
      <p:bldP spid="24" grpId="0" animBg="1"/>
      <p:bldP spid="25" grpId="0" animBg="1"/>
      <p:bldP spid="26" grpId="0" animBg="1"/>
      <p:bldP spid="31" grpId="0" animBg="1"/>
      <p:bldP spid="32" grpId="0" animBg="1"/>
      <p:bldP spid="33" grpId="0"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9"/>
          <p:cNvSpPr>
            <a:spLocks noChangeArrowheads="1"/>
          </p:cNvSpPr>
          <p:nvPr/>
        </p:nvSpPr>
        <p:spPr bwMode="auto">
          <a:xfrm>
            <a:off x="84139" y="496611"/>
            <a:ext cx="4038598" cy="377851"/>
          </a:xfrm>
          <a:prstGeom prst="roundRect">
            <a:avLst>
              <a:gd name="adj" fmla="val 17948"/>
            </a:avLst>
          </a:prstGeom>
          <a:solidFill>
            <a:srgbClr val="000066"/>
          </a:solidFill>
          <a:ln w="28575" algn="ctr">
            <a:solidFill>
              <a:schemeClr val="bg1">
                <a:lumMod val="7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a:solidFill>
                  <a:srgbClr val="AAFFFF"/>
                </a:solidFill>
                <a:latin typeface="VN-NTime" pitchFamily="2" charset="0"/>
              </a:rPr>
              <a:t>c)</a:t>
            </a:r>
            <a:r>
              <a:rPr lang="en-US" sz="2400" b="1">
                <a:solidFill>
                  <a:srgbClr val="FFFFFF"/>
                </a:solidFill>
                <a:latin typeface="VN-NTime" pitchFamily="2" charset="0"/>
              </a:rPr>
              <a:t> </a:t>
            </a:r>
            <a:r>
              <a:rPr lang="en-US" sz="2400" b="1">
                <a:solidFill>
                  <a:prstClr val="white"/>
                </a:solidFill>
                <a:latin typeface="VN-NTime" pitchFamily="2" charset="0"/>
              </a:rPr>
              <a:t>Nguyeân taéc lòch söû – cuï theå</a:t>
            </a:r>
          </a:p>
        </p:txBody>
      </p:sp>
      <p:sp>
        <p:nvSpPr>
          <p:cNvPr id="8" name="Rounded Rectangle 7"/>
          <p:cNvSpPr/>
          <p:nvPr/>
        </p:nvSpPr>
        <p:spPr>
          <a:xfrm>
            <a:off x="2293937" y="5573494"/>
            <a:ext cx="7584756" cy="1193907"/>
          </a:xfrm>
          <a:prstGeom prst="roundRect">
            <a:avLst>
              <a:gd name="adj" fmla="val 5478"/>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0"/>
              </a:spcBef>
              <a:spcAft>
                <a:spcPts val="200"/>
              </a:spcAft>
              <a:buFont typeface="Wingdings" panose="05000000000000000000" pitchFamily="2" charset="2"/>
              <a:buChar char="§"/>
            </a:pPr>
            <a:r>
              <a:rPr lang="en-US" sz="2400" b="1" dirty="0" err="1">
                <a:solidFill>
                  <a:srgbClr val="000066"/>
                </a:solidFill>
                <a:latin typeface="VN-NTime" pitchFamily="2" charset="0"/>
              </a:rPr>
              <a:t>Phaûi</a:t>
            </a:r>
            <a:r>
              <a:rPr lang="en-US" sz="2400" b="1" dirty="0">
                <a:solidFill>
                  <a:srgbClr val="000066"/>
                </a:solidFill>
                <a:latin typeface="VN-NTime" pitchFamily="2" charset="0"/>
              </a:rPr>
              <a:t> </a:t>
            </a:r>
            <a:r>
              <a:rPr lang="en-US" sz="2400" b="1" dirty="0" err="1">
                <a:solidFill>
                  <a:srgbClr val="000066"/>
                </a:solidFill>
                <a:latin typeface="VN-NTime" pitchFamily="2" charset="0"/>
              </a:rPr>
              <a:t>xaây</a:t>
            </a:r>
            <a:r>
              <a:rPr lang="en-US" sz="2400" b="1" dirty="0">
                <a:solidFill>
                  <a:srgbClr val="000066"/>
                </a:solidFill>
                <a:latin typeface="VN-NTime" pitchFamily="2" charset="0"/>
              </a:rPr>
              <a:t> </a:t>
            </a:r>
            <a:r>
              <a:rPr lang="en-US" sz="2400" b="1" dirty="0" err="1">
                <a:solidFill>
                  <a:srgbClr val="000066"/>
                </a:solidFill>
                <a:latin typeface="VN-NTime" pitchFamily="2" charset="0"/>
              </a:rPr>
              <a:t>döïng</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bieän</a:t>
            </a:r>
            <a:r>
              <a:rPr lang="en-US" sz="2400" b="1" dirty="0">
                <a:solidFill>
                  <a:srgbClr val="000066"/>
                </a:solidFill>
                <a:latin typeface="VN-NTime" pitchFamily="2" charset="0"/>
              </a:rPr>
              <a:t> </a:t>
            </a:r>
            <a:r>
              <a:rPr lang="en-US" sz="2400" b="1" dirty="0" err="1">
                <a:solidFill>
                  <a:srgbClr val="000066"/>
                </a:solidFill>
                <a:latin typeface="VN-NTime" pitchFamily="2" charset="0"/>
              </a:rPr>
              <a:t>phaùp</a:t>
            </a:r>
            <a:r>
              <a:rPr lang="en-US" sz="2400" b="1" dirty="0">
                <a:solidFill>
                  <a:srgbClr val="000066"/>
                </a:solidFill>
                <a:latin typeface="VN-NTime" pitchFamily="2" charset="0"/>
              </a:rPr>
              <a:t>, </a:t>
            </a:r>
            <a:r>
              <a:rPr lang="en-US" sz="2400" b="1" dirty="0" err="1">
                <a:solidFill>
                  <a:srgbClr val="000066"/>
                </a:solidFill>
                <a:latin typeface="VN-NTime" pitchFamily="2" charset="0"/>
              </a:rPr>
              <a:t>ñoái</a:t>
            </a:r>
            <a:r>
              <a:rPr lang="en-US" sz="2400" b="1" dirty="0">
                <a:solidFill>
                  <a:srgbClr val="000066"/>
                </a:solidFill>
                <a:latin typeface="VN-NTime" pitchFamily="2" charset="0"/>
              </a:rPr>
              <a:t> </a:t>
            </a:r>
            <a:r>
              <a:rPr lang="en-US" sz="2400" b="1" dirty="0" err="1">
                <a:solidFill>
                  <a:srgbClr val="000066"/>
                </a:solidFill>
                <a:latin typeface="VN-NTime" pitchFamily="2" charset="0"/>
              </a:rPr>
              <a:t>saùch</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aùp</a:t>
            </a:r>
            <a:r>
              <a:rPr lang="en-US" sz="2400" b="1" dirty="0">
                <a:solidFill>
                  <a:srgbClr val="000066"/>
                </a:solidFill>
                <a:latin typeface="VN-NTime" pitchFamily="2" charset="0"/>
              </a:rPr>
              <a:t> </a:t>
            </a:r>
            <a:r>
              <a:rPr lang="en-US" sz="2400" b="1" dirty="0" err="1">
                <a:solidFill>
                  <a:srgbClr val="000066"/>
                </a:solidFill>
                <a:latin typeface="VN-NTime" pitchFamily="2" charset="0"/>
              </a:rPr>
              <a:t>duïng</a:t>
            </a:r>
            <a:r>
              <a:rPr lang="en-US" sz="2400" b="1" dirty="0">
                <a:solidFill>
                  <a:srgbClr val="000066"/>
                </a:solidFill>
                <a:latin typeface="VN-NTime" pitchFamily="2" charset="0"/>
              </a:rPr>
              <a:t> </a:t>
            </a:r>
            <a:r>
              <a:rPr lang="en-US" sz="2400" b="1" dirty="0" err="1">
                <a:solidFill>
                  <a:srgbClr val="000066"/>
                </a:solidFill>
                <a:latin typeface="VN-NTime" pitchFamily="2" charset="0"/>
              </a:rPr>
              <a:t>cho</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ñang</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ñoaïn</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hoaøn</a:t>
            </a:r>
            <a:r>
              <a:rPr lang="en-US" sz="2400" b="1" dirty="0">
                <a:solidFill>
                  <a:srgbClr val="000066"/>
                </a:solidFill>
                <a:latin typeface="VN-NTime" pitchFamily="2" charset="0"/>
              </a:rPr>
              <a:t> </a:t>
            </a:r>
            <a:r>
              <a:rPr lang="en-US" sz="2400" b="1" dirty="0" err="1">
                <a:solidFill>
                  <a:srgbClr val="000066"/>
                </a:solidFill>
                <a:latin typeface="VN-NTime" pitchFamily="2" charset="0"/>
              </a:rPr>
              <a:t>caûnh</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a:t>
            </a:r>
          </a:p>
        </p:txBody>
      </p:sp>
      <p:sp>
        <p:nvSpPr>
          <p:cNvPr id="9" name="Rounded Rectangle 8"/>
          <p:cNvSpPr/>
          <p:nvPr/>
        </p:nvSpPr>
        <p:spPr>
          <a:xfrm>
            <a:off x="1122801" y="5618416"/>
            <a:ext cx="1128930" cy="1163384"/>
          </a:xfrm>
          <a:prstGeom prst="roundRect">
            <a:avLst>
              <a:gd name="adj" fmla="val 7824"/>
            </a:avLst>
          </a:prstGeom>
          <a:solidFill>
            <a:srgbClr val="FFFFCC"/>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a:solidFill>
                  <a:srgbClr val="000066"/>
                </a:solidFill>
                <a:latin typeface="VN-NTime" pitchFamily="2" charset="0"/>
                <a:cs typeface="Arial" charset="0"/>
              </a:rPr>
              <a:t>Trong thöïc tieãn</a:t>
            </a:r>
            <a:endParaRPr lang="pt-BR" sz="2400" b="1" dirty="0">
              <a:solidFill>
                <a:srgbClr val="000066"/>
              </a:solidFill>
              <a:latin typeface="VN-NTime" pitchFamily="2" charset="0"/>
              <a:cs typeface="Arial" charset="0"/>
            </a:endParaRPr>
          </a:p>
        </p:txBody>
      </p:sp>
      <p:sp>
        <p:nvSpPr>
          <p:cNvPr id="10" name="Rounded Rectangle 9"/>
          <p:cNvSpPr/>
          <p:nvPr/>
        </p:nvSpPr>
        <p:spPr>
          <a:xfrm>
            <a:off x="2293936" y="1405595"/>
            <a:ext cx="7584757" cy="3444455"/>
          </a:xfrm>
          <a:prstGeom prst="roundRect">
            <a:avLst>
              <a:gd name="adj" fmla="val 3337"/>
            </a:avLst>
          </a:prstGeom>
          <a:solidFill>
            <a:schemeClr val="tx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400"/>
              </a:spcBef>
              <a:spcAft>
                <a:spcPts val="0"/>
              </a:spcAft>
              <a:buFont typeface="Wingdings" pitchFamily="2" charset="2"/>
              <a:buChar char="§"/>
              <a:tabLst>
                <a:tab pos="342900" algn="l"/>
              </a:tabLst>
            </a:pPr>
            <a:r>
              <a:rPr lang="en-US" sz="2400" b="1" dirty="0" err="1">
                <a:solidFill>
                  <a:srgbClr val="000066"/>
                </a:solidFill>
                <a:latin typeface="VN-NTime" pitchFamily="2" charset="0"/>
              </a:rPr>
              <a:t>Phaûi</a:t>
            </a:r>
            <a:r>
              <a:rPr lang="en-US" sz="2400" b="1" dirty="0">
                <a:solidFill>
                  <a:srgbClr val="000066"/>
                </a:solidFill>
                <a:latin typeface="VN-NTime" pitchFamily="2" charset="0"/>
              </a:rPr>
              <a:t> </a:t>
            </a:r>
            <a:r>
              <a:rPr lang="en-US" sz="2400" b="1" dirty="0" err="1">
                <a:solidFill>
                  <a:srgbClr val="000066"/>
                </a:solidFill>
                <a:latin typeface="VN-NTime" pitchFamily="2" charset="0"/>
              </a:rPr>
              <a:t>tìm</a:t>
            </a:r>
            <a:r>
              <a:rPr lang="en-US" sz="2400" b="1" dirty="0">
                <a:solidFill>
                  <a:srgbClr val="000066"/>
                </a:solidFill>
                <a:latin typeface="VN-NTime" pitchFamily="2" charset="0"/>
              </a:rPr>
              <a:t> </a:t>
            </a:r>
            <a:r>
              <a:rPr lang="en-US" sz="2400" b="1" dirty="0" err="1">
                <a:solidFill>
                  <a:srgbClr val="000066"/>
                </a:solidFill>
                <a:latin typeface="VN-NTime" pitchFamily="2" charset="0"/>
              </a:rPr>
              <a:t>hieåu</a:t>
            </a:r>
            <a:r>
              <a:rPr lang="en-US" sz="2400" b="1" dirty="0">
                <a:solidFill>
                  <a:srgbClr val="000066"/>
                </a:solidFill>
                <a:latin typeface="VN-NTime" pitchFamily="2" charset="0"/>
              </a:rPr>
              <a:t> </a:t>
            </a:r>
            <a:r>
              <a:rPr lang="en-US" sz="2400" b="1" dirty="0" err="1">
                <a:solidFill>
                  <a:srgbClr val="000066"/>
                </a:solidFill>
                <a:latin typeface="VN-NTime" pitchFamily="2" charset="0"/>
              </a:rPr>
              <a:t>quùa</a:t>
            </a:r>
            <a:r>
              <a:rPr lang="en-US" sz="2400" b="1" dirty="0">
                <a:solidFill>
                  <a:srgbClr val="000066"/>
                </a:solidFill>
                <a:latin typeface="VN-NTime" pitchFamily="2" charset="0"/>
              </a:rPr>
              <a:t> </a:t>
            </a:r>
            <a:r>
              <a:rPr lang="en-US" sz="2400" b="1" dirty="0" err="1">
                <a:solidFill>
                  <a:srgbClr val="000066"/>
                </a:solidFill>
                <a:latin typeface="VN-NTime" pitchFamily="2" charset="0"/>
              </a:rPr>
              <a:t>trình</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ñôøi</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hoøan</a:t>
            </a:r>
            <a:r>
              <a:rPr lang="en-US" sz="2400" b="1" dirty="0">
                <a:solidFill>
                  <a:srgbClr val="000066"/>
                </a:solidFill>
                <a:latin typeface="VN-NTime" pitchFamily="2" charset="0"/>
              </a:rPr>
              <a:t> </a:t>
            </a:r>
            <a:r>
              <a:rPr lang="en-US" sz="2400" b="1" dirty="0" err="1">
                <a:solidFill>
                  <a:srgbClr val="000066"/>
                </a:solidFill>
                <a:latin typeface="VN-NTime" pitchFamily="2" charset="0"/>
              </a:rPr>
              <a:t>caûnh</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b="1" dirty="0" err="1">
                <a:solidFill>
                  <a:srgbClr val="000066"/>
                </a:solidFill>
                <a:latin typeface="VN-NTime" pitchFamily="2" charset="0"/>
              </a:rPr>
              <a:t>Nghóa</a:t>
            </a:r>
            <a:r>
              <a:rPr lang="en-US" sz="2400" b="1" dirty="0">
                <a:solidFill>
                  <a:srgbClr val="000066"/>
                </a:solidFill>
                <a:latin typeface="VN-NTime" pitchFamily="2" charset="0"/>
              </a:rPr>
              <a: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p>
          <a:p>
            <a:pPr marL="520700" indent="-347663" algn="just">
              <a:spcBef>
                <a:spcPts val="400"/>
              </a:spcBef>
              <a:spcAft>
                <a:spcPts val="0"/>
              </a:spcAft>
              <a:buFont typeface="Arial" panose="020B0604020202020204" pitchFamily="34" charset="0"/>
              <a:buChar char="•"/>
              <a:tabLst>
                <a:tab pos="342900" algn="l"/>
              </a:tabLst>
            </a:pPr>
            <a:r>
              <a:rPr lang="en-US" sz="2400" b="1" dirty="0" err="1">
                <a:solidFill>
                  <a:srgbClr val="000066"/>
                </a:solidFill>
                <a:latin typeface="VN-NTime" pitchFamily="2" charset="0"/>
              </a:rPr>
              <a:t>Phaûi</a:t>
            </a:r>
            <a:r>
              <a:rPr lang="en-US" sz="2400" b="1" dirty="0">
                <a:solidFill>
                  <a:srgbClr val="000066"/>
                </a:solidFill>
                <a:latin typeface="VN-NTime" pitchFamily="2" charset="0"/>
              </a:rPr>
              <a:t> </a:t>
            </a:r>
            <a:r>
              <a:rPr lang="en-US" sz="2400" b="1" dirty="0" err="1">
                <a:solidFill>
                  <a:srgbClr val="000066"/>
                </a:solidFill>
                <a:latin typeface="VN-NTime" pitchFamily="2" charset="0"/>
              </a:rPr>
              <a:t>bieát</a:t>
            </a:r>
            <a:r>
              <a:rPr lang="en-US" sz="2400" b="1" dirty="0">
                <a:solidFill>
                  <a:srgbClr val="000066"/>
                </a:solidFill>
                <a:latin typeface="VN-NTime" pitchFamily="2" charset="0"/>
              </a:rPr>
              <a:t> </a:t>
            </a:r>
            <a:r>
              <a:rPr lang="en-US" sz="2400" b="1" dirty="0" err="1">
                <a:solidFill>
                  <a:srgbClr val="000066"/>
                </a:solidFill>
                <a:latin typeface="VN-NTime" pitchFamily="2" charset="0"/>
              </a:rPr>
              <a:t>ñöôïc</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ñaõ</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ñôøi</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nhö</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naøo</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hoaøn</a:t>
            </a:r>
            <a:r>
              <a:rPr lang="en-US" sz="2400" b="1" dirty="0">
                <a:solidFill>
                  <a:srgbClr val="000066"/>
                </a:solidFill>
                <a:latin typeface="VN-NTime" pitchFamily="2" charset="0"/>
              </a:rPr>
              <a:t> </a:t>
            </a:r>
            <a:r>
              <a:rPr lang="en-US" sz="2400" b="1" dirty="0" err="1">
                <a:solidFill>
                  <a:srgbClr val="000066"/>
                </a:solidFill>
                <a:latin typeface="VN-NTime" pitchFamily="2" charset="0"/>
              </a:rPr>
              <a:t>caûnh</a:t>
            </a:r>
            <a:r>
              <a:rPr lang="en-US" sz="2400" b="1" dirty="0">
                <a:solidFill>
                  <a:srgbClr val="000066"/>
                </a:solidFill>
                <a:latin typeface="VN-NTime" pitchFamily="2" charset="0"/>
              </a:rPr>
              <a:t> </a:t>
            </a:r>
            <a:r>
              <a:rPr lang="en-US" sz="2400" b="1" dirty="0" err="1">
                <a:solidFill>
                  <a:srgbClr val="000066"/>
                </a:solidFill>
                <a:latin typeface="VN-NTime" pitchFamily="2" charset="0"/>
              </a:rPr>
              <a:t>naøo</a:t>
            </a:r>
            <a:r>
              <a:rPr lang="en-US" sz="2400" b="1" dirty="0">
                <a:solidFill>
                  <a:srgbClr val="000066"/>
                </a:solidFill>
                <a:latin typeface="VN-NTime" pitchFamily="2" charset="0"/>
              </a:rPr>
              <a:t>. </a:t>
            </a:r>
          </a:p>
          <a:p>
            <a:pPr marL="520700" indent="-347663" algn="just">
              <a:spcBef>
                <a:spcPts val="400"/>
              </a:spcBef>
              <a:spcAft>
                <a:spcPts val="0"/>
              </a:spcAft>
              <a:buFont typeface="Arial" panose="020B0604020202020204" pitchFamily="34" charset="0"/>
              <a:buChar char="•"/>
              <a:tabLst>
                <a:tab pos="342900" algn="l"/>
              </a:tabLst>
            </a:pP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giôø</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ñang</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nhö</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naøo</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hoaøn</a:t>
            </a:r>
            <a:r>
              <a:rPr lang="en-US" sz="2400" b="1" dirty="0">
                <a:solidFill>
                  <a:srgbClr val="000066"/>
                </a:solidFill>
                <a:latin typeface="VN-NTime" pitchFamily="2" charset="0"/>
              </a:rPr>
              <a:t> </a:t>
            </a:r>
            <a:r>
              <a:rPr lang="en-US" sz="2400" b="1" dirty="0" err="1">
                <a:solidFill>
                  <a:srgbClr val="000066"/>
                </a:solidFill>
                <a:latin typeface="VN-NTime" pitchFamily="2" charset="0"/>
              </a:rPr>
              <a:t>caûnh</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sao</a:t>
            </a:r>
            <a:r>
              <a:rPr lang="en-US" sz="2400" b="1" dirty="0">
                <a:solidFill>
                  <a:srgbClr val="000066"/>
                </a:solidFill>
                <a:latin typeface="VN-NTime" pitchFamily="2" charset="0"/>
              </a:rPr>
              <a:t>.</a:t>
            </a:r>
          </a:p>
          <a:p>
            <a:pPr marL="520700" indent="-347663" algn="just">
              <a:spcBef>
                <a:spcPts val="400"/>
              </a:spcBef>
              <a:spcAft>
                <a:spcPts val="0"/>
              </a:spcAft>
              <a:buFont typeface="Arial" panose="020B0604020202020204" pitchFamily="34" charset="0"/>
              <a:buChar char="•"/>
              <a:tabLst>
                <a:tab pos="342900" algn="l"/>
              </a:tabLst>
            </a:pPr>
            <a:r>
              <a:rPr lang="en-US" sz="2400" b="1" dirty="0" err="1">
                <a:solidFill>
                  <a:srgbClr val="000066"/>
                </a:solidFill>
                <a:latin typeface="VN-NTime" pitchFamily="2" charset="0"/>
              </a:rPr>
              <a:t>Treân</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sôû</a:t>
            </a:r>
            <a:r>
              <a:rPr lang="en-US" sz="2400" b="1" dirty="0">
                <a:solidFill>
                  <a:srgbClr val="000066"/>
                </a:solidFill>
                <a:latin typeface="VN-NTime" pitchFamily="2" charset="0"/>
              </a:rPr>
              <a:t> </a:t>
            </a:r>
            <a:r>
              <a:rPr lang="en-US" sz="2400" b="1" dirty="0" err="1">
                <a:solidFill>
                  <a:srgbClr val="000066"/>
                </a:solidFill>
                <a:latin typeface="VN-NTime" pitchFamily="2" charset="0"/>
              </a:rPr>
              <a:t>ñoù</a:t>
            </a:r>
            <a:r>
              <a:rPr lang="en-US" sz="2400" b="1" dirty="0">
                <a:solidFill>
                  <a:srgbClr val="000066"/>
                </a:solidFill>
                <a:latin typeface="VN-NTime" pitchFamily="2" charset="0"/>
              </a:rPr>
              <a:t> </a:t>
            </a:r>
            <a:r>
              <a:rPr lang="en-US" sz="2400" b="1" dirty="0" err="1">
                <a:solidFill>
                  <a:srgbClr val="000066"/>
                </a:solidFill>
                <a:latin typeface="VN-NTime" pitchFamily="2" charset="0"/>
              </a:rPr>
              <a:t>naém</a:t>
            </a:r>
            <a:r>
              <a:rPr lang="en-US" sz="2400" b="1" dirty="0">
                <a:solidFill>
                  <a:srgbClr val="000066"/>
                </a:solidFill>
                <a:latin typeface="VN-NTime" pitchFamily="2" charset="0"/>
              </a:rPr>
              <a:t> </a:t>
            </a:r>
            <a:r>
              <a:rPr lang="en-US" sz="2400" b="1" dirty="0" err="1">
                <a:solidFill>
                  <a:srgbClr val="000066"/>
                </a:solidFill>
                <a:latin typeface="VN-NTime" pitchFamily="2" charset="0"/>
              </a:rPr>
              <a:t>baét</a:t>
            </a:r>
            <a:r>
              <a:rPr lang="en-US" sz="2400" b="1" dirty="0">
                <a:solidFill>
                  <a:srgbClr val="000066"/>
                </a:solidFill>
                <a:latin typeface="VN-NTime" pitchFamily="2" charset="0"/>
              </a:rPr>
              <a:t> </a:t>
            </a:r>
            <a:r>
              <a:rPr lang="en-US" sz="2400" b="1" dirty="0" err="1">
                <a:solidFill>
                  <a:srgbClr val="000066"/>
                </a:solidFill>
                <a:latin typeface="VN-NTime" pitchFamily="2" charset="0"/>
              </a:rPr>
              <a:t>ñöôïc</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seõ</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nhö</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naøo</a:t>
            </a:r>
            <a:r>
              <a:rPr lang="en-US" sz="2400" b="1" dirty="0">
                <a:solidFill>
                  <a:srgbClr val="000066"/>
                </a:solidFill>
                <a:latin typeface="VN-NTime" pitchFamily="2" charset="0"/>
              </a:rPr>
              <a:t> </a:t>
            </a:r>
            <a:r>
              <a:rPr lang="en-US" sz="2400" b="1" dirty="0" err="1">
                <a:solidFill>
                  <a:srgbClr val="000066"/>
                </a:solidFill>
                <a:latin typeface="VN-NTime" pitchFamily="2" charset="0"/>
              </a:rPr>
              <a:t>treân</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neùt</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töông</a:t>
            </a:r>
            <a:r>
              <a:rPr lang="en-US" sz="2400" b="1" dirty="0">
                <a:solidFill>
                  <a:srgbClr val="000066"/>
                </a:solidFill>
                <a:latin typeface="VN-NTime" pitchFamily="2" charset="0"/>
              </a:rPr>
              <a:t> </a:t>
            </a:r>
            <a:r>
              <a:rPr lang="en-US" sz="2400" b="1" dirty="0" err="1">
                <a:solidFill>
                  <a:srgbClr val="000066"/>
                </a:solidFill>
                <a:latin typeface="VN-NTime" pitchFamily="2" charset="0"/>
              </a:rPr>
              <a:t>lai</a:t>
            </a:r>
            <a:r>
              <a:rPr lang="en-US" sz="2400" b="1" dirty="0">
                <a:solidFill>
                  <a:srgbClr val="000066"/>
                </a:solidFill>
                <a:latin typeface="VN-NTime" pitchFamily="2" charset="0"/>
              </a:rPr>
              <a:t>…</a:t>
            </a:r>
          </a:p>
        </p:txBody>
      </p:sp>
      <p:sp>
        <p:nvSpPr>
          <p:cNvPr id="11" name="Rounded Rectangle 10"/>
          <p:cNvSpPr/>
          <p:nvPr/>
        </p:nvSpPr>
        <p:spPr>
          <a:xfrm>
            <a:off x="1122801" y="2621786"/>
            <a:ext cx="1128930" cy="1143000"/>
          </a:xfrm>
          <a:prstGeom prst="roundRect">
            <a:avLst>
              <a:gd name="adj" fmla="val 7824"/>
            </a:avLst>
          </a:prstGeom>
          <a:solidFill>
            <a:srgbClr val="FFFFCC"/>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a:solidFill>
                  <a:srgbClr val="000066"/>
                </a:solidFill>
                <a:latin typeface="VN-NTime" pitchFamily="2" charset="0"/>
                <a:cs typeface="Arial" charset="0"/>
              </a:rPr>
              <a:t>Trong nhaän thöùc</a:t>
            </a:r>
            <a:endParaRPr lang="pt-BR" sz="2400" b="1" dirty="0">
              <a:solidFill>
                <a:srgbClr val="000066"/>
              </a:solidFill>
              <a:latin typeface="VN-NTime" pitchFamily="2" charset="0"/>
              <a:cs typeface="Arial" charset="0"/>
            </a:endParaRPr>
          </a:p>
        </p:txBody>
      </p:sp>
      <p:sp>
        <p:nvSpPr>
          <p:cNvPr id="12" name="Rounded Rectangle 11"/>
          <p:cNvSpPr/>
          <p:nvPr/>
        </p:nvSpPr>
        <p:spPr>
          <a:xfrm>
            <a:off x="42353" y="4116060"/>
            <a:ext cx="1080448" cy="1215541"/>
          </a:xfrm>
          <a:prstGeom prst="roundRect">
            <a:avLst>
              <a:gd name="adj" fmla="val 7824"/>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defRPr/>
            </a:pPr>
            <a:r>
              <a:rPr lang="pt-BR" sz="2400" b="1" dirty="0">
                <a:solidFill>
                  <a:srgbClr val="800000"/>
                </a:solidFill>
                <a:latin typeface="VN-NTime" pitchFamily="2" charset="0"/>
                <a:cs typeface="Arial" charset="0"/>
              </a:rPr>
              <a:t>Yeâu caàu PPL</a:t>
            </a:r>
          </a:p>
        </p:txBody>
      </p:sp>
      <p:cxnSp>
        <p:nvCxnSpPr>
          <p:cNvPr id="4" name="Straight Arrow Connector 3"/>
          <p:cNvCxnSpPr>
            <a:stCxn id="12" idx="3"/>
            <a:endCxn id="11" idx="2"/>
          </p:cNvCxnSpPr>
          <p:nvPr/>
        </p:nvCxnSpPr>
        <p:spPr>
          <a:xfrm flipV="1">
            <a:off x="1122801" y="3764786"/>
            <a:ext cx="564465" cy="959045"/>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a:endCxn id="9" idx="0"/>
          </p:cNvCxnSpPr>
          <p:nvPr/>
        </p:nvCxnSpPr>
        <p:spPr>
          <a:xfrm>
            <a:off x="1122801" y="4723831"/>
            <a:ext cx="564465" cy="894585"/>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5" name="AutoShape 49"/>
          <p:cNvSpPr>
            <a:spLocks noChangeArrowheads="1"/>
          </p:cNvSpPr>
          <p:nvPr/>
        </p:nvSpPr>
        <p:spPr bwMode="auto">
          <a:xfrm>
            <a:off x="2297894" y="5012084"/>
            <a:ext cx="7539856" cy="399376"/>
          </a:xfrm>
          <a:prstGeom prst="roundRect">
            <a:avLst>
              <a:gd name="adj" fmla="val 23003"/>
            </a:avLst>
          </a:prstGeom>
          <a:solidFill>
            <a:schemeClr val="accent5">
              <a:lumMod val="40000"/>
              <a:lumOff val="60000"/>
            </a:schemeClr>
          </a:solidFill>
          <a:ln w="28575" algn="ctr">
            <a:solidFill>
              <a:schemeClr val="bg1">
                <a:lumMod val="75000"/>
              </a:schemeClr>
            </a:solidFill>
            <a:round/>
            <a:headEnd/>
            <a:tailEnd/>
          </a:ln>
          <a:effectLst>
            <a:outerShdw blurRad="44450" dist="27940" dir="5400000" algn="ctr">
              <a:srgbClr val="000000">
                <a:alpha val="32000"/>
              </a:srgbClr>
            </a:outerShdw>
          </a:effectLst>
        </p:spPr>
        <p:txBody>
          <a:bodyPr wrap="none" anchor="ctr"/>
          <a:lstStyle/>
          <a:p>
            <a:pPr marL="0" lvl="2">
              <a:spcBef>
                <a:spcPts val="0"/>
              </a:spcBef>
              <a:spcAft>
                <a:spcPts val="0"/>
              </a:spcAft>
              <a:tabLst>
                <a:tab pos="1371600" algn="l"/>
              </a:tabLst>
              <a:defRPr/>
            </a:pPr>
            <a:r>
              <a:rPr lang="en-US" sz="2400" b="1" dirty="0" err="1">
                <a:solidFill>
                  <a:srgbClr val="000066"/>
                </a:solidFill>
                <a:latin typeface="VN-NTime" pitchFamily="2" charset="0"/>
              </a:rPr>
              <a:t>Phaûi</a:t>
            </a:r>
            <a:r>
              <a:rPr lang="en-US" sz="2400" b="1" dirty="0">
                <a:solidFill>
                  <a:srgbClr val="000066"/>
                </a:solidFill>
                <a:latin typeface="VN-NTime" pitchFamily="2" charset="0"/>
              </a:rPr>
              <a:t> </a:t>
            </a:r>
            <a:r>
              <a:rPr lang="en-US" sz="2400" b="1" dirty="0" err="1">
                <a:solidFill>
                  <a:srgbClr val="000066"/>
                </a:solidFill>
                <a:latin typeface="VN-NTime" pitchFamily="2" charset="0"/>
              </a:rPr>
              <a:t>khaéc</a:t>
            </a:r>
            <a:r>
              <a:rPr lang="en-US" sz="2400" b="1" dirty="0">
                <a:solidFill>
                  <a:srgbClr val="000066"/>
                </a:solidFill>
                <a:latin typeface="VN-NTime" pitchFamily="2" charset="0"/>
              </a:rPr>
              <a:t> </a:t>
            </a:r>
            <a:r>
              <a:rPr lang="en-US" sz="2400" b="1" dirty="0" err="1">
                <a:solidFill>
                  <a:srgbClr val="000066"/>
                </a:solidFill>
                <a:latin typeface="VN-NTime" pitchFamily="2" charset="0"/>
              </a:rPr>
              <a:t>phuïc</a:t>
            </a:r>
            <a:r>
              <a:rPr lang="en-US" sz="2400" b="1" dirty="0">
                <a:solidFill>
                  <a:srgbClr val="000066"/>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tröøu</a:t>
            </a:r>
            <a:r>
              <a:rPr lang="en-US" sz="2400" b="1" dirty="0">
                <a:solidFill>
                  <a:srgbClr val="800000"/>
                </a:solidFill>
                <a:latin typeface="VN-NTime" pitchFamily="2" charset="0"/>
              </a:rPr>
              <a:t> </a:t>
            </a:r>
            <a:r>
              <a:rPr lang="en-US" sz="2400" b="1" dirty="0" err="1">
                <a:solidFill>
                  <a:srgbClr val="800000"/>
                </a:solidFill>
                <a:latin typeface="VN-NTime" pitchFamily="2" charset="0"/>
              </a:rPr>
              <a:t>töôïng</a:t>
            </a:r>
            <a:r>
              <a:rPr lang="en-US" sz="2400" b="1" dirty="0">
                <a:solidFill>
                  <a:srgbClr val="800000"/>
                </a:solidFill>
                <a:latin typeface="VN-NTime" pitchFamily="2" charset="0"/>
              </a:rPr>
              <a:t> </a:t>
            </a:r>
            <a:r>
              <a:rPr lang="en-US" sz="2400" b="1" dirty="0" err="1">
                <a:solidFill>
                  <a:srgbClr val="800000"/>
                </a:solidFill>
                <a:latin typeface="VN-NTime" pitchFamily="2" charset="0"/>
              </a:rPr>
              <a:t>chung</a:t>
            </a:r>
            <a:r>
              <a:rPr lang="en-US" sz="2400" b="1" dirty="0">
                <a:solidFill>
                  <a:srgbClr val="800000"/>
                </a:solidFill>
                <a:latin typeface="VN-NTime" pitchFamily="2" charset="0"/>
              </a:rPr>
              <a:t> </a:t>
            </a:r>
            <a:r>
              <a:rPr lang="en-US" sz="2400" b="1" dirty="0" err="1">
                <a:solidFill>
                  <a:srgbClr val="800000"/>
                </a:solidFill>
                <a:latin typeface="VN-NTime" pitchFamily="2" charset="0"/>
              </a:rPr>
              <a:t>chung</a:t>
            </a:r>
            <a:r>
              <a:rPr lang="en-US" sz="2400" b="1" dirty="0">
                <a:solidFill>
                  <a:srgbClr val="800000"/>
                </a:solidFill>
                <a:latin typeface="VN-NTime" pitchFamily="2" charset="0"/>
              </a:rPr>
              <a:t>, </a:t>
            </a:r>
            <a:r>
              <a:rPr lang="en-US" sz="2400" b="1" dirty="0" err="1">
                <a:solidFill>
                  <a:srgbClr val="800000"/>
                </a:solidFill>
                <a:latin typeface="VN-NTime" pitchFamily="2" charset="0"/>
              </a:rPr>
              <a:t>ñaïi</a:t>
            </a:r>
            <a:r>
              <a:rPr lang="en-US" sz="2400" b="1" dirty="0">
                <a:solidFill>
                  <a:srgbClr val="800000"/>
                </a:solidFill>
                <a:latin typeface="VN-NTime" pitchFamily="2" charset="0"/>
              </a:rPr>
              <a:t> </a:t>
            </a:r>
            <a:r>
              <a:rPr lang="en-US" sz="2400" b="1" dirty="0" err="1">
                <a:solidFill>
                  <a:srgbClr val="800000"/>
                </a:solidFill>
                <a:latin typeface="VN-NTime" pitchFamily="2" charset="0"/>
              </a:rPr>
              <a:t>khaùi</a:t>
            </a:r>
            <a:r>
              <a:rPr lang="en-US" sz="2400" b="1" dirty="0">
                <a:solidFill>
                  <a:srgbClr val="800000"/>
                </a:solidFill>
                <a:latin typeface="VN-NTime" pitchFamily="2" charset="0"/>
              </a:rPr>
              <a:t>…</a:t>
            </a:r>
            <a:r>
              <a:rPr lang="en-US" sz="2000" b="1" dirty="0">
                <a:solidFill>
                  <a:srgbClr val="800000"/>
                </a:solidFill>
                <a:latin typeface="VN-NTime" pitchFamily="2" charset="0"/>
              </a:rPr>
              <a:t> </a:t>
            </a:r>
          </a:p>
        </p:txBody>
      </p:sp>
      <p:cxnSp>
        <p:nvCxnSpPr>
          <p:cNvPr id="19" name="Straight Arrow Connector 18"/>
          <p:cNvCxnSpPr>
            <a:stCxn id="12" idx="3"/>
            <a:endCxn id="15" idx="1"/>
          </p:cNvCxnSpPr>
          <p:nvPr/>
        </p:nvCxnSpPr>
        <p:spPr>
          <a:xfrm>
            <a:off x="1122801" y="4723831"/>
            <a:ext cx="1175093" cy="487941"/>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4140" y="951011"/>
            <a:ext cx="5562598" cy="378385"/>
          </a:xfrm>
          <a:prstGeom prst="roundRect">
            <a:avLst>
              <a:gd name="adj" fmla="val 13191"/>
            </a:avLst>
          </a:prstGeom>
          <a:solidFill>
            <a:schemeClr val="accent1">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just">
              <a:spcBef>
                <a:spcPts val="600"/>
              </a:spcBef>
              <a:spcAft>
                <a:spcPts val="0"/>
              </a:spcAft>
            </a:pPr>
            <a:r>
              <a:rPr lang="en-US" sz="2400" b="1" spc="-20" dirty="0" err="1">
                <a:solidFill>
                  <a:srgbClr val="800000"/>
                </a:solidFill>
                <a:latin typeface="VN-NTime" pitchFamily="2" charset="0"/>
              </a:rPr>
              <a:t>Nguyeân</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taéc</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lòch</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söû</a:t>
            </a:r>
            <a:r>
              <a:rPr lang="en-US" sz="2400" b="1" spc="-20" dirty="0">
                <a:solidFill>
                  <a:srgbClr val="800000"/>
                </a:solidFill>
                <a:latin typeface="VN-NTime" pitchFamily="2" charset="0"/>
              </a:rPr>
              <a:t> – </a:t>
            </a:r>
            <a:r>
              <a:rPr lang="en-US" sz="2400" b="1" spc="-20" dirty="0" err="1">
                <a:solidFill>
                  <a:srgbClr val="800000"/>
                </a:solidFill>
                <a:latin typeface="VN-NTime" pitchFamily="2" charset="0"/>
              </a:rPr>
              <a:t>cuï</a:t>
            </a:r>
            <a:r>
              <a:rPr lang="en-US" sz="2400" b="1" spc="-20" dirty="0">
                <a:solidFill>
                  <a:srgbClr val="800000"/>
                </a:solidFill>
                <a:latin typeface="VN-NTime" pitchFamily="2" charset="0"/>
              </a:rPr>
              <a:t> </a:t>
            </a:r>
            <a:r>
              <a:rPr lang="en-US" sz="2400" b="1" spc="-20" dirty="0" err="1">
                <a:solidFill>
                  <a:srgbClr val="800000"/>
                </a:solidFill>
                <a:latin typeface="VN-NTime" pitchFamily="2" charset="0"/>
              </a:rPr>
              <a:t>theå</a:t>
            </a:r>
            <a:r>
              <a:rPr lang="en-US" sz="2400" b="1" spc="-20" dirty="0">
                <a:solidFill>
                  <a:srgbClr val="800000"/>
                </a:solidFill>
                <a:latin typeface="VN-NTime" pitchFamily="2" charset="0"/>
              </a:rPr>
              <a:t> </a:t>
            </a:r>
            <a:r>
              <a:rPr lang="en-US" sz="2400" b="1" spc="-20" dirty="0" err="1">
                <a:solidFill>
                  <a:srgbClr val="0000CC"/>
                </a:solidFill>
                <a:latin typeface="VN-NTime" pitchFamily="2" charset="0"/>
              </a:rPr>
              <a:t>theo</a:t>
            </a:r>
            <a:r>
              <a:rPr lang="en-US" sz="2400" b="1" spc="-20" dirty="0">
                <a:solidFill>
                  <a:srgbClr val="0000CC"/>
                </a:solidFill>
                <a:latin typeface="VN-NTime" pitchFamily="2" charset="0"/>
              </a:rPr>
              <a:t> </a:t>
            </a:r>
            <a:r>
              <a:rPr lang="en-US" sz="2400" b="1" spc="-20" dirty="0" err="1">
                <a:solidFill>
                  <a:srgbClr val="0000CC"/>
                </a:solidFill>
                <a:latin typeface="VN-NTime" pitchFamily="2" charset="0"/>
              </a:rPr>
              <a:t>nghóa</a:t>
            </a:r>
            <a:r>
              <a:rPr lang="en-US" sz="2400" b="1" spc="-20" dirty="0">
                <a:solidFill>
                  <a:srgbClr val="0000CC"/>
                </a:solidFill>
                <a:latin typeface="VN-NTime" pitchFamily="2" charset="0"/>
              </a:rPr>
              <a:t> </a:t>
            </a:r>
            <a:r>
              <a:rPr lang="en-US" sz="2400" b="1" spc="-20" dirty="0" err="1">
                <a:solidFill>
                  <a:srgbClr val="0000CC"/>
                </a:solidFill>
                <a:latin typeface="VN-NTime" pitchFamily="2" charset="0"/>
              </a:rPr>
              <a:t>heïp</a:t>
            </a:r>
            <a:endParaRPr lang="pt-BR" sz="2400" b="1" spc="-20" dirty="0">
              <a:solidFill>
                <a:srgbClr val="0000CC"/>
              </a:solidFill>
              <a:latin typeface="VN-NTime" pitchFamily="2" charset="0"/>
            </a:endParaRPr>
          </a:p>
        </p:txBody>
      </p:sp>
      <p:sp>
        <p:nvSpPr>
          <p:cNvPr id="17"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3. </a:t>
            </a:r>
            <a:r>
              <a:rPr lang="en-US" sz="2400" b="1" dirty="0" err="1">
                <a:latin typeface="VNI-Swiss-Condense"/>
              </a:rPr>
              <a:t>Moät</a:t>
            </a:r>
            <a:r>
              <a:rPr lang="en-US" sz="2400" b="1" dirty="0">
                <a:latin typeface="VNI-Swiss-Condense"/>
              </a:rPr>
              <a:t> </a:t>
            </a:r>
            <a:r>
              <a:rPr lang="en-US" sz="2400" b="1" dirty="0" err="1">
                <a:latin typeface="VNI-Swiss-Condense"/>
              </a:rPr>
              <a:t>soá</a:t>
            </a:r>
            <a:r>
              <a:rPr lang="en-US" sz="2400" b="1" dirty="0">
                <a:latin typeface="VNI-Swiss-Condense"/>
              </a:rPr>
              <a:t> </a:t>
            </a:r>
            <a:r>
              <a:rPr lang="en-US" sz="2400" b="1" dirty="0" err="1">
                <a:latin typeface="VNI-Swiss-Condense"/>
              </a:rPr>
              <a:t>nguyeân</a:t>
            </a:r>
            <a:r>
              <a:rPr lang="en-US" sz="2400" b="1" dirty="0">
                <a:latin typeface="VNI-Swiss-Condense"/>
              </a:rPr>
              <a:t> </a:t>
            </a:r>
            <a:r>
              <a:rPr lang="en-US" sz="2400" b="1" dirty="0" err="1">
                <a:latin typeface="VNI-Swiss-Condense"/>
              </a:rPr>
              <a:t>taéc</a:t>
            </a:r>
            <a:r>
              <a:rPr lang="en-US" sz="2400" b="1" dirty="0">
                <a:latin typeface="VNI-Swiss-Condense"/>
              </a:rPr>
              <a:t> </a:t>
            </a:r>
            <a:r>
              <a:rPr lang="en-US" sz="2400" b="1" dirty="0" err="1">
                <a:latin typeface="VNI-Swiss-Condense"/>
              </a:rPr>
              <a:t>cô</a:t>
            </a:r>
            <a:r>
              <a:rPr lang="en-US" sz="2400" b="1" dirty="0">
                <a:latin typeface="VNI-Swiss-Condense"/>
              </a:rPr>
              <a:t> </a:t>
            </a:r>
            <a:r>
              <a:rPr lang="en-US" sz="2400" b="1" dirty="0" err="1">
                <a:latin typeface="VNI-Swiss-Condense"/>
              </a:rPr>
              <a:t>baûn</a:t>
            </a:r>
            <a:r>
              <a:rPr lang="en-US" sz="2400" b="1" dirty="0">
                <a:latin typeface="VNI-Swiss-Condense"/>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205976470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Effect transition="in" filter="fade">
                                      <p:cBhvr>
                                        <p:cTn id="31" dur="500"/>
                                        <p:tgtEl>
                                          <p:spTgt spid="10">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2" end="2"/>
                                            </p:txEl>
                                          </p:spTgt>
                                        </p:tgtEl>
                                        <p:attrNameLst>
                                          <p:attrName>style.visibility</p:attrName>
                                        </p:attrNameLst>
                                      </p:cBhvr>
                                      <p:to>
                                        <p:strVal val="visible"/>
                                      </p:to>
                                    </p:set>
                                    <p:animEffect transition="in" filter="fade">
                                      <p:cBhvr>
                                        <p:cTn id="34" dur="500"/>
                                        <p:tgtEl>
                                          <p:spTgt spid="10">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006600"/>
            </a:gs>
            <a:gs pos="55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10" name="AutoShape 49"/>
          <p:cNvSpPr>
            <a:spLocks noChangeArrowheads="1"/>
          </p:cNvSpPr>
          <p:nvPr/>
        </p:nvSpPr>
        <p:spPr bwMode="auto">
          <a:xfrm>
            <a:off x="2255837" y="224589"/>
            <a:ext cx="5562600" cy="6096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algn="ctr" eaLnBrk="0" hangingPunct="0"/>
            <a:r>
              <a:rPr lang="en-US" b="1" dirty="0">
                <a:solidFill>
                  <a:srgbClr val="FFFFFF"/>
                </a:solidFill>
                <a:latin typeface="VNI-Swiss-Condense" pitchFamily="2" charset="0"/>
              </a:rPr>
              <a:t>C h ö ô n g   2</a:t>
            </a:r>
          </a:p>
        </p:txBody>
      </p:sp>
      <p:sp>
        <p:nvSpPr>
          <p:cNvPr id="15" name="AutoShape 49"/>
          <p:cNvSpPr>
            <a:spLocks noChangeArrowheads="1"/>
          </p:cNvSpPr>
          <p:nvPr/>
        </p:nvSpPr>
        <p:spPr bwMode="auto">
          <a:xfrm>
            <a:off x="84137" y="4267200"/>
            <a:ext cx="72390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1.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veà</a:t>
            </a:r>
            <a:r>
              <a:rPr lang="en-US" sz="2400" b="1" dirty="0">
                <a:solidFill>
                  <a:srgbClr val="000066"/>
                </a:solidFill>
                <a:latin typeface="VN-NTime" pitchFamily="2" charset="0"/>
              </a:rPr>
              <a:t> </a:t>
            </a:r>
            <a:r>
              <a:rPr lang="en-US" sz="2400" b="1" dirty="0" err="1">
                <a:solidFill>
                  <a:srgbClr val="000066"/>
                </a:solidFill>
                <a:latin typeface="VN-NTime" pitchFamily="2" charset="0"/>
              </a:rPr>
              <a:t>tính</a:t>
            </a:r>
            <a:r>
              <a:rPr lang="en-US" sz="2400" b="1" dirty="0">
                <a:solidFill>
                  <a:srgbClr val="000066"/>
                </a:solidFill>
                <a:latin typeface="VN-NTime" pitchFamily="2" charset="0"/>
              </a:rPr>
              <a:t> </a:t>
            </a:r>
            <a:r>
              <a:rPr lang="en-US" sz="2400" b="1" dirty="0" err="1">
                <a:solidFill>
                  <a:srgbClr val="000066"/>
                </a:solidFill>
                <a:latin typeface="VN-NTime" pitchFamily="2" charset="0"/>
              </a:rPr>
              <a:t>thoáng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endParaRPr lang="en-US" sz="2400" b="1" dirty="0">
              <a:solidFill>
                <a:srgbClr val="000066"/>
              </a:solidFill>
              <a:latin typeface="VN-NTime" pitchFamily="2" charset="0"/>
            </a:endParaRPr>
          </a:p>
        </p:txBody>
      </p:sp>
      <p:sp>
        <p:nvSpPr>
          <p:cNvPr id="16" name="AutoShape 49"/>
          <p:cNvSpPr>
            <a:spLocks noChangeArrowheads="1"/>
          </p:cNvSpPr>
          <p:nvPr/>
        </p:nvSpPr>
        <p:spPr bwMode="auto">
          <a:xfrm>
            <a:off x="84137" y="4661848"/>
            <a:ext cx="73914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2. </a:t>
            </a:r>
            <a:r>
              <a:rPr lang="en-US" sz="2400" b="1" dirty="0" err="1">
                <a:solidFill>
                  <a:srgbClr val="000066"/>
                </a:solidFill>
                <a:latin typeface="VN-NTime" pitchFamily="2" charset="0"/>
              </a:rPr>
              <a:t>Phaïm</a:t>
            </a:r>
            <a:r>
              <a:rPr lang="en-US" sz="2400" b="1" dirty="0">
                <a:solidFill>
                  <a:srgbClr val="000066"/>
                </a:solidFill>
                <a:latin typeface="VN-NTime" pitchFamily="2" charset="0"/>
              </a:rPr>
              <a:t> </a:t>
            </a:r>
            <a:r>
              <a:rPr lang="en-US" sz="2400" b="1" dirty="0" err="1">
                <a:solidFill>
                  <a:srgbClr val="000066"/>
                </a:solidFill>
                <a:latin typeface="VN-NTime" pitchFamily="2" charset="0"/>
              </a:rPr>
              <a:t>truø</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 </a:t>
            </a:r>
            <a:r>
              <a:rPr lang="en-US" sz="2400" b="1" dirty="0" err="1">
                <a:solidFill>
                  <a:srgbClr val="000066"/>
                </a:solidFill>
                <a:latin typeface="VN-NTime" pitchFamily="2" charset="0"/>
              </a:rPr>
              <a:t>yù</a:t>
            </a:r>
            <a:r>
              <a:rPr lang="en-US" sz="2400" b="1" dirty="0">
                <a:solidFill>
                  <a:srgbClr val="000066"/>
                </a:solidFill>
                <a:latin typeface="VN-NTime" pitchFamily="2" charset="0"/>
              </a:rPr>
              <a:t> </a:t>
            </a:r>
            <a:r>
              <a:rPr lang="en-US" sz="2400" b="1" dirty="0" err="1">
                <a:solidFill>
                  <a:srgbClr val="000066"/>
                </a:solidFill>
                <a:latin typeface="VN-NTime" pitchFamily="2" charset="0"/>
              </a:rPr>
              <a:t>thöùc</a:t>
            </a:r>
            <a:r>
              <a:rPr lang="en-US" sz="2400" b="1" dirty="0">
                <a:solidFill>
                  <a:srgbClr val="000066"/>
                </a:solidFill>
                <a:latin typeface="VN-NTime" pitchFamily="2" charset="0"/>
              </a:rPr>
              <a:t> &amp;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taéc</a:t>
            </a:r>
            <a:r>
              <a:rPr lang="en-US" sz="2400" b="1" dirty="0">
                <a:solidFill>
                  <a:srgbClr val="000066"/>
                </a:solidFill>
                <a:latin typeface="VN-NTime" pitchFamily="2" charset="0"/>
              </a:rPr>
              <a:t> </a:t>
            </a:r>
            <a:r>
              <a:rPr lang="en-US" sz="2400" b="1" dirty="0" err="1">
                <a:solidFill>
                  <a:srgbClr val="000066"/>
                </a:solidFill>
                <a:latin typeface="VN-NTime" pitchFamily="2" charset="0"/>
              </a:rPr>
              <a:t>khaùch</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endParaRPr lang="en-US" sz="2400" b="1" dirty="0">
              <a:solidFill>
                <a:srgbClr val="000066"/>
              </a:solidFill>
              <a:latin typeface="VN-NTime" pitchFamily="2" charset="0"/>
            </a:endParaRPr>
          </a:p>
        </p:txBody>
      </p:sp>
      <p:sp>
        <p:nvSpPr>
          <p:cNvPr id="14" name="Oval 13"/>
          <p:cNvSpPr/>
          <p:nvPr/>
        </p:nvSpPr>
        <p:spPr bwMode="auto">
          <a:xfrm>
            <a:off x="846137" y="1295400"/>
            <a:ext cx="8382000" cy="1905000"/>
          </a:xfrm>
          <a:prstGeom prst="ellipse">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Tx/>
              <a:buSzTx/>
              <a:buFontTx/>
              <a:buNone/>
            </a:pPr>
            <a:endParaRPr kumimoji="0" lang="en-US" sz="3200" b="0" i="0" u="none" strike="noStrike" cap="none" normalizeH="0" baseline="0">
              <a:ln>
                <a:noFill/>
              </a:ln>
              <a:solidFill>
                <a:schemeClr val="tx1"/>
              </a:solidFill>
              <a:effectLst/>
              <a:latin typeface="Times New Roman" panose="02020603050405020304" pitchFamily="18" charset="0"/>
            </a:endParaRPr>
          </a:p>
        </p:txBody>
      </p:sp>
      <p:sp>
        <p:nvSpPr>
          <p:cNvPr id="17" name="WordArt 9"/>
          <p:cNvSpPr>
            <a:spLocks noChangeArrowheads="1" noChangeShapeType="1" noTextEdit="1"/>
          </p:cNvSpPr>
          <p:nvPr/>
        </p:nvSpPr>
        <p:spPr bwMode="auto">
          <a:xfrm>
            <a:off x="1989136" y="1524000"/>
            <a:ext cx="5943600" cy="1371600"/>
          </a:xfrm>
          <a:prstGeom prst="rect">
            <a:avLst/>
          </a:prstGeom>
          <a:noFill/>
          <a:ln w="28575">
            <a:noFill/>
          </a:ln>
          <a:effectLst>
            <a:outerShdw blurRad="44450" dist="27940" dir="5400000" algn="ctr">
              <a:srgbClr val="000000">
                <a:alpha val="32000"/>
              </a:srgbClr>
            </a:outerShdw>
          </a:effectLst>
        </p:spPr>
        <p:txBody>
          <a:bodyPr wrap="none" fromWordArt="1">
            <a:prstTxWarp prst="textDeflateBottom">
              <a:avLst>
                <a:gd name="adj" fmla="val 47067"/>
              </a:avLst>
            </a:prstTxWarp>
          </a:bodyPr>
          <a:lstStyle/>
          <a:p>
            <a:pPr algn="ctr"/>
            <a:r>
              <a:rPr lang="en-US" sz="3600" b="1" dirty="0">
                <a:solidFill>
                  <a:srgbClr val="0000CC"/>
                </a:solidFill>
                <a:latin typeface="VNI-Cooper" pitchFamily="2" charset="0"/>
              </a:rPr>
              <a:t>TRIEÁT HOÏC MAÙC - LEÂNIN</a:t>
            </a:r>
          </a:p>
        </p:txBody>
      </p:sp>
      <p:cxnSp>
        <p:nvCxnSpPr>
          <p:cNvPr id="18" name="Straight Connector 17"/>
          <p:cNvCxnSpPr>
            <a:endCxn id="14" idx="5"/>
          </p:cNvCxnSpPr>
          <p:nvPr/>
        </p:nvCxnSpPr>
        <p:spPr bwMode="auto">
          <a:xfrm>
            <a:off x="1989137" y="2918458"/>
            <a:ext cx="6011485" cy="2961"/>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19" name="Rounded Rectangle 18"/>
          <p:cNvSpPr/>
          <p:nvPr/>
        </p:nvSpPr>
        <p:spPr bwMode="auto">
          <a:xfrm>
            <a:off x="2446337" y="3733800"/>
            <a:ext cx="5105400" cy="457200"/>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r>
              <a:rPr lang="en-US" sz="2000" b="1" dirty="0">
                <a:solidFill>
                  <a:schemeClr val="bg2"/>
                </a:solidFill>
                <a:latin typeface="VN-NTime" pitchFamily="2" charset="0"/>
              </a:rPr>
              <a:t>III. </a:t>
            </a:r>
            <a:r>
              <a:rPr lang="en-US" sz="2000" b="1" dirty="0">
                <a:solidFill>
                  <a:srgbClr val="FF0000"/>
                </a:solidFill>
                <a:latin typeface="VN-NTime" pitchFamily="2" charset="0"/>
              </a:rPr>
              <a:t>CHUÛ NGHÓA DUY VAÄT BIEÄN CHÖÙNG</a:t>
            </a:r>
          </a:p>
        </p:txBody>
      </p:sp>
      <p:sp>
        <p:nvSpPr>
          <p:cNvPr id="11" name="AutoShape 49"/>
          <p:cNvSpPr>
            <a:spLocks noChangeArrowheads="1"/>
          </p:cNvSpPr>
          <p:nvPr/>
        </p:nvSpPr>
        <p:spPr bwMode="auto">
          <a:xfrm>
            <a:off x="84137" y="5105400"/>
            <a:ext cx="97536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3. </a:t>
            </a:r>
            <a:r>
              <a:rPr lang="en-US" sz="2400" b="1" dirty="0" err="1">
                <a:solidFill>
                  <a:srgbClr val="000066"/>
                </a:solidFill>
                <a:latin typeface="VN-NTime" pitchFamily="2" charset="0"/>
              </a:rPr>
              <a:t>Phaïm</a:t>
            </a:r>
            <a:r>
              <a:rPr lang="en-US" sz="2400" b="1" dirty="0">
                <a:solidFill>
                  <a:srgbClr val="000066"/>
                </a:solidFill>
                <a:latin typeface="VN-NTime" pitchFamily="2" charset="0"/>
              </a:rPr>
              <a:t> </a:t>
            </a:r>
            <a:r>
              <a:rPr lang="en-US" sz="2400" b="1" dirty="0" err="1">
                <a:solidFill>
                  <a:srgbClr val="000066"/>
                </a:solidFill>
                <a:latin typeface="VN-NTime" pitchFamily="2" charset="0"/>
              </a:rPr>
              <a:t>truø</a:t>
            </a:r>
            <a:r>
              <a:rPr lang="en-US" sz="2400" b="1" dirty="0">
                <a:solidFill>
                  <a:srgbClr val="000066"/>
                </a:solidFill>
                <a:latin typeface="VN-NTime" pitchFamily="2" charset="0"/>
              </a:rPr>
              <a:t> </a:t>
            </a:r>
            <a:r>
              <a:rPr lang="en-US" sz="2400" b="1" dirty="0" err="1">
                <a:solidFill>
                  <a:srgbClr val="000066"/>
                </a:solidFill>
                <a:latin typeface="VN-NTime" pitchFamily="2" charset="0"/>
              </a:rPr>
              <a:t>thöïc</a:t>
            </a:r>
            <a:r>
              <a:rPr lang="en-US" sz="2400" b="1" dirty="0">
                <a:solidFill>
                  <a:srgbClr val="000066"/>
                </a:solidFill>
                <a:latin typeface="VN-NTime" pitchFamily="2" charset="0"/>
              </a:rPr>
              <a:t> </a:t>
            </a:r>
            <a:r>
              <a:rPr lang="en-US" sz="2400" b="1" dirty="0" err="1">
                <a:solidFill>
                  <a:srgbClr val="000066"/>
                </a:solidFill>
                <a:latin typeface="VN-NTime" pitchFamily="2" charset="0"/>
              </a:rPr>
              <a:t>tieãn</a:t>
            </a:r>
            <a:r>
              <a:rPr lang="en-US" sz="2400" b="1" dirty="0">
                <a:solidFill>
                  <a:srgbClr val="000066"/>
                </a:solidFill>
                <a:latin typeface="VN-NTime" pitchFamily="2" charset="0"/>
              </a:rPr>
              <a:t> – </a:t>
            </a:r>
            <a:r>
              <a:rPr lang="en-US" sz="2400" b="1" dirty="0" err="1">
                <a:solidFill>
                  <a:srgbClr val="000066"/>
                </a:solidFill>
                <a:latin typeface="VN-NTime" pitchFamily="2" charset="0"/>
              </a:rPr>
              <a:t>nhaän</a:t>
            </a:r>
            <a:r>
              <a:rPr lang="en-US" sz="2400" b="1" dirty="0">
                <a:solidFill>
                  <a:srgbClr val="000066"/>
                </a:solidFill>
                <a:latin typeface="VN-NTime" pitchFamily="2" charset="0"/>
              </a:rPr>
              <a:t> </a:t>
            </a:r>
            <a:r>
              <a:rPr lang="en-US" sz="2400" b="1" dirty="0" err="1">
                <a:solidFill>
                  <a:srgbClr val="000066"/>
                </a:solidFill>
                <a:latin typeface="VN-NTime" pitchFamily="2" charset="0"/>
              </a:rPr>
              <a:t>thöùc</a:t>
            </a:r>
            <a:r>
              <a:rPr lang="en-US" sz="2400" b="1" dirty="0">
                <a:solidFill>
                  <a:srgbClr val="000066"/>
                </a:solidFill>
                <a:latin typeface="VN-NTime" pitchFamily="2" charset="0"/>
              </a:rPr>
              <a:t> &amp;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taéc</a:t>
            </a:r>
            <a:r>
              <a:rPr lang="en-US" sz="2400" b="1" dirty="0">
                <a:solidFill>
                  <a:srgbClr val="000066"/>
                </a:solidFill>
                <a:latin typeface="VN-NTime" pitchFamily="2" charset="0"/>
              </a:rPr>
              <a:t> </a:t>
            </a:r>
            <a:r>
              <a:rPr lang="en-US" sz="2400" b="1" dirty="0" err="1">
                <a:solidFill>
                  <a:srgbClr val="000066"/>
                </a:solidFill>
                <a:latin typeface="VN-NTime" pitchFamily="2" charset="0"/>
              </a:rPr>
              <a:t>thoáng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luaän</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th.tieãn</a:t>
            </a:r>
            <a:endParaRPr lang="en-US" sz="2400" b="1" dirty="0">
              <a:solidFill>
                <a:srgbClr val="000066"/>
              </a:solidFill>
              <a:latin typeface="VN-NTime" pitchFamily="2" charset="0"/>
            </a:endParaRPr>
          </a:p>
        </p:txBody>
      </p:sp>
    </p:spTree>
    <p:extLst>
      <p:ext uri="{BB962C8B-B14F-4D97-AF65-F5344CB8AC3E}">
        <p14:creationId xmlns:p14="http://schemas.microsoft.com/office/powerpoint/2010/main" val="3429182305"/>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bldLvl="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9776" name="Group 64"/>
          <p:cNvGrpSpPr>
            <a:grpSpLocks/>
          </p:cNvGrpSpPr>
          <p:nvPr/>
        </p:nvGrpSpPr>
        <p:grpSpPr bwMode="auto">
          <a:xfrm>
            <a:off x="5079024" y="152400"/>
            <a:ext cx="4892036" cy="2085975"/>
            <a:chOff x="3046" y="240"/>
            <a:chExt cx="2840" cy="1314"/>
          </a:xfrm>
        </p:grpSpPr>
        <p:pic>
          <p:nvPicPr>
            <p:cNvPr id="2" name="Picture 2"/>
            <p:cNvPicPr>
              <a:picLocks noChangeAspect="1" noChangeArrowheads="1"/>
            </p:cNvPicPr>
            <p:nvPr/>
          </p:nvPicPr>
          <p:blipFill>
            <a:blip r:embed="rId3" cstate="print"/>
            <a:srcRect/>
            <a:stretch>
              <a:fillRect/>
            </a:stretch>
          </p:blipFill>
          <p:spPr bwMode="auto">
            <a:xfrm>
              <a:off x="3027" y="271"/>
              <a:ext cx="842" cy="961"/>
            </a:xfrm>
            <a:prstGeom prst="ellipse">
              <a:avLst/>
            </a:prstGeom>
            <a:ln w="63500" cap="sq">
              <a:solidFill>
                <a:schemeClr val="tx1"/>
              </a:solidFill>
            </a:ln>
            <a:effectLst>
              <a:outerShdw blurRad="76200" dir="18900000" sy="23000" kx="-1200000" algn="bl" rotWithShape="0">
                <a:prstClr val="black">
                  <a:alpha val="40000"/>
                </a:prstClr>
              </a:outerShdw>
            </a:effectLst>
            <a:scene3d>
              <a:camera prst="perspectiveLeft"/>
              <a:lightRig rig="contrasting" dir="t">
                <a:rot lat="0" lon="0" rev="3000000"/>
              </a:lightRig>
            </a:scene3d>
            <a:sp3d contourW="7620">
              <a:bevelT w="95250" h="31750" prst="coolSlant"/>
              <a:contourClr>
                <a:srgbClr val="333333"/>
              </a:contourClr>
            </a:sp3d>
          </p:spPr>
        </p:pic>
        <p:pic>
          <p:nvPicPr>
            <p:cNvPr id="3" name="Picture 3"/>
            <p:cNvPicPr>
              <a:picLocks noChangeAspect="1" noChangeArrowheads="1"/>
            </p:cNvPicPr>
            <p:nvPr/>
          </p:nvPicPr>
          <p:blipFill>
            <a:blip r:embed="rId4"/>
            <a:srcRect/>
            <a:stretch>
              <a:fillRect/>
            </a:stretch>
          </p:blipFill>
          <p:spPr bwMode="auto">
            <a:xfrm>
              <a:off x="3890" y="271"/>
              <a:ext cx="880" cy="960"/>
            </a:xfrm>
            <a:prstGeom prst="ellipse">
              <a:avLst/>
            </a:prstGeom>
            <a:ln w="63500" cap="sq">
              <a:solidFill>
                <a:schemeClr val="tx1"/>
              </a:solidFill>
            </a:ln>
            <a:effectLst>
              <a:outerShdw blurRad="76200" dir="18900000" sy="23000" kx="-1200000" algn="bl" rotWithShape="0">
                <a:prstClr val="black">
                  <a:alpha val="40000"/>
                </a:prstClr>
              </a:outerShdw>
            </a:effectLst>
            <a:scene3d>
              <a:camera prst="perspectiveLeft"/>
              <a:lightRig rig="contrasting" dir="t">
                <a:rot lat="0" lon="0" rev="3000000"/>
              </a:lightRig>
            </a:scene3d>
            <a:sp3d contourW="7620">
              <a:bevelT w="95250" h="31750" prst="coolSlant"/>
              <a:contourClr>
                <a:srgbClr val="333333"/>
              </a:contourClr>
            </a:sp3d>
          </p:spPr>
        </p:pic>
        <p:pic>
          <p:nvPicPr>
            <p:cNvPr id="9" name="Picture 4"/>
            <p:cNvPicPr>
              <a:picLocks noChangeAspect="1" noChangeArrowheads="1"/>
            </p:cNvPicPr>
            <p:nvPr/>
          </p:nvPicPr>
          <p:blipFill>
            <a:blip r:embed="rId5" cstate="print"/>
            <a:srcRect/>
            <a:stretch>
              <a:fillRect/>
            </a:stretch>
          </p:blipFill>
          <p:spPr bwMode="auto">
            <a:xfrm>
              <a:off x="4744" y="270"/>
              <a:ext cx="850" cy="964"/>
            </a:xfrm>
            <a:prstGeom prst="ellipse">
              <a:avLst/>
            </a:prstGeom>
            <a:ln w="63500" cap="sq">
              <a:solidFill>
                <a:schemeClr val="tx1"/>
              </a:solidFill>
            </a:ln>
            <a:effectLst>
              <a:outerShdw blurRad="76200" dir="18900000" sy="23000" kx="-1200000" algn="bl" rotWithShape="0">
                <a:prstClr val="black">
                  <a:alpha val="40000"/>
                </a:prstClr>
              </a:outerShdw>
            </a:effectLst>
            <a:scene3d>
              <a:camera prst="perspectiveLeft"/>
              <a:lightRig rig="contrasting" dir="t">
                <a:rot lat="0" lon="0" rev="3000000"/>
              </a:lightRig>
            </a:scene3d>
            <a:sp3d contourW="7620">
              <a:bevelT w="95250" h="31750" prst="coolSlant"/>
              <a:contourClr>
                <a:srgbClr val="333333"/>
              </a:contourClr>
            </a:sp3d>
          </p:spPr>
        </p:pic>
        <p:sp>
          <p:nvSpPr>
            <p:cNvPr id="15388" name="TextBox 9"/>
            <p:cNvSpPr txBox="1">
              <a:spLocks noChangeArrowheads="1"/>
            </p:cNvSpPr>
            <p:nvPr/>
          </p:nvSpPr>
          <p:spPr bwMode="auto">
            <a:xfrm>
              <a:off x="3072" y="1200"/>
              <a:ext cx="7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a:solidFill>
                    <a:srgbClr val="0000CC"/>
                  </a:solidFill>
                  <a:latin typeface="VNI-Helve-Condense" pitchFamily="2" charset="0"/>
                </a:rPr>
                <a:t>K.Marx</a:t>
              </a:r>
              <a:endParaRPr lang="en-US" sz="1600" b="1" i="0">
                <a:solidFill>
                  <a:srgbClr val="0000CC"/>
                </a:solidFill>
                <a:latin typeface="VNI-Helve-Condense" pitchFamily="2" charset="0"/>
              </a:endParaRPr>
            </a:p>
          </p:txBody>
        </p:sp>
        <p:sp>
          <p:nvSpPr>
            <p:cNvPr id="15389" name="TextBox 10"/>
            <p:cNvSpPr txBox="1">
              <a:spLocks noChangeArrowheads="1"/>
            </p:cNvSpPr>
            <p:nvPr/>
          </p:nvSpPr>
          <p:spPr bwMode="auto">
            <a:xfrm>
              <a:off x="3936" y="120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a:solidFill>
                    <a:srgbClr val="0000CC"/>
                  </a:solidFill>
                  <a:latin typeface="VNI-Helve-Condense" pitchFamily="2" charset="0"/>
                </a:rPr>
                <a:t>F.Engels</a:t>
              </a:r>
            </a:p>
          </p:txBody>
        </p:sp>
        <p:sp>
          <p:nvSpPr>
            <p:cNvPr id="15390" name="TextBox 11"/>
            <p:cNvSpPr txBox="1">
              <a:spLocks noChangeArrowheads="1"/>
            </p:cNvSpPr>
            <p:nvPr/>
          </p:nvSpPr>
          <p:spPr bwMode="auto">
            <a:xfrm>
              <a:off x="4800" y="1200"/>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spcBef>
                  <a:spcPct val="0"/>
                </a:spcBef>
              </a:pPr>
              <a:r>
                <a:rPr lang="en-US" sz="1800" b="1" i="0">
                  <a:solidFill>
                    <a:srgbClr val="0000CC"/>
                  </a:solidFill>
                  <a:latin typeface="VNI-Helve-Condense" pitchFamily="2" charset="0"/>
                </a:rPr>
                <a:t>V.I.Lenin</a:t>
              </a:r>
            </a:p>
          </p:txBody>
        </p:sp>
        <p:sp>
          <p:nvSpPr>
            <p:cNvPr id="15391" name="WordArt 45"/>
            <p:cNvSpPr>
              <a:spLocks noChangeArrowheads="1" noChangeShapeType="1" noTextEdit="1"/>
            </p:cNvSpPr>
            <p:nvPr/>
          </p:nvSpPr>
          <p:spPr bwMode="auto">
            <a:xfrm>
              <a:off x="3190" y="1440"/>
              <a:ext cx="2282" cy="114"/>
            </a:xfrm>
            <a:prstGeom prst="rect">
              <a:avLst/>
            </a:prstGeom>
          </p:spPr>
          <p:txBody>
            <a:bodyPr wrap="none" fromWordArt="1">
              <a:prstTxWarp prst="textPlain">
                <a:avLst>
                  <a:gd name="adj" fmla="val 50000"/>
                </a:avLst>
              </a:prstTxWarp>
            </a:bodyPr>
            <a:lstStyle/>
            <a:p>
              <a:pPr algn="ctr">
                <a:spcBef>
                  <a:spcPct val="0"/>
                </a:spcBef>
              </a:pPr>
              <a:r>
                <a:rPr lang="vi-VN" sz="3600" i="1" kern="10">
                  <a:ln w="19050">
                    <a:solidFill>
                      <a:srgbClr val="FF0066"/>
                    </a:solidFill>
                    <a:round/>
                    <a:headEnd/>
                    <a:tailEnd/>
                  </a:ln>
                  <a:solidFill>
                    <a:srgbClr val="FF0000"/>
                  </a:solidFill>
                  <a:effectLst>
                    <a:outerShdw dist="45791" dir="2021404" algn="ctr" rotWithShape="0">
                      <a:srgbClr val="B2B2B2">
                        <a:alpha val="79999"/>
                      </a:srgbClr>
                    </a:outerShdw>
                  </a:effectLst>
                  <a:latin typeface="Times New Roman"/>
                  <a:cs typeface="Times New Roman"/>
                </a:rPr>
                <a:t>Chủ nghĩa duy vật biện chứng</a:t>
              </a:r>
            </a:p>
          </p:txBody>
        </p:sp>
      </p:grpSp>
      <p:grpSp>
        <p:nvGrpSpPr>
          <p:cNvPr id="499777" name="Group 65"/>
          <p:cNvGrpSpPr>
            <a:grpSpLocks/>
          </p:cNvGrpSpPr>
          <p:nvPr/>
        </p:nvGrpSpPr>
        <p:grpSpPr bwMode="auto">
          <a:xfrm>
            <a:off x="2893880" y="2346327"/>
            <a:ext cx="3472656" cy="2060575"/>
            <a:chOff x="2112" y="1718"/>
            <a:chExt cx="2016" cy="1298"/>
          </a:xfrm>
        </p:grpSpPr>
        <p:grpSp>
          <p:nvGrpSpPr>
            <p:cNvPr id="15378" name="Group 53"/>
            <p:cNvGrpSpPr>
              <a:grpSpLocks/>
            </p:cNvGrpSpPr>
            <p:nvPr/>
          </p:nvGrpSpPr>
          <p:grpSpPr bwMode="auto">
            <a:xfrm>
              <a:off x="2473" y="1718"/>
              <a:ext cx="1364" cy="1164"/>
              <a:chOff x="313" y="1862"/>
              <a:chExt cx="1364" cy="1164"/>
            </a:xfrm>
          </p:grpSpPr>
          <p:pic>
            <p:nvPicPr>
              <p:cNvPr id="7" name="Picture 2"/>
              <p:cNvPicPr>
                <a:picLocks noChangeAspect="1" noChangeArrowheads="1"/>
              </p:cNvPicPr>
              <p:nvPr/>
            </p:nvPicPr>
            <p:blipFill>
              <a:blip r:embed="rId6" cstate="print"/>
              <a:srcRect/>
              <a:stretch>
                <a:fillRect/>
              </a:stretch>
            </p:blipFill>
            <p:spPr bwMode="auto">
              <a:xfrm>
                <a:off x="313" y="1863"/>
                <a:ext cx="656" cy="883"/>
              </a:xfrm>
              <a:prstGeom prst="rect">
                <a:avLst/>
              </a:prstGeom>
              <a:solidFill>
                <a:srgbClr val="FFFFFF">
                  <a:shade val="85000"/>
                </a:srgbClr>
              </a:solidFill>
              <a:ln w="88900" cap="sq">
                <a:solidFill>
                  <a:srgbClr val="FFFFFF"/>
                </a:solidFill>
                <a:miter lim="800000"/>
              </a:ln>
              <a:effectLst>
                <a:outerShdw blurRad="76200" dir="18900000" sy="23000" kx="-12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5381" name="Rectangle 20"/>
              <p:cNvSpPr>
                <a:spLocks noChangeArrowheads="1"/>
              </p:cNvSpPr>
              <p:nvPr/>
            </p:nvSpPr>
            <p:spPr bwMode="auto">
              <a:xfrm>
                <a:off x="334" y="2784"/>
                <a:ext cx="5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en-US" sz="1800" b="1">
                    <a:solidFill>
                      <a:srgbClr val="006600"/>
                    </a:solidFill>
                    <a:latin typeface="VNI-Helve-Condense" pitchFamily="2" charset="0"/>
                    <a:cs typeface="Arial" pitchFamily="34" charset="0"/>
                  </a:rPr>
                  <a:t>F.Bacon</a:t>
                </a:r>
              </a:p>
            </p:txBody>
          </p:sp>
          <p:grpSp>
            <p:nvGrpSpPr>
              <p:cNvPr id="15382" name="Group 52"/>
              <p:cNvGrpSpPr>
                <a:grpSpLocks/>
              </p:cNvGrpSpPr>
              <p:nvPr/>
            </p:nvGrpSpPr>
            <p:grpSpPr bwMode="auto">
              <a:xfrm>
                <a:off x="1033" y="1862"/>
                <a:ext cx="644" cy="1164"/>
                <a:chOff x="1513" y="3158"/>
                <a:chExt cx="644" cy="1164"/>
              </a:xfrm>
            </p:grpSpPr>
            <p:pic>
              <p:nvPicPr>
                <p:cNvPr id="10" name="Picture 5"/>
                <p:cNvPicPr>
                  <a:picLocks noChangeAspect="1" noChangeArrowheads="1"/>
                </p:cNvPicPr>
                <p:nvPr/>
              </p:nvPicPr>
              <p:blipFill>
                <a:blip r:embed="rId7" cstate="print"/>
                <a:srcRect/>
                <a:stretch>
                  <a:fillRect/>
                </a:stretch>
              </p:blipFill>
              <p:spPr bwMode="auto">
                <a:xfrm>
                  <a:off x="1513" y="3158"/>
                  <a:ext cx="644" cy="901"/>
                </a:xfrm>
                <a:prstGeom prst="rect">
                  <a:avLst/>
                </a:prstGeom>
                <a:solidFill>
                  <a:srgbClr val="FFFFFF">
                    <a:shade val="85000"/>
                  </a:srgbClr>
                </a:solidFill>
                <a:ln w="88900" cap="sq">
                  <a:solidFill>
                    <a:srgbClr val="FFFFFF"/>
                  </a:solidFill>
                  <a:miter lim="800000"/>
                </a:ln>
                <a:effectLst>
                  <a:outerShdw blurRad="76200" dir="18900000" sy="23000" kx="-12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5384" name="Rectangle 23"/>
                <p:cNvSpPr>
                  <a:spLocks noChangeArrowheads="1"/>
                </p:cNvSpPr>
                <p:nvPr/>
              </p:nvSpPr>
              <p:spPr bwMode="auto">
                <a:xfrm>
                  <a:off x="1581" y="4089"/>
                  <a:ext cx="5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en-US" sz="1800" b="1">
                      <a:solidFill>
                        <a:srgbClr val="006600"/>
                      </a:solidFill>
                      <a:latin typeface="VNI-Helve-Condense" pitchFamily="2" charset="0"/>
                      <a:cs typeface="Arial" pitchFamily="34" charset="0"/>
                    </a:rPr>
                    <a:t>Spinoza</a:t>
                  </a:r>
                </a:p>
              </p:txBody>
            </p:sp>
          </p:grpSp>
        </p:grpSp>
        <p:sp>
          <p:nvSpPr>
            <p:cNvPr id="15379" name="WordArt 61"/>
            <p:cNvSpPr>
              <a:spLocks noChangeArrowheads="1" noChangeShapeType="1" noTextEdit="1"/>
            </p:cNvSpPr>
            <p:nvPr/>
          </p:nvSpPr>
          <p:spPr bwMode="auto">
            <a:xfrm>
              <a:off x="2112" y="2872"/>
              <a:ext cx="2016" cy="144"/>
            </a:xfrm>
            <a:prstGeom prst="rect">
              <a:avLst/>
            </a:prstGeom>
          </p:spPr>
          <p:txBody>
            <a:bodyPr wrap="none" fromWordArt="1">
              <a:prstTxWarp prst="textPlain">
                <a:avLst>
                  <a:gd name="adj" fmla="val 50000"/>
                </a:avLst>
              </a:prstTxWarp>
            </a:bodyPr>
            <a:lstStyle/>
            <a:p>
              <a:pPr algn="ctr">
                <a:spcBef>
                  <a:spcPct val="0"/>
                </a:spcBef>
              </a:pPr>
              <a:r>
                <a:rPr lang="vi-VN" sz="3600" i="1" kern="10">
                  <a:ln w="19050">
                    <a:solidFill>
                      <a:srgbClr val="FF0066"/>
                    </a:solidFill>
                    <a:round/>
                    <a:headEnd/>
                    <a:tailEnd/>
                  </a:ln>
                  <a:solidFill>
                    <a:srgbClr val="FF0000"/>
                  </a:solidFill>
                  <a:effectLst>
                    <a:outerShdw dist="45791" dir="2021404" algn="ctr" rotWithShape="0">
                      <a:srgbClr val="B2B2B2">
                        <a:alpha val="79999"/>
                      </a:srgbClr>
                    </a:outerShdw>
                  </a:effectLst>
                  <a:latin typeface="Times New Roman"/>
                  <a:cs typeface="Times New Roman"/>
                </a:rPr>
                <a:t>Chủ nghĩa duy vật siêu hình</a:t>
              </a:r>
            </a:p>
          </p:txBody>
        </p:sp>
      </p:grpSp>
      <p:sp>
        <p:nvSpPr>
          <p:cNvPr id="499779" name="AutoShape 67"/>
          <p:cNvSpPr>
            <a:spLocks noChangeArrowheads="1"/>
          </p:cNvSpPr>
          <p:nvPr/>
        </p:nvSpPr>
        <p:spPr bwMode="auto">
          <a:xfrm rot="-2301015">
            <a:off x="3472656" y="5181603"/>
            <a:ext cx="3851617" cy="542925"/>
          </a:xfrm>
          <a:prstGeom prst="curvedUpArrow">
            <a:avLst>
              <a:gd name="adj1" fmla="val 7749"/>
              <a:gd name="adj2" fmla="val 134635"/>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sp>
        <p:nvSpPr>
          <p:cNvPr id="499780" name="AutoShape 68"/>
          <p:cNvSpPr>
            <a:spLocks noChangeArrowheads="1"/>
          </p:cNvSpPr>
          <p:nvPr/>
        </p:nvSpPr>
        <p:spPr bwMode="auto">
          <a:xfrm rot="-2301015">
            <a:off x="6366536" y="3124203"/>
            <a:ext cx="3851617" cy="542925"/>
          </a:xfrm>
          <a:prstGeom prst="curvedUpArrow">
            <a:avLst>
              <a:gd name="adj1" fmla="val 7749"/>
              <a:gd name="adj2" fmla="val 134635"/>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pPr>
            <a:endParaRPr lang="vi-VN" sz="2400" i="1">
              <a:solidFill>
                <a:srgbClr val="000099"/>
              </a:solidFill>
              <a:cs typeface="Arial" pitchFamily="34" charset="0"/>
            </a:endParaRPr>
          </a:p>
        </p:txBody>
      </p:sp>
      <p:grpSp>
        <p:nvGrpSpPr>
          <p:cNvPr id="499786" name="Group 74"/>
          <p:cNvGrpSpPr>
            <a:grpSpLocks/>
          </p:cNvGrpSpPr>
          <p:nvPr/>
        </p:nvGrpSpPr>
        <p:grpSpPr bwMode="auto">
          <a:xfrm>
            <a:off x="413411" y="4495800"/>
            <a:ext cx="3886068" cy="2057400"/>
            <a:chOff x="240" y="2832"/>
            <a:chExt cx="2256" cy="1296"/>
          </a:xfrm>
        </p:grpSpPr>
        <p:grpSp>
          <p:nvGrpSpPr>
            <p:cNvPr id="15367" name="Group 54"/>
            <p:cNvGrpSpPr>
              <a:grpSpLocks/>
            </p:cNvGrpSpPr>
            <p:nvPr/>
          </p:nvGrpSpPr>
          <p:grpSpPr bwMode="auto">
            <a:xfrm>
              <a:off x="299" y="2880"/>
              <a:ext cx="1378" cy="1097"/>
              <a:chOff x="203" y="2880"/>
              <a:chExt cx="1378" cy="1097"/>
            </a:xfrm>
          </p:grpSpPr>
          <p:grpSp>
            <p:nvGrpSpPr>
              <p:cNvPr id="15372" name="Group 55"/>
              <p:cNvGrpSpPr>
                <a:grpSpLocks/>
              </p:cNvGrpSpPr>
              <p:nvPr/>
            </p:nvGrpSpPr>
            <p:grpSpPr bwMode="auto">
              <a:xfrm>
                <a:off x="203" y="2880"/>
                <a:ext cx="632" cy="1097"/>
                <a:chOff x="203" y="2880"/>
                <a:chExt cx="632" cy="1097"/>
              </a:xfrm>
            </p:grpSpPr>
            <p:sp>
              <p:nvSpPr>
                <p:cNvPr id="15376" name="Rectangle 4"/>
                <p:cNvSpPr>
                  <a:spLocks noChangeArrowheads="1"/>
                </p:cNvSpPr>
                <p:nvPr/>
              </p:nvSpPr>
              <p:spPr bwMode="auto">
                <a:xfrm>
                  <a:off x="275" y="3744"/>
                  <a:ext cx="47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en-US" sz="1800" b="1">
                      <a:solidFill>
                        <a:srgbClr val="FF00FF"/>
                      </a:solidFill>
                      <a:latin typeface="VNI-Helve-Condense" pitchFamily="2" charset="0"/>
                      <a:cs typeface="Arial" pitchFamily="34" charset="0"/>
                    </a:rPr>
                    <a:t>Thales</a:t>
                  </a:r>
                  <a:endParaRPr lang="en-US" sz="2000" b="1">
                    <a:solidFill>
                      <a:srgbClr val="FF00FF"/>
                    </a:solidFill>
                    <a:latin typeface="VNI-Helve-Condense" pitchFamily="2" charset="0"/>
                    <a:cs typeface="Arial" pitchFamily="34" charset="0"/>
                  </a:endParaRPr>
                </a:p>
              </p:txBody>
            </p:sp>
            <p:pic>
              <p:nvPicPr>
                <p:cNvPr id="15" name="Picture 3"/>
                <p:cNvPicPr>
                  <a:picLocks noChangeAspect="1" noChangeArrowheads="1"/>
                </p:cNvPicPr>
                <p:nvPr/>
              </p:nvPicPr>
              <p:blipFill>
                <a:blip r:embed="rId8">
                  <a:grayscl/>
                </a:blip>
                <a:srcRect/>
                <a:stretch>
                  <a:fillRect/>
                </a:stretch>
              </p:blipFill>
              <p:spPr bwMode="auto">
                <a:xfrm>
                  <a:off x="203" y="2880"/>
                  <a:ext cx="632" cy="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15373" name="Group 58"/>
              <p:cNvGrpSpPr>
                <a:grpSpLocks/>
              </p:cNvGrpSpPr>
              <p:nvPr/>
            </p:nvGrpSpPr>
            <p:grpSpPr bwMode="auto">
              <a:xfrm>
                <a:off x="905" y="2880"/>
                <a:ext cx="676" cy="1097"/>
                <a:chOff x="425" y="288"/>
                <a:chExt cx="676" cy="1097"/>
              </a:xfrm>
            </p:grpSpPr>
            <p:sp>
              <p:nvSpPr>
                <p:cNvPr id="15374" name="Rectangle 4"/>
                <p:cNvSpPr>
                  <a:spLocks noChangeArrowheads="1"/>
                </p:cNvSpPr>
                <p:nvPr/>
              </p:nvSpPr>
              <p:spPr bwMode="auto">
                <a:xfrm>
                  <a:off x="425" y="1152"/>
                  <a:ext cx="6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en-US" sz="1800" b="1">
                      <a:solidFill>
                        <a:srgbClr val="FF00FF"/>
                      </a:solidFill>
                      <a:latin typeface="VNI-Helve-Condense" pitchFamily="2" charset="0"/>
                      <a:cs typeface="Arial" pitchFamily="34" charset="0"/>
                    </a:rPr>
                    <a:t>Heraclitus</a:t>
                  </a:r>
                </a:p>
              </p:txBody>
            </p:sp>
            <p:pic>
              <p:nvPicPr>
                <p:cNvPr id="6" name="Picture 2"/>
                <p:cNvPicPr>
                  <a:picLocks noChangeAspect="1" noChangeArrowheads="1"/>
                </p:cNvPicPr>
                <p:nvPr/>
              </p:nvPicPr>
              <p:blipFill>
                <a:blip r:embed="rId9" cstate="print">
                  <a:grayscl/>
                </a:blip>
                <a:srcRect/>
                <a:stretch>
                  <a:fillRect/>
                </a:stretch>
              </p:blipFill>
              <p:spPr bwMode="auto">
                <a:xfrm>
                  <a:off x="443" y="288"/>
                  <a:ext cx="650" cy="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15368" name="WordArt 62"/>
            <p:cNvSpPr>
              <a:spLocks noChangeArrowheads="1" noChangeShapeType="1" noTextEdit="1"/>
            </p:cNvSpPr>
            <p:nvPr/>
          </p:nvSpPr>
          <p:spPr bwMode="auto">
            <a:xfrm>
              <a:off x="240" y="3936"/>
              <a:ext cx="2208" cy="192"/>
            </a:xfrm>
            <a:prstGeom prst="rect">
              <a:avLst/>
            </a:prstGeom>
          </p:spPr>
          <p:txBody>
            <a:bodyPr wrap="none" fromWordArt="1">
              <a:prstTxWarp prst="textPlain">
                <a:avLst>
                  <a:gd name="adj" fmla="val 50000"/>
                </a:avLst>
              </a:prstTxWarp>
            </a:bodyPr>
            <a:lstStyle/>
            <a:p>
              <a:pPr algn="ctr">
                <a:spcBef>
                  <a:spcPct val="0"/>
                </a:spcBef>
              </a:pPr>
              <a:r>
                <a:rPr lang="vi-VN" sz="3600" i="1" kern="10">
                  <a:ln w="19050">
                    <a:solidFill>
                      <a:srgbClr val="FF0066"/>
                    </a:solidFill>
                    <a:round/>
                    <a:headEnd/>
                    <a:tailEnd/>
                  </a:ln>
                  <a:solidFill>
                    <a:srgbClr val="FF0000"/>
                  </a:solidFill>
                  <a:effectLst>
                    <a:outerShdw dist="45791" dir="2021404" algn="ctr" rotWithShape="0">
                      <a:srgbClr val="B2B2B2">
                        <a:alpha val="79999"/>
                      </a:srgbClr>
                    </a:outerShdw>
                  </a:effectLst>
                  <a:latin typeface="Times New Roman"/>
                  <a:cs typeface="Times New Roman"/>
                </a:rPr>
                <a:t>Chủ nghĩa duy vật chất phác</a:t>
              </a:r>
            </a:p>
          </p:txBody>
        </p:sp>
        <p:grpSp>
          <p:nvGrpSpPr>
            <p:cNvPr id="15369" name="Group 73"/>
            <p:cNvGrpSpPr>
              <a:grpSpLocks/>
            </p:cNvGrpSpPr>
            <p:nvPr/>
          </p:nvGrpSpPr>
          <p:grpSpPr bwMode="auto">
            <a:xfrm>
              <a:off x="1680" y="2832"/>
              <a:ext cx="816" cy="1143"/>
              <a:chOff x="1680" y="2832"/>
              <a:chExt cx="816" cy="1143"/>
            </a:xfrm>
          </p:grpSpPr>
          <p:pic>
            <p:nvPicPr>
              <p:cNvPr id="1537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 y="2832"/>
                <a:ext cx="720" cy="970"/>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pic>
          <p:sp>
            <p:nvSpPr>
              <p:cNvPr id="15371" name="Rectangle 10"/>
              <p:cNvSpPr>
                <a:spLocks noChangeArrowheads="1"/>
              </p:cNvSpPr>
              <p:nvPr/>
            </p:nvSpPr>
            <p:spPr bwMode="auto">
              <a:xfrm>
                <a:off x="1680" y="3744"/>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ct val="0"/>
                  </a:spcBef>
                </a:pPr>
                <a:r>
                  <a:rPr lang="en-US" sz="1800" b="1">
                    <a:solidFill>
                      <a:srgbClr val="FF00FF"/>
                    </a:solidFill>
                    <a:latin typeface="VNI-Helve-Condense" pitchFamily="2" charset="0"/>
                    <a:cs typeface="Arial" pitchFamily="34" charset="0"/>
                  </a:rPr>
                  <a:t>Democritus</a:t>
                </a:r>
              </a:p>
            </p:txBody>
          </p:sp>
        </p:grpSp>
      </p:grpSp>
    </p:spTree>
    <p:extLst>
      <p:ext uri="{BB962C8B-B14F-4D97-AF65-F5344CB8AC3E}">
        <p14:creationId xmlns:p14="http://schemas.microsoft.com/office/powerpoint/2010/main" val="702100068"/>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99786"/>
                                        </p:tgtEl>
                                        <p:attrNameLst>
                                          <p:attrName>style.visibility</p:attrName>
                                        </p:attrNameLst>
                                      </p:cBhvr>
                                      <p:to>
                                        <p:strVal val="visible"/>
                                      </p:to>
                                    </p:set>
                                    <p:anim calcmode="lin" valueType="num">
                                      <p:cBhvr>
                                        <p:cTn id="7" dur="1000" fill="hold"/>
                                        <p:tgtEl>
                                          <p:spTgt spid="499786"/>
                                        </p:tgtEl>
                                        <p:attrNameLst>
                                          <p:attrName>ppt_w</p:attrName>
                                        </p:attrNameLst>
                                      </p:cBhvr>
                                      <p:tavLst>
                                        <p:tav tm="0">
                                          <p:val>
                                            <p:fltVal val="0"/>
                                          </p:val>
                                        </p:tav>
                                        <p:tav tm="100000">
                                          <p:val>
                                            <p:strVal val="#ppt_w"/>
                                          </p:val>
                                        </p:tav>
                                      </p:tavLst>
                                    </p:anim>
                                    <p:anim calcmode="lin" valueType="num">
                                      <p:cBhvr>
                                        <p:cTn id="8" dur="1000" fill="hold"/>
                                        <p:tgtEl>
                                          <p:spTgt spid="499786"/>
                                        </p:tgtEl>
                                        <p:attrNameLst>
                                          <p:attrName>ppt_h</p:attrName>
                                        </p:attrNameLst>
                                      </p:cBhvr>
                                      <p:tavLst>
                                        <p:tav tm="0">
                                          <p:val>
                                            <p:fltVal val="0"/>
                                          </p:val>
                                        </p:tav>
                                        <p:tav tm="100000">
                                          <p:val>
                                            <p:strVal val="#ppt_h"/>
                                          </p:val>
                                        </p:tav>
                                      </p:tavLst>
                                    </p:anim>
                                    <p:anim calcmode="lin" valueType="num">
                                      <p:cBhvr>
                                        <p:cTn id="9" dur="1000" fill="hold"/>
                                        <p:tgtEl>
                                          <p:spTgt spid="49978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9978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499779"/>
                                        </p:tgtEl>
                                        <p:attrNameLst>
                                          <p:attrName>style.visibility</p:attrName>
                                        </p:attrNameLst>
                                      </p:cBhvr>
                                      <p:to>
                                        <p:strVal val="visible"/>
                                      </p:to>
                                    </p:set>
                                    <p:anim calcmode="lin" valueType="num">
                                      <p:cBhvr>
                                        <p:cTn id="15" dur="500" fill="hold"/>
                                        <p:tgtEl>
                                          <p:spTgt spid="499779"/>
                                        </p:tgtEl>
                                        <p:attrNameLst>
                                          <p:attrName>ppt_w</p:attrName>
                                        </p:attrNameLst>
                                      </p:cBhvr>
                                      <p:tavLst>
                                        <p:tav tm="0">
                                          <p:val>
                                            <p:fltVal val="0"/>
                                          </p:val>
                                        </p:tav>
                                        <p:tav tm="100000">
                                          <p:val>
                                            <p:strVal val="#ppt_w"/>
                                          </p:val>
                                        </p:tav>
                                      </p:tavLst>
                                    </p:anim>
                                    <p:anim calcmode="lin" valueType="num">
                                      <p:cBhvr>
                                        <p:cTn id="16" dur="500" fill="hold"/>
                                        <p:tgtEl>
                                          <p:spTgt spid="499779"/>
                                        </p:tgtEl>
                                        <p:attrNameLst>
                                          <p:attrName>ppt_h</p:attrName>
                                        </p:attrNameLst>
                                      </p:cBhvr>
                                      <p:tavLst>
                                        <p:tav tm="0">
                                          <p:val>
                                            <p:fltVal val="0"/>
                                          </p:val>
                                        </p:tav>
                                        <p:tav tm="100000">
                                          <p:val>
                                            <p:strVal val="#ppt_h"/>
                                          </p:val>
                                        </p:tav>
                                      </p:tavLst>
                                    </p:anim>
                                    <p:animEffect transition="in" filter="fade">
                                      <p:cBhvr>
                                        <p:cTn id="17" dur="500"/>
                                        <p:tgtEl>
                                          <p:spTgt spid="4997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5" presetClass="entr" presetSubtype="0" fill="hold" nodeType="clickEffect">
                                  <p:stCondLst>
                                    <p:cond delay="0"/>
                                  </p:stCondLst>
                                  <p:childTnLst>
                                    <p:set>
                                      <p:cBhvr>
                                        <p:cTn id="21" dur="1" fill="hold">
                                          <p:stCondLst>
                                            <p:cond delay="0"/>
                                          </p:stCondLst>
                                        </p:cTn>
                                        <p:tgtEl>
                                          <p:spTgt spid="499777"/>
                                        </p:tgtEl>
                                        <p:attrNameLst>
                                          <p:attrName>style.visibility</p:attrName>
                                        </p:attrNameLst>
                                      </p:cBhvr>
                                      <p:to>
                                        <p:strVal val="visible"/>
                                      </p:to>
                                    </p:set>
                                    <p:anim calcmode="lin" valueType="num">
                                      <p:cBhvr>
                                        <p:cTn id="22" dur="1000" fill="hold"/>
                                        <p:tgtEl>
                                          <p:spTgt spid="499777"/>
                                        </p:tgtEl>
                                        <p:attrNameLst>
                                          <p:attrName>ppt_w</p:attrName>
                                        </p:attrNameLst>
                                      </p:cBhvr>
                                      <p:tavLst>
                                        <p:tav tm="0">
                                          <p:val>
                                            <p:fltVal val="0"/>
                                          </p:val>
                                        </p:tav>
                                        <p:tav tm="100000">
                                          <p:val>
                                            <p:strVal val="#ppt_w"/>
                                          </p:val>
                                        </p:tav>
                                      </p:tavLst>
                                    </p:anim>
                                    <p:anim calcmode="lin" valueType="num">
                                      <p:cBhvr>
                                        <p:cTn id="23" dur="1000" fill="hold"/>
                                        <p:tgtEl>
                                          <p:spTgt spid="499777"/>
                                        </p:tgtEl>
                                        <p:attrNameLst>
                                          <p:attrName>ppt_h</p:attrName>
                                        </p:attrNameLst>
                                      </p:cBhvr>
                                      <p:tavLst>
                                        <p:tav tm="0">
                                          <p:val>
                                            <p:fltVal val="0"/>
                                          </p:val>
                                        </p:tav>
                                        <p:tav tm="100000">
                                          <p:val>
                                            <p:strVal val="#ppt_h"/>
                                          </p:val>
                                        </p:tav>
                                      </p:tavLst>
                                    </p:anim>
                                    <p:anim calcmode="lin" valueType="num">
                                      <p:cBhvr>
                                        <p:cTn id="24" dur="1000" fill="hold"/>
                                        <p:tgtEl>
                                          <p:spTgt spid="499777"/>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4997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53" presetClass="entr" presetSubtype="0" fill="hold" grpId="0" nodeType="clickEffect">
                                  <p:stCondLst>
                                    <p:cond delay="0"/>
                                  </p:stCondLst>
                                  <p:childTnLst>
                                    <p:set>
                                      <p:cBhvr>
                                        <p:cTn id="29" dur="1" fill="hold">
                                          <p:stCondLst>
                                            <p:cond delay="0"/>
                                          </p:stCondLst>
                                        </p:cTn>
                                        <p:tgtEl>
                                          <p:spTgt spid="499780"/>
                                        </p:tgtEl>
                                        <p:attrNameLst>
                                          <p:attrName>style.visibility</p:attrName>
                                        </p:attrNameLst>
                                      </p:cBhvr>
                                      <p:to>
                                        <p:strVal val="visible"/>
                                      </p:to>
                                    </p:set>
                                    <p:anim calcmode="lin" valueType="num">
                                      <p:cBhvr>
                                        <p:cTn id="30" dur="500" fill="hold"/>
                                        <p:tgtEl>
                                          <p:spTgt spid="499780"/>
                                        </p:tgtEl>
                                        <p:attrNameLst>
                                          <p:attrName>ppt_w</p:attrName>
                                        </p:attrNameLst>
                                      </p:cBhvr>
                                      <p:tavLst>
                                        <p:tav tm="0">
                                          <p:val>
                                            <p:fltVal val="0"/>
                                          </p:val>
                                        </p:tav>
                                        <p:tav tm="100000">
                                          <p:val>
                                            <p:strVal val="#ppt_w"/>
                                          </p:val>
                                        </p:tav>
                                      </p:tavLst>
                                    </p:anim>
                                    <p:anim calcmode="lin" valueType="num">
                                      <p:cBhvr>
                                        <p:cTn id="31" dur="500" fill="hold"/>
                                        <p:tgtEl>
                                          <p:spTgt spid="499780"/>
                                        </p:tgtEl>
                                        <p:attrNameLst>
                                          <p:attrName>ppt_h</p:attrName>
                                        </p:attrNameLst>
                                      </p:cBhvr>
                                      <p:tavLst>
                                        <p:tav tm="0">
                                          <p:val>
                                            <p:fltVal val="0"/>
                                          </p:val>
                                        </p:tav>
                                        <p:tav tm="100000">
                                          <p:val>
                                            <p:strVal val="#ppt_h"/>
                                          </p:val>
                                        </p:tav>
                                      </p:tavLst>
                                    </p:anim>
                                    <p:animEffect transition="in" filter="fade">
                                      <p:cBhvr>
                                        <p:cTn id="32" dur="500"/>
                                        <p:tgtEl>
                                          <p:spTgt spid="4997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499776"/>
                                        </p:tgtEl>
                                        <p:attrNameLst>
                                          <p:attrName>style.visibility</p:attrName>
                                        </p:attrNameLst>
                                      </p:cBhvr>
                                      <p:to>
                                        <p:strVal val="visible"/>
                                      </p:to>
                                    </p:set>
                                    <p:anim calcmode="lin" valueType="num">
                                      <p:cBhvr>
                                        <p:cTn id="37" dur="500" fill="hold"/>
                                        <p:tgtEl>
                                          <p:spTgt spid="499776"/>
                                        </p:tgtEl>
                                        <p:attrNameLst>
                                          <p:attrName>ppt_w</p:attrName>
                                        </p:attrNameLst>
                                      </p:cBhvr>
                                      <p:tavLst>
                                        <p:tav tm="0">
                                          <p:val>
                                            <p:fltVal val="0"/>
                                          </p:val>
                                        </p:tav>
                                        <p:tav tm="100000">
                                          <p:val>
                                            <p:strVal val="#ppt_w"/>
                                          </p:val>
                                        </p:tav>
                                      </p:tavLst>
                                    </p:anim>
                                    <p:anim calcmode="lin" valueType="num">
                                      <p:cBhvr>
                                        <p:cTn id="38" dur="500" fill="hold"/>
                                        <p:tgtEl>
                                          <p:spTgt spid="4997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79" grpId="0" animBg="1"/>
      <p:bldP spid="49978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227137" y="533400"/>
            <a:ext cx="8610600" cy="3181970"/>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lvl="2" indent="-225425" algn="just">
              <a:spcBef>
                <a:spcPts val="600"/>
              </a:spcBef>
              <a:spcAft>
                <a:spcPts val="0"/>
              </a:spcAft>
              <a:buClr>
                <a:srgbClr val="000066"/>
              </a:buClr>
              <a:buFont typeface="Arial" panose="020B0604020202020204" pitchFamily="34" charset="0"/>
              <a:buChar char="•"/>
            </a:pPr>
            <a:r>
              <a:rPr lang="en-US" altLang="en-US" sz="2400" b="1" dirty="0" err="1">
                <a:solidFill>
                  <a:schemeClr val="bg2"/>
                </a:solidFill>
                <a:latin typeface="VN-NTime" pitchFamily="2" charset="0"/>
                <a:cs typeface="Times New Roman" pitchFamily="18" charset="0"/>
              </a:rPr>
              <a:t>Theá</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giôùi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chaát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toàn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taïi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khaùch</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quan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vónh</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vieãn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voâ</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haïn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voâ</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taän</a:t>
            </a:r>
            <a:r>
              <a:rPr lang="en-US" altLang="en-US" sz="2400" b="1" dirty="0">
                <a:solidFill>
                  <a:schemeClr val="bg2"/>
                </a:solidFill>
                <a:latin typeface="VN-NTime" pitchFamily="2" charset="0"/>
                <a:cs typeface="Times New Roman" pitchFamily="18" charset="0"/>
              </a:rPr>
              <a:t>; </a:t>
            </a:r>
          </a:p>
          <a:p>
            <a:pPr marL="225425" lvl="2" indent="-225425" algn="just">
              <a:spcBef>
                <a:spcPts val="600"/>
              </a:spcBef>
              <a:spcAft>
                <a:spcPts val="0"/>
              </a:spcAft>
              <a:buClr>
                <a:srgbClr val="000066"/>
              </a:buClr>
              <a:buFont typeface="Arial" panose="020B0604020202020204" pitchFamily="34" charset="0"/>
              <a:buChar char="•"/>
            </a:pPr>
            <a:r>
              <a:rPr lang="en-US" altLang="en-US" sz="2400" b="1" dirty="0" err="1">
                <a:solidFill>
                  <a:schemeClr val="bg2"/>
                </a:solidFill>
                <a:latin typeface="VN-NTime" pitchFamily="2" charset="0"/>
                <a:cs typeface="Times New Roman" pitchFamily="18" charset="0"/>
              </a:rPr>
              <a:t>Trong</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theá</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giôùi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chaát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khoâng</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coù</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gì</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khaùc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ngoaøi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nhöõng</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söï</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quaù</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trình</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chaát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coù</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moät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keát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caáu</a:t>
            </a:r>
            <a:r>
              <a:rPr lang="en-US" altLang="en-US" sz="2400" b="1" dirty="0">
                <a:solidFill>
                  <a:schemeClr val="bg2"/>
                </a:solidFill>
                <a:latin typeface="VN-NTime" pitchFamily="2" charset="0"/>
                <a:cs typeface="Times New Roman" pitchFamily="18" charset="0"/>
              </a:rPr>
              <a:t> - </a:t>
            </a:r>
            <a:r>
              <a:rPr lang="en-US" altLang="en-US" sz="2400" b="1" dirty="0" err="1">
                <a:solidFill>
                  <a:schemeClr val="bg2"/>
                </a:solidFill>
                <a:latin typeface="VN-NTime" pitchFamily="2" charset="0"/>
                <a:cs typeface="Times New Roman" pitchFamily="18" charset="0"/>
              </a:rPr>
              <a:t>toå</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chöùc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nhaát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ñònh</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ñang</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bieán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ñoåi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chuyeån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hoùa</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laãn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nhau</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laø</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nguoàn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goác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nguyeân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nhaân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cuûa</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nhau</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cuøng</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chòu</a:t>
            </a:r>
            <a:r>
              <a:rPr lang="en-US" altLang="en-US" sz="2400" b="1" dirty="0">
                <a:solidFill>
                  <a:schemeClr val="bg2"/>
                </a:solidFill>
                <a:latin typeface="VN-NTime" pitchFamily="2" charset="0"/>
                <a:cs typeface="Times New Roman" pitchFamily="18" charset="0"/>
              </a:rPr>
              <a:t> chi </a:t>
            </a:r>
            <a:r>
              <a:rPr lang="en-US" altLang="en-US" sz="2400" b="1" dirty="0" err="1">
                <a:solidFill>
                  <a:schemeClr val="bg2"/>
                </a:solidFill>
                <a:latin typeface="VN-NTime" pitchFamily="2" charset="0"/>
                <a:cs typeface="Times New Roman" pitchFamily="18" charset="0"/>
              </a:rPr>
              <a:t>phoái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bôûi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caùc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quy</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luaät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khaùch</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quan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cuûa</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theá</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giôùi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chaát</a:t>
            </a:r>
            <a:r>
              <a:rPr lang="en-US" altLang="en-US" sz="2400" b="1" dirty="0">
                <a:solidFill>
                  <a:schemeClr val="bg2"/>
                </a:solidFill>
                <a:latin typeface="VN-NTime" pitchFamily="2" charset="0"/>
                <a:cs typeface="Times New Roman" pitchFamily="18" charset="0"/>
              </a:rPr>
              <a:t>;</a:t>
            </a:r>
          </a:p>
          <a:p>
            <a:pPr marL="225425" lvl="2" indent="-225425" algn="just">
              <a:spcBef>
                <a:spcPts val="600"/>
              </a:spcBef>
              <a:spcAft>
                <a:spcPts val="0"/>
              </a:spcAft>
              <a:buClr>
                <a:srgbClr val="000066"/>
              </a:buClr>
              <a:buFont typeface="Arial" panose="020B0604020202020204" pitchFamily="34" charset="0"/>
              <a:buChar char="•"/>
            </a:pPr>
            <a:r>
              <a:rPr lang="en-US" altLang="en-US" sz="2400" b="1" dirty="0">
                <a:solidFill>
                  <a:schemeClr val="bg2"/>
                </a:solidFill>
                <a:latin typeface="VN-NTime" pitchFamily="2" charset="0"/>
                <a:cs typeface="Times New Roman" pitchFamily="18" charset="0"/>
              </a:rPr>
              <a:t>YÙ </a:t>
            </a:r>
            <a:r>
              <a:rPr lang="en-US" altLang="en-US" sz="2400" b="1" dirty="0" err="1">
                <a:solidFill>
                  <a:schemeClr val="bg2"/>
                </a:solidFill>
                <a:latin typeface="VN-NTime" pitchFamily="2" charset="0"/>
                <a:cs typeface="Times New Roman" pitchFamily="18" charset="0"/>
              </a:rPr>
              <a:t>thöùc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tinh</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thaàn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cuûa</a:t>
            </a:r>
            <a:r>
              <a:rPr lang="en-US" altLang="en-US" sz="2400" b="1" dirty="0">
                <a:solidFill>
                  <a:schemeClr val="bg2"/>
                </a:solidFill>
                <a:latin typeface="VN-NTime" pitchFamily="2" charset="0"/>
                <a:cs typeface="Times New Roman" pitchFamily="18" charset="0"/>
              </a:rPr>
              <a:t> con </a:t>
            </a:r>
            <a:r>
              <a:rPr lang="en-US" altLang="en-US" sz="2400" b="1" dirty="0" err="1">
                <a:solidFill>
                  <a:schemeClr val="bg2"/>
                </a:solidFill>
                <a:latin typeface="VN-NTime" pitchFamily="2" charset="0"/>
                <a:cs typeface="Times New Roman" pitchFamily="18" charset="0"/>
              </a:rPr>
              <a:t>ngöôøi</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chæ</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laø</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saûn</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phaåm</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cuûa</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chaát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coù</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toå</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chöùc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cao</a:t>
            </a:r>
            <a:r>
              <a:rPr lang="en-US" altLang="en-US" sz="2400" b="1" dirty="0">
                <a:solidFill>
                  <a:schemeClr val="bg2"/>
                </a:solidFill>
                <a:latin typeface="VN-NTime" pitchFamily="2" charset="0"/>
                <a:cs typeface="Times New Roman" pitchFamily="18" charset="0"/>
              </a:rPr>
              <a:t> – </a:t>
            </a:r>
            <a:r>
              <a:rPr lang="en-US" altLang="en-US" sz="2400" b="1" dirty="0" err="1">
                <a:solidFill>
                  <a:schemeClr val="bg2"/>
                </a:solidFill>
                <a:latin typeface="VN-NTime" pitchFamily="2" charset="0"/>
                <a:cs typeface="Times New Roman" pitchFamily="18" charset="0"/>
              </a:rPr>
              <a:t>vaät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chaát</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xaõ</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hoäi</a:t>
            </a:r>
            <a:r>
              <a:rPr lang="en-US" altLang="en-US" sz="2400" b="1" dirty="0">
                <a:solidFill>
                  <a:schemeClr val="bg2"/>
                </a:solidFill>
                <a:latin typeface="VN-NTime" pitchFamily="2" charset="0"/>
                <a:cs typeface="Times New Roman" pitchFamily="18" charset="0"/>
              </a:rPr>
              <a:t> &amp; </a:t>
            </a:r>
            <a:r>
              <a:rPr lang="en-US" altLang="en-US" sz="2400" b="1" dirty="0" err="1">
                <a:solidFill>
                  <a:schemeClr val="bg2"/>
                </a:solidFill>
                <a:latin typeface="VN-NTime" pitchFamily="2" charset="0"/>
                <a:cs typeface="Times New Roman" pitchFamily="18" charset="0"/>
              </a:rPr>
              <a:t>boä</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oùc</a:t>
            </a:r>
            <a:r>
              <a:rPr lang="en-US" altLang="en-US" sz="2400" b="1" dirty="0">
                <a:solidFill>
                  <a:schemeClr val="bg2"/>
                </a:solidFill>
                <a:latin typeface="VN-NTime" pitchFamily="2" charset="0"/>
                <a:cs typeface="Times New Roman" pitchFamily="18" charset="0"/>
              </a:rPr>
              <a:t> </a:t>
            </a:r>
            <a:r>
              <a:rPr lang="en-US" altLang="en-US" sz="2400" b="1" dirty="0" err="1">
                <a:solidFill>
                  <a:schemeClr val="bg2"/>
                </a:solidFill>
                <a:latin typeface="VN-NTime" pitchFamily="2" charset="0"/>
                <a:cs typeface="Times New Roman" pitchFamily="18" charset="0"/>
              </a:rPr>
              <a:t>cuûa</a:t>
            </a:r>
            <a:r>
              <a:rPr lang="en-US" altLang="en-US" sz="2400" b="1" dirty="0">
                <a:solidFill>
                  <a:schemeClr val="bg2"/>
                </a:solidFill>
                <a:latin typeface="VN-NTime" pitchFamily="2" charset="0"/>
                <a:cs typeface="Times New Roman" pitchFamily="18" charset="0"/>
              </a:rPr>
              <a:t> con </a:t>
            </a:r>
            <a:r>
              <a:rPr lang="en-US" altLang="en-US" sz="2400" b="1" dirty="0" err="1">
                <a:solidFill>
                  <a:schemeClr val="bg2"/>
                </a:solidFill>
                <a:latin typeface="VN-NTime" pitchFamily="2" charset="0"/>
                <a:cs typeface="Times New Roman" pitchFamily="18" charset="0"/>
              </a:rPr>
              <a:t>ngöôøi</a:t>
            </a:r>
            <a:r>
              <a:rPr lang="en-US" altLang="en-US" sz="2400" b="1" dirty="0">
                <a:solidFill>
                  <a:schemeClr val="bg2"/>
                </a:solidFill>
                <a:latin typeface="VN-NTime" pitchFamily="2" charset="0"/>
                <a:cs typeface="Times New Roman" pitchFamily="18" charset="0"/>
              </a:rPr>
              <a:t>. </a:t>
            </a:r>
          </a:p>
        </p:txBody>
      </p:sp>
      <p:sp>
        <p:nvSpPr>
          <p:cNvPr id="4" name="Rounded Rectangle 3"/>
          <p:cNvSpPr/>
          <p:nvPr/>
        </p:nvSpPr>
        <p:spPr bwMode="auto">
          <a:xfrm>
            <a:off x="3907785" y="4103429"/>
            <a:ext cx="2653352" cy="2667000"/>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300"/>
              </a:spcAft>
              <a:defRPr/>
            </a:pPr>
            <a:r>
              <a:rPr lang="en-US" sz="2400" dirty="0" err="1">
                <a:solidFill>
                  <a:srgbClr val="000066"/>
                </a:solidFill>
                <a:latin typeface="+mj-lt"/>
                <a:sym typeface="Wingdings 3" pitchFamily="18" charset="2"/>
              </a:rPr>
              <a:t>Phaân</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bieät</a:t>
            </a:r>
            <a:r>
              <a:rPr lang="en-US" sz="2400" dirty="0">
                <a:solidFill>
                  <a:srgbClr val="000066"/>
                </a:solidFill>
                <a:latin typeface="+mj-lt"/>
                <a:sym typeface="Wingdings 3" pitchFamily="18" charset="2"/>
              </a:rPr>
              <a:t> </a:t>
            </a:r>
            <a:r>
              <a:rPr lang="en-US" sz="2400" dirty="0" err="1">
                <a:solidFill>
                  <a:schemeClr val="bg2"/>
                </a:solidFill>
                <a:latin typeface="+mj-lt"/>
                <a:sym typeface="Wingdings 3" pitchFamily="18" charset="2"/>
              </a:rPr>
              <a:t>phaïm</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truø</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cuûa</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trieát</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hoïc</a:t>
            </a:r>
            <a:r>
              <a:rPr lang="en-US" sz="2400" dirty="0">
                <a:solidFill>
                  <a:schemeClr val="bg2"/>
                </a:solidFill>
                <a:latin typeface="+mj-lt"/>
                <a:sym typeface="Wingdings 3" pitchFamily="18" charset="2"/>
              </a:rPr>
              <a:t> </a:t>
            </a:r>
            <a:r>
              <a:rPr lang="en-US" sz="2400" dirty="0" err="1">
                <a:solidFill>
                  <a:srgbClr val="000066"/>
                </a:solidFill>
                <a:latin typeface="+mj-lt"/>
                <a:sym typeface="Wingdings 3" pitchFamily="18" charset="2"/>
              </a:rPr>
              <a:t>veà</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baûn</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chaát</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vaät</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chaát</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vôùi</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nhöõng</a:t>
            </a:r>
            <a:r>
              <a:rPr lang="en-US" sz="2400" dirty="0">
                <a:solidFill>
                  <a:srgbClr val="000066"/>
                </a:solidFill>
                <a:latin typeface="+mj-lt"/>
                <a:sym typeface="Wingdings 3" pitchFamily="18" charset="2"/>
              </a:rPr>
              <a:t> </a:t>
            </a:r>
            <a:r>
              <a:rPr lang="en-US" sz="2400" dirty="0" err="1">
                <a:solidFill>
                  <a:schemeClr val="bg2"/>
                </a:solidFill>
                <a:latin typeface="+mj-lt"/>
                <a:sym typeface="Wingdings 3" pitchFamily="18" charset="2"/>
              </a:rPr>
              <a:t>quan</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nieäm</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cuûa</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khoa</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hoïc</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cuï</a:t>
            </a:r>
            <a:r>
              <a:rPr lang="en-US" sz="2400" dirty="0">
                <a:solidFill>
                  <a:schemeClr val="bg2"/>
                </a:solidFill>
                <a:latin typeface="+mj-lt"/>
                <a:sym typeface="Wingdings 3" pitchFamily="18" charset="2"/>
              </a:rPr>
              <a:t> </a:t>
            </a:r>
            <a:r>
              <a:rPr lang="en-US" sz="2400" dirty="0" err="1">
                <a:solidFill>
                  <a:schemeClr val="bg2"/>
                </a:solidFill>
                <a:latin typeface="+mj-lt"/>
                <a:sym typeface="Wingdings 3" pitchFamily="18" charset="2"/>
              </a:rPr>
              <a:t>theå</a:t>
            </a:r>
            <a:r>
              <a:rPr lang="en-US" sz="2400" dirty="0">
                <a:solidFill>
                  <a:schemeClr val="bg2"/>
                </a:solidFill>
                <a:latin typeface="+mj-lt"/>
                <a:sym typeface="Wingdings 3" pitchFamily="18" charset="2"/>
              </a:rPr>
              <a:t> </a:t>
            </a:r>
            <a:r>
              <a:rPr lang="en-US" sz="2400" dirty="0" err="1">
                <a:solidFill>
                  <a:srgbClr val="000066"/>
                </a:solidFill>
                <a:latin typeface="+mj-lt"/>
                <a:sym typeface="Wingdings 3" pitchFamily="18" charset="2"/>
              </a:rPr>
              <a:t>veà</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caáu</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truùc</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tính</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chaát</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cuûa</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theá</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giôùi</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vaät</a:t>
            </a:r>
            <a:r>
              <a:rPr lang="en-US" sz="2400" dirty="0">
                <a:solidFill>
                  <a:srgbClr val="000066"/>
                </a:solidFill>
                <a:latin typeface="+mj-lt"/>
                <a:sym typeface="Wingdings 3" pitchFamily="18" charset="2"/>
              </a:rPr>
              <a:t> </a:t>
            </a:r>
            <a:r>
              <a:rPr lang="en-US" sz="2400" dirty="0" err="1">
                <a:solidFill>
                  <a:srgbClr val="000066"/>
                </a:solidFill>
                <a:latin typeface="+mj-lt"/>
                <a:sym typeface="Wingdings 3" pitchFamily="18" charset="2"/>
              </a:rPr>
              <a:t>chaát</a:t>
            </a:r>
            <a:r>
              <a:rPr lang="en-US" sz="2400" dirty="0">
                <a:solidFill>
                  <a:srgbClr val="000066"/>
                </a:solidFill>
                <a:latin typeface="+mj-lt"/>
                <a:sym typeface="Wingdings 3" pitchFamily="18" charset="2"/>
              </a:rPr>
              <a:t>.</a:t>
            </a:r>
          </a:p>
        </p:txBody>
      </p:sp>
      <p:sp>
        <p:nvSpPr>
          <p:cNvPr id="5" name="Rounded Rectangle 4"/>
          <p:cNvSpPr/>
          <p:nvPr/>
        </p:nvSpPr>
        <p:spPr bwMode="auto">
          <a:xfrm>
            <a:off x="1074737" y="4150056"/>
            <a:ext cx="2514600" cy="2667000"/>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1200"/>
              </a:spcBef>
              <a:spcAft>
                <a:spcPts val="300"/>
              </a:spcAft>
              <a:defRPr/>
            </a:pPr>
            <a:r>
              <a:rPr lang="en-US" sz="2400">
                <a:solidFill>
                  <a:srgbClr val="000066"/>
                </a:solidFill>
                <a:latin typeface="+mj-lt"/>
                <a:sym typeface="Wingdings 3" pitchFamily="18" charset="2"/>
              </a:rPr>
              <a:t>Taùch </a:t>
            </a:r>
            <a:r>
              <a:rPr lang="en-US" sz="2400">
                <a:solidFill>
                  <a:schemeClr val="bg2"/>
                </a:solidFill>
                <a:latin typeface="+mj-lt"/>
                <a:sym typeface="Wingdings 3" pitchFamily="18" charset="2"/>
              </a:rPr>
              <a:t>vaán ñeà baûn theå luaän </a:t>
            </a:r>
            <a:r>
              <a:rPr lang="en-US" sz="2400">
                <a:solidFill>
                  <a:srgbClr val="000066"/>
                </a:solidFill>
                <a:latin typeface="+mj-lt"/>
                <a:sym typeface="Wingdings 3" pitchFamily="18" charset="2"/>
              </a:rPr>
              <a:t>ra khoûi </a:t>
            </a:r>
            <a:r>
              <a:rPr lang="en-US" sz="2400">
                <a:solidFill>
                  <a:schemeClr val="bg2"/>
                </a:solidFill>
                <a:latin typeface="+mj-lt"/>
                <a:sym typeface="Wingdings 3" pitchFamily="18" charset="2"/>
              </a:rPr>
              <a:t>vaán ñeà nhaän thöùc luaän</a:t>
            </a:r>
            <a:r>
              <a:rPr lang="en-US" sz="2400">
                <a:solidFill>
                  <a:srgbClr val="000066"/>
                </a:solidFill>
                <a:latin typeface="+mj-lt"/>
                <a:sym typeface="Wingdings 3" pitchFamily="18" charset="2"/>
              </a:rPr>
              <a:t>; nhöng vieäc giaûi quyeát vaán ñeà baûn theå luaän phaûi môû roäng sang laõnh vöïc nhaän thöùc luaän.</a:t>
            </a:r>
            <a:endParaRPr lang="en-US" sz="2400" dirty="0">
              <a:solidFill>
                <a:srgbClr val="000066"/>
              </a:solidFill>
              <a:latin typeface="+mj-lt"/>
            </a:endParaRPr>
          </a:p>
        </p:txBody>
      </p:sp>
      <p:cxnSp>
        <p:nvCxnSpPr>
          <p:cNvPr id="3" name="Straight Arrow Connector 2"/>
          <p:cNvCxnSpPr>
            <a:stCxn id="8" idx="2"/>
            <a:endCxn id="5" idx="0"/>
          </p:cNvCxnSpPr>
          <p:nvPr/>
        </p:nvCxnSpPr>
        <p:spPr bwMode="auto">
          <a:xfrm flipH="1">
            <a:off x="2332037" y="3715370"/>
            <a:ext cx="3200400" cy="434686"/>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7" name="Straight Arrow Connector 6"/>
          <p:cNvCxnSpPr>
            <a:stCxn id="8" idx="2"/>
            <a:endCxn id="4" idx="0"/>
          </p:cNvCxnSpPr>
          <p:nvPr/>
        </p:nvCxnSpPr>
        <p:spPr bwMode="auto">
          <a:xfrm flipH="1">
            <a:off x="5234461" y="3715370"/>
            <a:ext cx="297976" cy="38805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8" name="Rounded Rectangle 17"/>
          <p:cNvSpPr/>
          <p:nvPr/>
        </p:nvSpPr>
        <p:spPr bwMode="auto">
          <a:xfrm>
            <a:off x="42772" y="1307958"/>
            <a:ext cx="1184365" cy="1632854"/>
          </a:xfrm>
          <a:prstGeom prst="roundRect">
            <a:avLst>
              <a:gd name="adj" fmla="val 3874"/>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spcBef>
                <a:spcPts val="0"/>
              </a:spcBef>
              <a:spcAft>
                <a:spcPts val="300"/>
              </a:spcAft>
              <a:buClr>
                <a:srgbClr val="000066"/>
              </a:buClr>
            </a:pPr>
            <a:r>
              <a:rPr lang="en-US" sz="2400" b="1" dirty="0" err="1">
                <a:solidFill>
                  <a:srgbClr val="800000"/>
                </a:solidFill>
                <a:latin typeface="VN-NTime" pitchFamily="2" charset="0"/>
              </a:rPr>
              <a:t>Noäi</a:t>
            </a:r>
            <a:r>
              <a:rPr lang="en-US" sz="2400" b="1" dirty="0">
                <a:solidFill>
                  <a:srgbClr val="800000"/>
                </a:solidFill>
                <a:latin typeface="VN-NTime" pitchFamily="2" charset="0"/>
              </a:rPr>
              <a:t> dung </a:t>
            </a:r>
            <a:r>
              <a:rPr lang="en-US" sz="2400" b="1" dirty="0" err="1">
                <a:solidFill>
                  <a:srgbClr val="800000"/>
                </a:solidFill>
                <a:latin typeface="VN-NTime" pitchFamily="2" charset="0"/>
              </a:rPr>
              <a:t>nguyeân</a:t>
            </a:r>
            <a:r>
              <a:rPr lang="en-US" sz="2400" b="1" dirty="0">
                <a:solidFill>
                  <a:srgbClr val="800000"/>
                </a:solidFill>
                <a:latin typeface="VN-NTime" pitchFamily="2" charset="0"/>
              </a:rPr>
              <a:t> </a:t>
            </a:r>
            <a:r>
              <a:rPr lang="en-US" sz="2400" b="1" dirty="0" err="1">
                <a:solidFill>
                  <a:srgbClr val="800000"/>
                </a:solidFill>
                <a:latin typeface="VN-NTime" pitchFamily="2" charset="0"/>
              </a:rPr>
              <a:t>lyù</a:t>
            </a:r>
            <a:endParaRPr lang="en-US" sz="2400" b="1" dirty="0">
              <a:solidFill>
                <a:srgbClr val="800000"/>
              </a:solidFill>
              <a:latin typeface="VN-NTime" pitchFamily="2" charset="0"/>
            </a:endParaRPr>
          </a:p>
        </p:txBody>
      </p:sp>
      <p:sp>
        <p:nvSpPr>
          <p:cNvPr id="37" name="Rounded Rectangle 36"/>
          <p:cNvSpPr/>
          <p:nvPr/>
        </p:nvSpPr>
        <p:spPr bwMode="auto">
          <a:xfrm>
            <a:off x="6789737" y="4120489"/>
            <a:ext cx="3048001" cy="2667000"/>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300"/>
              </a:spcAft>
              <a:defRPr/>
            </a:pPr>
            <a:r>
              <a:rPr lang="en-US" altLang="ja-JP" sz="2400">
                <a:solidFill>
                  <a:srgbClr val="000066"/>
                </a:solidFill>
                <a:latin typeface="+mj-lt"/>
              </a:rPr>
              <a:t>Xaùc ñònh ñaëc tröng ñeå nhaän bieát vaät chaát (vôùi caùi khoâng phaûi laø vaät chaát) laø</a:t>
            </a:r>
            <a:r>
              <a:rPr lang="ja-JP" altLang="en-US" sz="2400">
                <a:solidFill>
                  <a:srgbClr val="000066"/>
                </a:solidFill>
                <a:latin typeface="+mj-lt"/>
              </a:rPr>
              <a:t> </a:t>
            </a:r>
            <a:r>
              <a:rPr lang="en-US" altLang="ja-JP" sz="2400">
                <a:solidFill>
                  <a:srgbClr val="000066"/>
                </a:solidFill>
                <a:latin typeface="+mj-lt"/>
              </a:rPr>
              <a:t>thuoäc tính</a:t>
            </a:r>
            <a:r>
              <a:rPr lang="ja-JP" altLang="en-US" sz="2400">
                <a:solidFill>
                  <a:srgbClr val="000066"/>
                </a:solidFill>
                <a:latin typeface="+mj-lt"/>
              </a:rPr>
              <a:t> </a:t>
            </a:r>
            <a:r>
              <a:rPr lang="en-US" altLang="ja-JP" sz="2400">
                <a:solidFill>
                  <a:srgbClr val="800000"/>
                </a:solidFill>
                <a:latin typeface="+mj-lt"/>
              </a:rPr>
              <a:t>thöïc taïi khaùch quan </a:t>
            </a:r>
            <a:r>
              <a:rPr lang="en-US" altLang="ja-JP" sz="2400">
                <a:solidFill>
                  <a:srgbClr val="000066"/>
                </a:solidFill>
                <a:latin typeface="+mj-lt"/>
              </a:rPr>
              <a:t>(toàn taïi ñoäc laäp vôùi yù</a:t>
            </a:r>
            <a:r>
              <a:rPr lang="ja-JP" altLang="en-US" sz="2400">
                <a:solidFill>
                  <a:srgbClr val="000066"/>
                </a:solidFill>
                <a:latin typeface="+mj-lt"/>
              </a:rPr>
              <a:t> </a:t>
            </a:r>
            <a:r>
              <a:rPr lang="en-US" altLang="ja-JP" sz="2400">
                <a:solidFill>
                  <a:srgbClr val="000066"/>
                </a:solidFill>
                <a:latin typeface="+mj-lt"/>
              </a:rPr>
              <a:t>thöùc con ngöôøi &amp; ñöôïc yù</a:t>
            </a:r>
            <a:r>
              <a:rPr lang="ja-JP" altLang="en-US" sz="2400">
                <a:solidFill>
                  <a:srgbClr val="000066"/>
                </a:solidFill>
                <a:latin typeface="+mj-lt"/>
              </a:rPr>
              <a:t> </a:t>
            </a:r>
            <a:r>
              <a:rPr lang="en-US" altLang="ja-JP" sz="2400">
                <a:solidFill>
                  <a:srgbClr val="000066"/>
                </a:solidFill>
                <a:latin typeface="+mj-lt"/>
              </a:rPr>
              <a:t>thöùc con ngöôøi phaûn aùnh).</a:t>
            </a:r>
            <a:endParaRPr lang="en-US" sz="2400">
              <a:solidFill>
                <a:schemeClr val="bg2"/>
              </a:solidFill>
              <a:latin typeface="+mj-lt"/>
            </a:endParaRPr>
          </a:p>
        </p:txBody>
      </p:sp>
      <p:cxnSp>
        <p:nvCxnSpPr>
          <p:cNvPr id="38" name="Straight Arrow Connector 37"/>
          <p:cNvCxnSpPr>
            <a:stCxn id="8" idx="2"/>
            <a:endCxn id="37" idx="0"/>
          </p:cNvCxnSpPr>
          <p:nvPr/>
        </p:nvCxnSpPr>
        <p:spPr bwMode="auto">
          <a:xfrm>
            <a:off x="5532437" y="3715370"/>
            <a:ext cx="2781301" cy="40511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52" name="Right Arrow 51"/>
          <p:cNvSpPr/>
          <p:nvPr/>
        </p:nvSpPr>
        <p:spPr bwMode="auto">
          <a:xfrm>
            <a:off x="3589337" y="5105400"/>
            <a:ext cx="318448" cy="1066800"/>
          </a:xfrm>
          <a:prstGeom prst="rightArrow">
            <a:avLst/>
          </a:prstGeom>
          <a:solidFill>
            <a:schemeClr val="accent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vi-VN" sz="3200" b="0" i="0" u="none" strike="noStrike" cap="none" normalizeH="0" baseline="0">
              <a:ln>
                <a:noFill/>
              </a:ln>
              <a:solidFill>
                <a:schemeClr val="tx1"/>
              </a:solidFill>
              <a:effectLst/>
              <a:latin typeface="Times New Roman" pitchFamily="18" charset="0"/>
            </a:endParaRPr>
          </a:p>
        </p:txBody>
      </p:sp>
      <p:sp>
        <p:nvSpPr>
          <p:cNvPr id="1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t> </a:t>
            </a:r>
            <a:r>
              <a:rPr lang="en-US" sz="2400" b="1" dirty="0" err="1">
                <a:latin typeface="+mj-lt"/>
              </a:rPr>
              <a:t>tính</a:t>
            </a:r>
            <a:r>
              <a:rPr lang="en-US" sz="2400" b="1" dirty="0">
                <a:latin typeface="+mj-lt"/>
              </a:rPr>
              <a:t> </a:t>
            </a:r>
            <a:r>
              <a:rPr lang="en-US" sz="2400" b="1" dirty="0" err="1">
                <a:latin typeface="+mj-lt"/>
              </a:rPr>
              <a:t>thoáng</a:t>
            </a:r>
            <a:r>
              <a:rPr lang="en-US" sz="2400" b="1" dirty="0">
                <a:latin typeface="+mj-lt"/>
              </a:rPr>
              <a:t> </a:t>
            </a:r>
            <a:r>
              <a:rPr lang="en-US" sz="2400" b="1" dirty="0" err="1">
                <a:latin typeface="+mj-lt"/>
              </a:rPr>
              <a:t>nhaát</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a:t>
            </a:r>
            <a:r>
              <a:rPr lang="en-US" sz="2400" b="1" dirty="0" err="1">
                <a:latin typeface="+mj-lt"/>
              </a:rPr>
              <a:t>cuûa</a:t>
            </a:r>
            <a:r>
              <a:rPr lang="en-US" sz="2400" b="1" dirty="0">
                <a:latin typeface="+mj-lt"/>
              </a:rPr>
              <a:t> </a:t>
            </a:r>
            <a:r>
              <a:rPr lang="en-US" sz="2400" b="1" dirty="0" err="1">
                <a:latin typeface="+mj-lt"/>
              </a:rPr>
              <a:t>theá</a:t>
            </a:r>
            <a:r>
              <a:rPr lang="en-US" sz="2400" b="1" dirty="0">
                <a:latin typeface="+mj-lt"/>
              </a:rPr>
              <a:t> </a:t>
            </a:r>
            <a:r>
              <a:rPr lang="en-US" sz="2400" b="1" dirty="0" err="1">
                <a:latin typeface="+mj-lt"/>
              </a:rPr>
              <a:t>giôùi</a:t>
            </a:r>
            <a:r>
              <a:rPr lang="en-US" sz="2400" b="1" dirty="0">
                <a:latin typeface="+mj-lt"/>
              </a:rPr>
              <a:t> </a:t>
            </a:r>
            <a:endParaRPr lang="en-US" sz="2400" b="1" spc="-50" dirty="0">
              <a:latin typeface="+mj-lt"/>
            </a:endParaRPr>
          </a:p>
        </p:txBody>
      </p:sp>
    </p:spTree>
    <p:extLst>
      <p:ext uri="{BB962C8B-B14F-4D97-AF65-F5344CB8AC3E}">
        <p14:creationId xmlns:p14="http://schemas.microsoft.com/office/powerpoint/2010/main" val="222077971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18" grpId="0" animBg="1"/>
      <p:bldP spid="37" grpId="0" animBg="1"/>
      <p:bldP spid="5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836737" y="1159014"/>
            <a:ext cx="8001000" cy="1549018"/>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spcAft>
                <a:spcPts val="600"/>
              </a:spcAft>
              <a:buFont typeface="Wingdings" panose="05000000000000000000" pitchFamily="2" charset="2"/>
              <a:buChar char="§"/>
            </a:pPr>
            <a:r>
              <a:rPr lang="en-US" sz="2400" b="1" dirty="0">
                <a:solidFill>
                  <a:srgbClr val="000066"/>
                </a:solidFill>
                <a:latin typeface="VN-NTime" pitchFamily="2" charset="0"/>
              </a:rPr>
              <a:t>“</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moät</a:t>
            </a:r>
            <a:r>
              <a:rPr lang="en-US" sz="2400" b="1" dirty="0">
                <a:solidFill>
                  <a:srgbClr val="000066"/>
                </a:solidFill>
                <a:latin typeface="VN-NTime" pitchFamily="2" charset="0"/>
              </a:rPr>
              <a:t> </a:t>
            </a:r>
            <a:r>
              <a:rPr lang="en-US" sz="2400" b="1" dirty="0" err="1">
                <a:solidFill>
                  <a:srgbClr val="000066"/>
                </a:solidFill>
                <a:latin typeface="VN-NTime" pitchFamily="2" charset="0"/>
              </a:rPr>
              <a:t>phaïm</a:t>
            </a:r>
            <a:r>
              <a:rPr lang="en-US" sz="2400" b="1" dirty="0">
                <a:solidFill>
                  <a:srgbClr val="000066"/>
                </a:solidFill>
                <a:latin typeface="VN-NTime" pitchFamily="2" charset="0"/>
              </a:rPr>
              <a:t> </a:t>
            </a:r>
            <a:r>
              <a:rPr lang="en-US" sz="2400" b="1" dirty="0" err="1">
                <a:solidFill>
                  <a:srgbClr val="000066"/>
                </a:solidFill>
                <a:latin typeface="VN-NTime" pitchFamily="2" charset="0"/>
              </a:rPr>
              <a:t>truø</a:t>
            </a:r>
            <a:r>
              <a:rPr lang="en-US" sz="2400" b="1" dirty="0">
                <a:solidFill>
                  <a:srgbClr val="000066"/>
                </a:solidFill>
                <a:latin typeface="VN-NTime" pitchFamily="2" charset="0"/>
              </a:rPr>
              <a:t>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duøng</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chæ</a:t>
            </a:r>
            <a:r>
              <a:rPr lang="en-US" sz="2400" b="1" dirty="0">
                <a:solidFill>
                  <a:srgbClr val="000066"/>
                </a:solidFill>
                <a:latin typeface="VN-NTime" pitchFamily="2" charset="0"/>
              </a:rPr>
              <a:t> </a:t>
            </a:r>
            <a:r>
              <a:rPr lang="en-US" sz="2400" b="1" dirty="0" err="1">
                <a:solidFill>
                  <a:schemeClr val="bg2"/>
                </a:solidFill>
                <a:latin typeface="VN-NTime" pitchFamily="2" charset="0"/>
              </a:rPr>
              <a:t>thöïc</a:t>
            </a:r>
            <a:r>
              <a:rPr lang="en-US" sz="2400" b="1" dirty="0">
                <a:solidFill>
                  <a:schemeClr val="bg2"/>
                </a:solidFill>
                <a:latin typeface="VN-NTime" pitchFamily="2" charset="0"/>
              </a:rPr>
              <a:t> </a:t>
            </a:r>
            <a:r>
              <a:rPr lang="en-US" sz="2400" b="1" dirty="0" err="1">
                <a:solidFill>
                  <a:schemeClr val="bg2"/>
                </a:solidFill>
                <a:latin typeface="VN-NTime" pitchFamily="2" charset="0"/>
              </a:rPr>
              <a:t>taïi</a:t>
            </a:r>
            <a:r>
              <a:rPr lang="en-US" sz="2400" b="1" dirty="0">
                <a:solidFill>
                  <a:schemeClr val="bg2"/>
                </a:solidFill>
                <a:latin typeface="VN-NTime" pitchFamily="2" charset="0"/>
              </a:rPr>
              <a:t> </a:t>
            </a:r>
            <a:r>
              <a:rPr lang="en-US" sz="2400" b="1" dirty="0" err="1">
                <a:solidFill>
                  <a:schemeClr val="bg2"/>
                </a:solidFill>
                <a:latin typeface="VN-NTime" pitchFamily="2" charset="0"/>
              </a:rPr>
              <a:t>khaùch</a:t>
            </a:r>
            <a:r>
              <a:rPr lang="en-US" sz="2400" b="1" dirty="0">
                <a:solidFill>
                  <a:schemeClr val="bg2"/>
                </a:solidFill>
                <a:latin typeface="VN-NTime" pitchFamily="2" charset="0"/>
              </a:rPr>
              <a:t> </a:t>
            </a:r>
            <a:r>
              <a:rPr lang="en-US" sz="2400" b="1" dirty="0" err="1">
                <a:solidFill>
                  <a:schemeClr val="bg2"/>
                </a:solidFill>
                <a:latin typeface="VN-NTime" pitchFamily="2" charset="0"/>
              </a:rPr>
              <a:t>quan</a:t>
            </a:r>
            <a:r>
              <a:rPr lang="en-US" sz="2400" b="1" dirty="0">
                <a:solidFill>
                  <a:srgbClr val="000066"/>
                </a:solidFill>
                <a:latin typeface="VN-NTime" pitchFamily="2" charset="0"/>
              </a:rPr>
              <a:t> </a:t>
            </a:r>
            <a:r>
              <a:rPr lang="en-US" sz="2400" b="1" dirty="0" err="1">
                <a:solidFill>
                  <a:srgbClr val="000066"/>
                </a:solidFill>
                <a:latin typeface="VN-NTime" pitchFamily="2" charset="0"/>
              </a:rPr>
              <a:t>ñöôïc</a:t>
            </a:r>
            <a:r>
              <a:rPr lang="en-US" sz="2400" b="1" dirty="0">
                <a:solidFill>
                  <a:srgbClr val="000066"/>
                </a:solidFill>
                <a:latin typeface="VN-NTime" pitchFamily="2" charset="0"/>
              </a:rPr>
              <a:t> </a:t>
            </a:r>
            <a:r>
              <a:rPr lang="en-US" sz="2400" b="1" dirty="0" err="1">
                <a:solidFill>
                  <a:srgbClr val="000066"/>
                </a:solidFill>
                <a:latin typeface="VN-NTime" pitchFamily="2" charset="0"/>
              </a:rPr>
              <a:t>ñem</a:t>
            </a:r>
            <a:r>
              <a:rPr lang="en-US" sz="2400" b="1" dirty="0">
                <a:solidFill>
                  <a:srgbClr val="000066"/>
                </a:solidFill>
                <a:latin typeface="VN-NTime" pitchFamily="2" charset="0"/>
              </a:rPr>
              <a:t> </a:t>
            </a:r>
            <a:r>
              <a:rPr lang="en-US" sz="2400" b="1" dirty="0" err="1">
                <a:solidFill>
                  <a:srgbClr val="000066"/>
                </a:solidFill>
                <a:latin typeface="VN-NTime" pitchFamily="2" charset="0"/>
              </a:rPr>
              <a:t>laïi</a:t>
            </a:r>
            <a:r>
              <a:rPr lang="en-US" sz="2400" b="1" dirty="0">
                <a:solidFill>
                  <a:srgbClr val="000066"/>
                </a:solidFill>
                <a:latin typeface="VN-NTime" pitchFamily="2" charset="0"/>
              </a:rPr>
              <a:t> </a:t>
            </a:r>
            <a:r>
              <a:rPr lang="en-US" sz="2400" b="1" dirty="0" err="1">
                <a:solidFill>
                  <a:srgbClr val="000066"/>
                </a:solidFill>
                <a:latin typeface="VN-NTime" pitchFamily="2" charset="0"/>
              </a:rPr>
              <a:t>cho</a:t>
            </a:r>
            <a:r>
              <a:rPr lang="en-US" sz="2400" b="1" dirty="0">
                <a:solidFill>
                  <a:srgbClr val="000066"/>
                </a:solidFill>
                <a:latin typeface="VN-NTime" pitchFamily="2" charset="0"/>
              </a:rPr>
              <a:t> con </a:t>
            </a:r>
            <a:r>
              <a:rPr lang="en-US" sz="2400" b="1" dirty="0" err="1">
                <a:solidFill>
                  <a:srgbClr val="000066"/>
                </a:solidFill>
                <a:latin typeface="VN-NTime" pitchFamily="2" charset="0"/>
              </a:rPr>
              <a:t>ngöôøi</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caûm</a:t>
            </a:r>
            <a:r>
              <a:rPr lang="en-US" sz="2400" b="1" dirty="0">
                <a:solidFill>
                  <a:srgbClr val="000066"/>
                </a:solidFill>
                <a:latin typeface="VN-NTime" pitchFamily="2" charset="0"/>
              </a:rPr>
              <a:t> </a:t>
            </a:r>
            <a:r>
              <a:rPr lang="en-US" sz="2400" b="1" dirty="0" err="1">
                <a:solidFill>
                  <a:srgbClr val="000066"/>
                </a:solidFill>
                <a:latin typeface="VN-NTime" pitchFamily="2" charset="0"/>
              </a:rPr>
              <a:t>giaùc</a:t>
            </a:r>
            <a:r>
              <a:rPr lang="en-US" sz="2400" b="1" dirty="0">
                <a:solidFill>
                  <a:srgbClr val="000066"/>
                </a:solidFill>
                <a:latin typeface="VN-NTime" pitchFamily="2" charset="0"/>
              </a:rPr>
              <a:t>, </a:t>
            </a:r>
            <a:r>
              <a:rPr lang="en-US" sz="2400" b="1" dirty="0" err="1">
                <a:solidFill>
                  <a:srgbClr val="000066"/>
                </a:solidFill>
                <a:latin typeface="VN-NTime" pitchFamily="2" charset="0"/>
              </a:rPr>
              <a:t>ñöôïc</a:t>
            </a:r>
            <a:r>
              <a:rPr lang="en-US" sz="2400" b="1" dirty="0">
                <a:solidFill>
                  <a:srgbClr val="000066"/>
                </a:solidFill>
                <a:latin typeface="VN-NTime" pitchFamily="2" charset="0"/>
              </a:rPr>
              <a:t> </a:t>
            </a:r>
            <a:r>
              <a:rPr lang="en-US" sz="2400" b="1" dirty="0" err="1">
                <a:solidFill>
                  <a:srgbClr val="000066"/>
                </a:solidFill>
                <a:latin typeface="VN-NTime" pitchFamily="2" charset="0"/>
              </a:rPr>
              <a:t>caûm</a:t>
            </a:r>
            <a:r>
              <a:rPr lang="en-US" sz="2400" b="1" dirty="0">
                <a:solidFill>
                  <a:srgbClr val="000066"/>
                </a:solidFill>
                <a:latin typeface="VN-NTime" pitchFamily="2" charset="0"/>
              </a:rPr>
              <a:t> </a:t>
            </a:r>
            <a:r>
              <a:rPr lang="en-US" sz="2400" b="1" dirty="0" err="1">
                <a:solidFill>
                  <a:srgbClr val="000066"/>
                </a:solidFill>
                <a:latin typeface="VN-NTime" pitchFamily="2" charset="0"/>
              </a:rPr>
              <a:t>giaùc</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chuùng</a:t>
            </a:r>
            <a:r>
              <a:rPr lang="en-US" sz="2400" b="1" dirty="0">
                <a:solidFill>
                  <a:srgbClr val="000066"/>
                </a:solidFill>
                <a:latin typeface="VN-NTime" pitchFamily="2" charset="0"/>
              </a:rPr>
              <a:t> ta </a:t>
            </a:r>
            <a:r>
              <a:rPr lang="en-US" sz="2400" b="1" dirty="0" err="1">
                <a:solidFill>
                  <a:srgbClr val="000066"/>
                </a:solidFill>
                <a:latin typeface="VN-NTime" pitchFamily="2" charset="0"/>
              </a:rPr>
              <a:t>cheùp</a:t>
            </a:r>
            <a:r>
              <a:rPr lang="en-US" sz="2400" b="1" dirty="0">
                <a:solidFill>
                  <a:srgbClr val="000066"/>
                </a:solidFill>
                <a:latin typeface="VN-NTime" pitchFamily="2" charset="0"/>
              </a:rPr>
              <a:t> </a:t>
            </a:r>
            <a:r>
              <a:rPr lang="en-US" sz="2400" b="1" dirty="0" err="1">
                <a:solidFill>
                  <a:srgbClr val="000066"/>
                </a:solidFill>
                <a:latin typeface="VN-NTime" pitchFamily="2" charset="0"/>
              </a:rPr>
              <a:t>laïi</a:t>
            </a:r>
            <a:r>
              <a:rPr lang="en-US" sz="2400" b="1" dirty="0">
                <a:solidFill>
                  <a:srgbClr val="000066"/>
                </a:solidFill>
                <a:latin typeface="VN-NTime" pitchFamily="2" charset="0"/>
              </a:rPr>
              <a:t>, </a:t>
            </a:r>
            <a:r>
              <a:rPr lang="en-US" sz="2400" b="1" dirty="0" err="1">
                <a:solidFill>
                  <a:srgbClr val="000066"/>
                </a:solidFill>
                <a:latin typeface="VN-NTime" pitchFamily="2" charset="0"/>
              </a:rPr>
              <a:t>chuïp</a:t>
            </a:r>
            <a:r>
              <a:rPr lang="en-US" sz="2400" b="1" dirty="0">
                <a:solidFill>
                  <a:srgbClr val="000066"/>
                </a:solidFill>
                <a:latin typeface="VN-NTime" pitchFamily="2" charset="0"/>
              </a:rPr>
              <a:t> </a:t>
            </a:r>
            <a:r>
              <a:rPr lang="en-US" sz="2400" b="1" dirty="0" err="1">
                <a:solidFill>
                  <a:srgbClr val="000066"/>
                </a:solidFill>
                <a:latin typeface="VN-NTime" pitchFamily="2" charset="0"/>
              </a:rPr>
              <a:t>laïi</a:t>
            </a:r>
            <a:r>
              <a:rPr lang="en-US" sz="2400" b="1" dirty="0">
                <a:solidFill>
                  <a:srgbClr val="000066"/>
                </a:solidFill>
                <a:latin typeface="VN-NTime" pitchFamily="2" charset="0"/>
              </a:rPr>
              <a:t>, </a:t>
            </a:r>
            <a:r>
              <a:rPr lang="en-US" sz="2400" b="1" dirty="0" err="1">
                <a:solidFill>
                  <a:srgbClr val="000066"/>
                </a:solidFill>
                <a:latin typeface="VN-NTime" pitchFamily="2" charset="0"/>
              </a:rPr>
              <a:t>phaûn</a:t>
            </a:r>
            <a:r>
              <a:rPr lang="en-US" sz="2400" b="1" dirty="0">
                <a:solidFill>
                  <a:srgbClr val="000066"/>
                </a:solidFill>
                <a:latin typeface="VN-NTime" pitchFamily="2" charset="0"/>
              </a:rPr>
              <a:t> </a:t>
            </a:r>
            <a:r>
              <a:rPr lang="en-US" sz="2400" b="1" dirty="0" err="1">
                <a:solidFill>
                  <a:srgbClr val="000066"/>
                </a:solidFill>
                <a:latin typeface="VN-NTime" pitchFamily="2" charset="0"/>
              </a:rPr>
              <a:t>aùnh</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khoâng</a:t>
            </a:r>
            <a:r>
              <a:rPr lang="en-US" sz="2400" b="1" dirty="0">
                <a:solidFill>
                  <a:srgbClr val="000066"/>
                </a:solidFill>
                <a:latin typeface="VN-NTime" pitchFamily="2" charset="0"/>
              </a:rPr>
              <a:t> </a:t>
            </a:r>
            <a:r>
              <a:rPr lang="en-US" sz="2400" b="1" dirty="0" err="1">
                <a:solidFill>
                  <a:srgbClr val="000066"/>
                </a:solidFill>
                <a:latin typeface="VN-NTime" pitchFamily="2" charset="0"/>
              </a:rPr>
              <a:t>leä</a:t>
            </a:r>
            <a:r>
              <a:rPr lang="en-US" sz="2400" b="1" dirty="0">
                <a:solidFill>
                  <a:srgbClr val="000066"/>
                </a:solidFill>
                <a:latin typeface="VN-NTime" pitchFamily="2" charset="0"/>
              </a:rPr>
              <a:t> </a:t>
            </a:r>
            <a:r>
              <a:rPr lang="en-US" sz="2400" b="1" dirty="0" err="1">
                <a:solidFill>
                  <a:srgbClr val="000066"/>
                </a:solidFill>
                <a:latin typeface="VN-NTime" pitchFamily="2" charset="0"/>
              </a:rPr>
              <a:t>thuoäc</a:t>
            </a:r>
            <a:r>
              <a:rPr lang="en-US" sz="2400" b="1" dirty="0">
                <a:solidFill>
                  <a:srgbClr val="000066"/>
                </a:solidFill>
                <a:latin typeface="VN-NTime" pitchFamily="2" charset="0"/>
              </a:rPr>
              <a:t> </a:t>
            </a:r>
            <a:r>
              <a:rPr lang="en-US" sz="2400" b="1" dirty="0" err="1">
                <a:solidFill>
                  <a:srgbClr val="000066"/>
                </a:solidFill>
                <a:latin typeface="VN-NTime" pitchFamily="2" charset="0"/>
              </a:rPr>
              <a:t>vaøo</a:t>
            </a:r>
            <a:r>
              <a:rPr lang="en-US" sz="2400" b="1" dirty="0">
                <a:solidFill>
                  <a:srgbClr val="000066"/>
                </a:solidFill>
                <a:latin typeface="VN-NTime" pitchFamily="2" charset="0"/>
              </a:rPr>
              <a:t> </a:t>
            </a:r>
            <a:r>
              <a:rPr lang="en-US" sz="2400" b="1" dirty="0" err="1">
                <a:solidFill>
                  <a:srgbClr val="000066"/>
                </a:solidFill>
                <a:latin typeface="VN-NTime" pitchFamily="2" charset="0"/>
              </a:rPr>
              <a:t>caûm</a:t>
            </a:r>
            <a:r>
              <a:rPr lang="en-US" sz="2400" b="1" dirty="0">
                <a:solidFill>
                  <a:srgbClr val="000066"/>
                </a:solidFill>
                <a:latin typeface="VN-NTime" pitchFamily="2" charset="0"/>
              </a:rPr>
              <a:t> </a:t>
            </a:r>
            <a:r>
              <a:rPr lang="en-US" sz="2400" b="1" dirty="0" err="1">
                <a:solidFill>
                  <a:srgbClr val="000066"/>
                </a:solidFill>
                <a:latin typeface="VN-NTime" pitchFamily="2" charset="0"/>
              </a:rPr>
              <a:t>giaùc</a:t>
            </a:r>
            <a:r>
              <a:rPr lang="en-US" sz="2400" b="1" dirty="0">
                <a:solidFill>
                  <a:srgbClr val="800000"/>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V.I.Leânin</a:t>
            </a:r>
            <a:r>
              <a:rPr lang="en-US" sz="2400" dirty="0">
                <a:solidFill>
                  <a:schemeClr val="bg2"/>
                </a:solidFill>
                <a:latin typeface="VN-NTime" pitchFamily="2" charset="0"/>
              </a:rPr>
              <a:t> )</a:t>
            </a:r>
          </a:p>
        </p:txBody>
      </p:sp>
      <p:sp>
        <p:nvSpPr>
          <p:cNvPr id="2" name="Rounded Rectangle 1"/>
          <p:cNvSpPr/>
          <p:nvPr/>
        </p:nvSpPr>
        <p:spPr bwMode="auto">
          <a:xfrm>
            <a:off x="84136" y="1159014"/>
            <a:ext cx="1676401" cy="1549018"/>
          </a:xfrm>
          <a:prstGeom prst="roundRect">
            <a:avLst>
              <a:gd name="adj" fmla="val 3874"/>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dirty="0" err="1">
                <a:solidFill>
                  <a:srgbClr val="800000"/>
                </a:solidFill>
                <a:latin typeface="VN-NTime" pitchFamily="2" charset="0"/>
              </a:rPr>
              <a:t>Ñònh</a:t>
            </a:r>
            <a:r>
              <a:rPr lang="en-US" sz="2400" b="1" dirty="0">
                <a:solidFill>
                  <a:srgbClr val="800000"/>
                </a:solidFill>
                <a:latin typeface="VN-NTime" pitchFamily="2" charset="0"/>
              </a:rPr>
              <a:t> </a:t>
            </a:r>
            <a:r>
              <a:rPr lang="en-US" sz="2400" b="1" dirty="0" err="1">
                <a:solidFill>
                  <a:srgbClr val="800000"/>
                </a:solidFill>
                <a:latin typeface="VN-NTime" pitchFamily="2" charset="0"/>
              </a:rPr>
              <a:t>nghóa</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V.I.Leânin</a:t>
            </a:r>
            <a:r>
              <a:rPr lang="en-US" sz="2400" b="1" dirty="0">
                <a:solidFill>
                  <a:srgbClr val="800000"/>
                </a:solidFill>
                <a:latin typeface="VN-NTime" pitchFamily="2" charset="0"/>
              </a:rPr>
              <a:t> </a:t>
            </a:r>
            <a:r>
              <a:rPr lang="en-US" sz="2400" b="1" dirty="0" err="1">
                <a:solidFill>
                  <a:srgbClr val="800000"/>
                </a:solidFill>
                <a:latin typeface="VN-NTime" pitchFamily="2" charset="0"/>
              </a:rPr>
              <a:t>veà</a:t>
            </a:r>
            <a:r>
              <a:rPr lang="en-US" sz="2400" b="1" dirty="0">
                <a:solidFill>
                  <a:srgbClr val="800000"/>
                </a:solidFill>
                <a:latin typeface="VN-NTime" pitchFamily="2" charset="0"/>
              </a:rPr>
              <a:t> </a:t>
            </a:r>
            <a:r>
              <a:rPr lang="en-US" sz="2400" b="1" dirty="0" err="1">
                <a:solidFill>
                  <a:srgbClr val="800000"/>
                </a:solidFill>
                <a:latin typeface="VN-NTime" pitchFamily="2" charset="0"/>
              </a:rPr>
              <a:t>vaät</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endParaRPr lang="en-US" sz="2400" b="1" dirty="0">
              <a:solidFill>
                <a:srgbClr val="800000"/>
              </a:solidFill>
              <a:latin typeface="VN-NTime" pitchFamily="2" charset="0"/>
            </a:endParaRPr>
          </a:p>
        </p:txBody>
      </p:sp>
      <p:sp>
        <p:nvSpPr>
          <p:cNvPr id="6" name="Rounded Rectangle 5"/>
          <p:cNvSpPr/>
          <p:nvPr/>
        </p:nvSpPr>
        <p:spPr bwMode="auto">
          <a:xfrm>
            <a:off x="59519" y="3458308"/>
            <a:ext cx="3886201" cy="3261360"/>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lvl="1" indent="-225425">
              <a:spcBef>
                <a:spcPts val="600"/>
              </a:spcBef>
              <a:spcAft>
                <a:spcPts val="0"/>
              </a:spcAft>
              <a:buFont typeface="Arial" panose="020B0604020202020204" pitchFamily="34" charset="0"/>
              <a:buChar char="•"/>
            </a:pPr>
            <a:r>
              <a:rPr lang="en-US" altLang="ja-JP" sz="2400" dirty="0">
                <a:solidFill>
                  <a:srgbClr val="0000CC"/>
                </a:solidFill>
                <a:latin typeface="+mj-lt"/>
              </a:rPr>
              <a:t>VC </a:t>
            </a:r>
            <a:r>
              <a:rPr lang="en-US" altLang="ja-JP" sz="2400" dirty="0" err="1">
                <a:solidFill>
                  <a:srgbClr val="0000CC"/>
                </a:solidFill>
                <a:latin typeface="+mj-lt"/>
              </a:rPr>
              <a:t>laø</a:t>
            </a:r>
            <a:r>
              <a:rPr lang="ja-JP" altLang="en-US" sz="2400" dirty="0">
                <a:solidFill>
                  <a:srgbClr val="0000CC"/>
                </a:solidFill>
                <a:latin typeface="+mj-lt"/>
              </a:rPr>
              <a:t> </a:t>
            </a:r>
            <a:r>
              <a:rPr lang="en-US" altLang="ja-JP" sz="2400" dirty="0" err="1">
                <a:solidFill>
                  <a:srgbClr val="0000CC"/>
                </a:solidFill>
                <a:latin typeface="+mj-lt"/>
              </a:rPr>
              <a:t>caùi</a:t>
            </a:r>
            <a:r>
              <a:rPr lang="en-US" altLang="ja-JP" sz="2400" dirty="0">
                <a:solidFill>
                  <a:srgbClr val="0000CC"/>
                </a:solidFill>
                <a:latin typeface="+mj-lt"/>
              </a:rPr>
              <a:t> </a:t>
            </a:r>
            <a:r>
              <a:rPr lang="en-US" altLang="ja-JP" sz="2400" dirty="0" err="1">
                <a:solidFill>
                  <a:srgbClr val="0000CC"/>
                </a:solidFill>
                <a:latin typeface="+mj-lt"/>
              </a:rPr>
              <a:t>toàn</a:t>
            </a:r>
            <a:r>
              <a:rPr lang="en-US" altLang="ja-JP" sz="2400" dirty="0">
                <a:solidFill>
                  <a:srgbClr val="0000CC"/>
                </a:solidFill>
                <a:latin typeface="+mj-lt"/>
              </a:rPr>
              <a:t> </a:t>
            </a:r>
            <a:r>
              <a:rPr lang="en-US" altLang="ja-JP" sz="2400" dirty="0" err="1">
                <a:solidFill>
                  <a:srgbClr val="0000CC"/>
                </a:solidFill>
                <a:latin typeface="+mj-lt"/>
              </a:rPr>
              <a:t>taïi</a:t>
            </a:r>
            <a:r>
              <a:rPr lang="en-US" altLang="ja-JP" sz="2400" dirty="0">
                <a:solidFill>
                  <a:srgbClr val="0000CC"/>
                </a:solidFill>
                <a:latin typeface="+mj-lt"/>
              </a:rPr>
              <a:t> </a:t>
            </a:r>
            <a:r>
              <a:rPr lang="en-US" altLang="ja-JP" sz="2400" dirty="0" err="1">
                <a:solidFill>
                  <a:srgbClr val="0000CC"/>
                </a:solidFill>
                <a:latin typeface="+mj-lt"/>
              </a:rPr>
              <a:t>khaùch</a:t>
            </a:r>
            <a:r>
              <a:rPr lang="en-US" altLang="ja-JP" sz="2400" dirty="0">
                <a:solidFill>
                  <a:srgbClr val="0000CC"/>
                </a:solidFill>
                <a:latin typeface="+mj-lt"/>
              </a:rPr>
              <a:t> </a:t>
            </a:r>
            <a:r>
              <a:rPr lang="en-US" altLang="ja-JP" sz="2400" dirty="0" err="1">
                <a:solidFill>
                  <a:srgbClr val="0000CC"/>
                </a:solidFill>
                <a:latin typeface="+mj-lt"/>
              </a:rPr>
              <a:t>quan</a:t>
            </a:r>
            <a:r>
              <a:rPr lang="ja-JP" altLang="en-US" sz="2400" dirty="0">
                <a:solidFill>
                  <a:srgbClr val="0000CC"/>
                </a:solidFill>
                <a:latin typeface="+mj-lt"/>
              </a:rPr>
              <a:t> </a:t>
            </a:r>
            <a:r>
              <a:rPr lang="en-US" altLang="ja-JP" sz="2400" dirty="0">
                <a:solidFill>
                  <a:srgbClr val="0000CC"/>
                </a:solidFill>
                <a:latin typeface="+mj-lt"/>
              </a:rPr>
              <a:t>(</a:t>
            </a:r>
            <a:r>
              <a:rPr lang="en-US" altLang="ja-JP" sz="2400" dirty="0" err="1">
                <a:solidFill>
                  <a:srgbClr val="0000CC"/>
                </a:solidFill>
                <a:latin typeface="+mj-lt"/>
              </a:rPr>
              <a:t>beân</a:t>
            </a:r>
            <a:r>
              <a:rPr lang="en-US" altLang="ja-JP" sz="2400" dirty="0">
                <a:solidFill>
                  <a:srgbClr val="0000CC"/>
                </a:solidFill>
                <a:latin typeface="+mj-lt"/>
              </a:rPr>
              <a:t> </a:t>
            </a:r>
            <a:r>
              <a:rPr lang="en-US" altLang="ja-JP" sz="2400" dirty="0" err="1">
                <a:solidFill>
                  <a:srgbClr val="0000CC"/>
                </a:solidFill>
                <a:latin typeface="+mj-lt"/>
              </a:rPr>
              <a:t>ngoaøi</a:t>
            </a:r>
            <a:r>
              <a:rPr lang="en-US" altLang="ja-JP" sz="2400" dirty="0">
                <a:solidFill>
                  <a:srgbClr val="0000CC"/>
                </a:solidFill>
                <a:latin typeface="+mj-lt"/>
              </a:rPr>
              <a:t> </a:t>
            </a:r>
            <a:r>
              <a:rPr lang="en-US" altLang="ja-JP" sz="2400" dirty="0" err="1">
                <a:solidFill>
                  <a:srgbClr val="0000CC"/>
                </a:solidFill>
                <a:latin typeface="+mj-lt"/>
              </a:rPr>
              <a:t>vaø</a:t>
            </a:r>
            <a:r>
              <a:rPr lang="ja-JP" altLang="en-US" sz="2400" dirty="0">
                <a:solidFill>
                  <a:srgbClr val="0000CC"/>
                </a:solidFill>
                <a:latin typeface="+mj-lt"/>
              </a:rPr>
              <a:t> </a:t>
            </a:r>
            <a:r>
              <a:rPr lang="en-US" altLang="ja-JP" sz="2400" dirty="0" err="1">
                <a:solidFill>
                  <a:srgbClr val="0000CC"/>
                </a:solidFill>
                <a:latin typeface="+mj-lt"/>
              </a:rPr>
              <a:t>khoâng</a:t>
            </a:r>
            <a:r>
              <a:rPr lang="en-US" altLang="ja-JP" sz="2400" dirty="0">
                <a:solidFill>
                  <a:srgbClr val="0000CC"/>
                </a:solidFill>
                <a:latin typeface="+mj-lt"/>
              </a:rPr>
              <a:t> </a:t>
            </a:r>
            <a:r>
              <a:rPr lang="en-US" altLang="ja-JP" sz="2400" dirty="0" err="1">
                <a:solidFill>
                  <a:srgbClr val="0000CC"/>
                </a:solidFill>
                <a:latin typeface="+mj-lt"/>
              </a:rPr>
              <a:t>phuï</a:t>
            </a:r>
            <a:r>
              <a:rPr lang="en-US" altLang="ja-JP" sz="2400" dirty="0">
                <a:solidFill>
                  <a:srgbClr val="0000CC"/>
                </a:solidFill>
                <a:latin typeface="+mj-lt"/>
              </a:rPr>
              <a:t> </a:t>
            </a:r>
            <a:r>
              <a:rPr lang="en-US" altLang="ja-JP" sz="2400" dirty="0" err="1">
                <a:solidFill>
                  <a:srgbClr val="0000CC"/>
                </a:solidFill>
                <a:latin typeface="+mj-lt"/>
              </a:rPr>
              <a:t>thuoäc</a:t>
            </a:r>
            <a:r>
              <a:rPr lang="en-US" altLang="ja-JP" sz="2400" dirty="0">
                <a:solidFill>
                  <a:srgbClr val="0000CC"/>
                </a:solidFill>
                <a:latin typeface="+mj-lt"/>
              </a:rPr>
              <a:t> </a:t>
            </a:r>
            <a:r>
              <a:rPr lang="en-US" altLang="ja-JP" sz="2400" dirty="0" err="1">
                <a:solidFill>
                  <a:srgbClr val="0000CC"/>
                </a:solidFill>
                <a:latin typeface="+mj-lt"/>
              </a:rPr>
              <a:t>vaøo</a:t>
            </a:r>
            <a:r>
              <a:rPr lang="en-US" altLang="ja-JP" sz="2400" dirty="0">
                <a:solidFill>
                  <a:srgbClr val="0000CC"/>
                </a:solidFill>
                <a:latin typeface="+mj-lt"/>
              </a:rPr>
              <a:t> </a:t>
            </a:r>
            <a:r>
              <a:rPr lang="en-US" altLang="ja-JP" sz="2400" dirty="0" err="1">
                <a:solidFill>
                  <a:srgbClr val="0000CC"/>
                </a:solidFill>
                <a:latin typeface="+mj-lt"/>
              </a:rPr>
              <a:t>yù</a:t>
            </a:r>
            <a:r>
              <a:rPr lang="ja-JP" altLang="en-US" sz="2400" dirty="0">
                <a:solidFill>
                  <a:srgbClr val="0000CC"/>
                </a:solidFill>
                <a:latin typeface="+mj-lt"/>
              </a:rPr>
              <a:t> </a:t>
            </a:r>
            <a:r>
              <a:rPr lang="en-US" altLang="ja-JP" sz="2400" dirty="0" err="1">
                <a:solidFill>
                  <a:srgbClr val="0000CC"/>
                </a:solidFill>
                <a:latin typeface="+mj-lt"/>
              </a:rPr>
              <a:t>thöùc</a:t>
            </a:r>
            <a:r>
              <a:rPr lang="en-US" altLang="ja-JP" sz="2400" dirty="0">
                <a:solidFill>
                  <a:srgbClr val="0000CC"/>
                </a:solidFill>
                <a:latin typeface="+mj-lt"/>
              </a:rPr>
              <a:t> con </a:t>
            </a:r>
            <a:r>
              <a:rPr lang="en-US" altLang="ja-JP" sz="2400" dirty="0" err="1">
                <a:solidFill>
                  <a:srgbClr val="0000CC"/>
                </a:solidFill>
                <a:latin typeface="+mj-lt"/>
              </a:rPr>
              <a:t>ngöôøi</a:t>
            </a:r>
            <a:r>
              <a:rPr lang="en-US" altLang="ja-JP" sz="2400" dirty="0">
                <a:solidFill>
                  <a:srgbClr val="0000CC"/>
                </a:solidFill>
                <a:latin typeface="+mj-lt"/>
              </a:rPr>
              <a:t>);</a:t>
            </a:r>
            <a:endParaRPr lang="ja-JP" altLang="en-US" sz="2400" dirty="0">
              <a:solidFill>
                <a:srgbClr val="0000CC"/>
              </a:solidFill>
              <a:latin typeface="+mj-lt"/>
            </a:endParaRPr>
          </a:p>
          <a:p>
            <a:pPr marL="225425" indent="-225425">
              <a:spcBef>
                <a:spcPts val="600"/>
              </a:spcBef>
              <a:spcAft>
                <a:spcPts val="0"/>
              </a:spcAft>
              <a:buFont typeface="Arial" panose="020B0604020202020204" pitchFamily="34" charset="0"/>
              <a:buChar char="•"/>
            </a:pPr>
            <a:r>
              <a:rPr lang="en-US" altLang="ja-JP" sz="2400" spc="-50" dirty="0">
                <a:solidFill>
                  <a:srgbClr val="0000CC"/>
                </a:solidFill>
                <a:latin typeface="+mj-lt"/>
              </a:rPr>
              <a:t>VC</a:t>
            </a:r>
            <a:r>
              <a:rPr lang="ja-JP" altLang="en-US" sz="2400" spc="-50" dirty="0">
                <a:solidFill>
                  <a:srgbClr val="0000CC"/>
                </a:solidFill>
                <a:latin typeface="+mj-lt"/>
              </a:rPr>
              <a:t> </a:t>
            </a:r>
            <a:r>
              <a:rPr lang="en-US" altLang="ja-JP" sz="2400" spc="-50" dirty="0" err="1">
                <a:solidFill>
                  <a:srgbClr val="0000CC"/>
                </a:solidFill>
                <a:latin typeface="+mj-lt"/>
              </a:rPr>
              <a:t>laø</a:t>
            </a:r>
            <a:r>
              <a:rPr lang="ja-JP" altLang="en-US" sz="2400" spc="-50" dirty="0">
                <a:solidFill>
                  <a:srgbClr val="0000CC"/>
                </a:solidFill>
                <a:latin typeface="+mj-lt"/>
              </a:rPr>
              <a:t> </a:t>
            </a:r>
            <a:r>
              <a:rPr lang="en-US" altLang="ja-JP" sz="2400" spc="-50" dirty="0" err="1">
                <a:solidFill>
                  <a:srgbClr val="0000CC"/>
                </a:solidFill>
                <a:latin typeface="+mj-lt"/>
              </a:rPr>
              <a:t>caùi</a:t>
            </a:r>
            <a:r>
              <a:rPr lang="en-US" altLang="ja-JP" sz="2400" spc="-50" dirty="0">
                <a:solidFill>
                  <a:srgbClr val="0000CC"/>
                </a:solidFill>
                <a:latin typeface="+mj-lt"/>
              </a:rPr>
              <a:t> </a:t>
            </a:r>
            <a:r>
              <a:rPr lang="en-US" altLang="ja-JP" sz="2400" spc="-50" dirty="0" err="1">
                <a:solidFill>
                  <a:srgbClr val="0000CC"/>
                </a:solidFill>
                <a:latin typeface="+mj-lt"/>
              </a:rPr>
              <a:t>gaây</a:t>
            </a:r>
            <a:r>
              <a:rPr lang="en-US" altLang="ja-JP" sz="2400" spc="-50" dirty="0">
                <a:solidFill>
                  <a:srgbClr val="0000CC"/>
                </a:solidFill>
                <a:latin typeface="+mj-lt"/>
              </a:rPr>
              <a:t> </a:t>
            </a:r>
            <a:r>
              <a:rPr lang="en-US" altLang="ja-JP" sz="2400" spc="-50" dirty="0" err="1">
                <a:solidFill>
                  <a:srgbClr val="0000CC"/>
                </a:solidFill>
                <a:latin typeface="+mj-lt"/>
              </a:rPr>
              <a:t>neân</a:t>
            </a:r>
            <a:r>
              <a:rPr lang="en-US" altLang="ja-JP" sz="2400" spc="-50" dirty="0">
                <a:solidFill>
                  <a:srgbClr val="0000CC"/>
                </a:solidFill>
                <a:latin typeface="+mj-lt"/>
              </a:rPr>
              <a:t> </a:t>
            </a:r>
            <a:r>
              <a:rPr lang="en-US" altLang="ja-JP" sz="2400" spc="-50" dirty="0" err="1">
                <a:solidFill>
                  <a:srgbClr val="0000CC"/>
                </a:solidFill>
                <a:latin typeface="+mj-lt"/>
              </a:rPr>
              <a:t>yù</a:t>
            </a:r>
            <a:r>
              <a:rPr lang="en-US" altLang="ja-JP" sz="2400" spc="-50" dirty="0">
                <a:solidFill>
                  <a:srgbClr val="0000CC"/>
                </a:solidFill>
                <a:latin typeface="+mj-lt"/>
              </a:rPr>
              <a:t> </a:t>
            </a:r>
            <a:r>
              <a:rPr lang="en-US" altLang="ja-JP" sz="2400" spc="-50" dirty="0" err="1">
                <a:solidFill>
                  <a:srgbClr val="0000CC"/>
                </a:solidFill>
                <a:latin typeface="+mj-lt"/>
              </a:rPr>
              <a:t>thöùc</a:t>
            </a:r>
            <a:r>
              <a:rPr lang="en-US" altLang="ja-JP" sz="2400" spc="-50" dirty="0">
                <a:solidFill>
                  <a:srgbClr val="0000CC"/>
                </a:solidFill>
                <a:latin typeface="+mj-lt"/>
              </a:rPr>
              <a:t> </a:t>
            </a:r>
            <a:r>
              <a:rPr lang="en-US" altLang="ja-JP" sz="2400" spc="-50" dirty="0" err="1">
                <a:solidFill>
                  <a:srgbClr val="0000CC"/>
                </a:solidFill>
                <a:latin typeface="+mj-lt"/>
              </a:rPr>
              <a:t>khi</a:t>
            </a:r>
            <a:r>
              <a:rPr lang="en-US" altLang="ja-JP" sz="2400" spc="-50" dirty="0">
                <a:solidFill>
                  <a:srgbClr val="0000CC"/>
                </a:solidFill>
                <a:latin typeface="+mj-lt"/>
              </a:rPr>
              <a:t> </a:t>
            </a:r>
            <a:r>
              <a:rPr lang="en-US" altLang="ja-JP" sz="2400" spc="-50" dirty="0" err="1">
                <a:solidFill>
                  <a:srgbClr val="0000CC"/>
                </a:solidFill>
                <a:latin typeface="+mj-lt"/>
              </a:rPr>
              <a:t>taùc</a:t>
            </a:r>
            <a:r>
              <a:rPr lang="en-US" altLang="ja-JP" sz="2400" spc="-50" dirty="0">
                <a:solidFill>
                  <a:srgbClr val="0000CC"/>
                </a:solidFill>
                <a:latin typeface="+mj-lt"/>
              </a:rPr>
              <a:t> </a:t>
            </a:r>
            <a:r>
              <a:rPr lang="en-US" altLang="ja-JP" sz="2400" spc="-50" dirty="0" err="1">
                <a:solidFill>
                  <a:srgbClr val="0000CC"/>
                </a:solidFill>
                <a:latin typeface="+mj-lt"/>
              </a:rPr>
              <a:t>ñoäng</a:t>
            </a:r>
            <a:r>
              <a:rPr lang="en-US" altLang="ja-JP" sz="2400" spc="-50" dirty="0">
                <a:solidFill>
                  <a:srgbClr val="0000CC"/>
                </a:solidFill>
                <a:latin typeface="+mj-lt"/>
              </a:rPr>
              <a:t> </a:t>
            </a:r>
            <a:r>
              <a:rPr lang="en-US" altLang="ja-JP" sz="2400" spc="-50" dirty="0" err="1">
                <a:solidFill>
                  <a:srgbClr val="0000CC"/>
                </a:solidFill>
                <a:latin typeface="+mj-lt"/>
              </a:rPr>
              <a:t>leân</a:t>
            </a:r>
            <a:r>
              <a:rPr lang="en-US" altLang="ja-JP" sz="2400" spc="-50" dirty="0">
                <a:solidFill>
                  <a:srgbClr val="0000CC"/>
                </a:solidFill>
                <a:latin typeface="+mj-lt"/>
              </a:rPr>
              <a:t> </a:t>
            </a:r>
            <a:r>
              <a:rPr lang="en-US" altLang="ja-JP" sz="2400" spc="-50" dirty="0" err="1">
                <a:solidFill>
                  <a:srgbClr val="0000CC"/>
                </a:solidFill>
                <a:latin typeface="+mj-lt"/>
              </a:rPr>
              <a:t>giaùc</a:t>
            </a:r>
            <a:r>
              <a:rPr lang="en-US" altLang="ja-JP" sz="2400" spc="-50" dirty="0">
                <a:solidFill>
                  <a:srgbClr val="0000CC"/>
                </a:solidFill>
                <a:latin typeface="+mj-lt"/>
              </a:rPr>
              <a:t> </a:t>
            </a:r>
            <a:r>
              <a:rPr lang="en-US" altLang="ja-JP" sz="2400" spc="-50" dirty="0" err="1">
                <a:solidFill>
                  <a:srgbClr val="0000CC"/>
                </a:solidFill>
                <a:latin typeface="+mj-lt"/>
              </a:rPr>
              <a:t>quan</a:t>
            </a:r>
            <a:r>
              <a:rPr lang="en-US" altLang="ja-JP" sz="2400" spc="-50" dirty="0">
                <a:solidFill>
                  <a:srgbClr val="0000CC"/>
                </a:solidFill>
                <a:latin typeface="+mj-lt"/>
              </a:rPr>
              <a:t> </a:t>
            </a:r>
            <a:r>
              <a:rPr lang="en-US" altLang="ja-JP" sz="2400" spc="-50" dirty="0" err="1">
                <a:solidFill>
                  <a:srgbClr val="0000CC"/>
                </a:solidFill>
                <a:latin typeface="+mj-lt"/>
              </a:rPr>
              <a:t>cuûa</a:t>
            </a:r>
            <a:r>
              <a:rPr lang="en-US" altLang="ja-JP" sz="2400" spc="-50" dirty="0">
                <a:solidFill>
                  <a:srgbClr val="0000CC"/>
                </a:solidFill>
                <a:latin typeface="+mj-lt"/>
              </a:rPr>
              <a:t> </a:t>
            </a:r>
            <a:r>
              <a:rPr lang="en-US" altLang="ja-JP" sz="2400" dirty="0">
                <a:solidFill>
                  <a:srgbClr val="0000CC"/>
                </a:solidFill>
                <a:latin typeface="+mj-lt"/>
              </a:rPr>
              <a:t>con </a:t>
            </a:r>
            <a:r>
              <a:rPr lang="en-US" altLang="ja-JP" sz="2400" dirty="0" err="1">
                <a:solidFill>
                  <a:srgbClr val="0000CC"/>
                </a:solidFill>
                <a:latin typeface="+mj-lt"/>
              </a:rPr>
              <a:t>ngöôøi</a:t>
            </a:r>
            <a:r>
              <a:rPr lang="en-US" altLang="ja-JP" sz="2400" spc="-50" dirty="0">
                <a:solidFill>
                  <a:srgbClr val="0000CC"/>
                </a:solidFill>
                <a:latin typeface="+mj-lt"/>
              </a:rPr>
              <a:t>;</a:t>
            </a:r>
          </a:p>
          <a:p>
            <a:pPr marL="225425" indent="-225425">
              <a:spcBef>
                <a:spcPts val="600"/>
              </a:spcBef>
              <a:spcAft>
                <a:spcPts val="0"/>
              </a:spcAft>
              <a:buFont typeface="Arial" panose="020B0604020202020204" pitchFamily="34" charset="0"/>
              <a:buChar char="•"/>
            </a:pPr>
            <a:r>
              <a:rPr lang="en-US" altLang="ja-JP" sz="2400" dirty="0">
                <a:solidFill>
                  <a:srgbClr val="0000CC"/>
                </a:solidFill>
                <a:latin typeface="+mj-lt"/>
              </a:rPr>
              <a:t>YÙ </a:t>
            </a:r>
            <a:r>
              <a:rPr lang="en-US" altLang="ja-JP" sz="2400" dirty="0" err="1">
                <a:solidFill>
                  <a:srgbClr val="0000CC"/>
                </a:solidFill>
                <a:latin typeface="+mj-lt"/>
              </a:rPr>
              <a:t>thöùc</a:t>
            </a:r>
            <a:r>
              <a:rPr lang="en-US" altLang="ja-JP" sz="2400" dirty="0">
                <a:solidFill>
                  <a:srgbClr val="0000CC"/>
                </a:solidFill>
                <a:latin typeface="+mj-lt"/>
              </a:rPr>
              <a:t> con </a:t>
            </a:r>
            <a:r>
              <a:rPr lang="en-US" altLang="ja-JP" sz="2400" dirty="0" err="1">
                <a:solidFill>
                  <a:srgbClr val="0000CC"/>
                </a:solidFill>
                <a:latin typeface="+mj-lt"/>
              </a:rPr>
              <a:t>ngöôøi</a:t>
            </a:r>
            <a:r>
              <a:rPr lang="en-US" altLang="ja-JP" sz="2400" dirty="0">
                <a:solidFill>
                  <a:srgbClr val="0000CC"/>
                </a:solidFill>
                <a:latin typeface="+mj-lt"/>
              </a:rPr>
              <a:t> (</a:t>
            </a:r>
            <a:r>
              <a:rPr lang="en-US" altLang="ja-JP" sz="2400" dirty="0" err="1">
                <a:solidFill>
                  <a:srgbClr val="0000CC"/>
                </a:solidFill>
                <a:latin typeface="+mj-lt"/>
              </a:rPr>
              <a:t>caûm</a:t>
            </a:r>
            <a:r>
              <a:rPr lang="en-US" altLang="ja-JP" sz="2400" dirty="0">
                <a:solidFill>
                  <a:srgbClr val="0000CC"/>
                </a:solidFill>
                <a:latin typeface="+mj-lt"/>
              </a:rPr>
              <a:t> </a:t>
            </a:r>
            <a:r>
              <a:rPr lang="en-US" altLang="ja-JP" sz="2400" dirty="0" err="1">
                <a:solidFill>
                  <a:srgbClr val="0000CC"/>
                </a:solidFill>
                <a:latin typeface="+mj-lt"/>
              </a:rPr>
              <a:t>giaùc</a:t>
            </a:r>
            <a:r>
              <a:rPr lang="en-US" altLang="ja-JP" sz="2400" dirty="0">
                <a:solidFill>
                  <a:srgbClr val="0000CC"/>
                </a:solidFill>
                <a:latin typeface="+mj-lt"/>
              </a:rPr>
              <a:t>, </a:t>
            </a:r>
            <a:r>
              <a:rPr lang="en-US" altLang="ja-JP" sz="2400" dirty="0" err="1">
                <a:solidFill>
                  <a:srgbClr val="0000CC"/>
                </a:solidFill>
                <a:latin typeface="+mj-lt"/>
              </a:rPr>
              <a:t>tö</a:t>
            </a:r>
            <a:r>
              <a:rPr lang="ja-JP" altLang="en-US" sz="2400" dirty="0">
                <a:solidFill>
                  <a:srgbClr val="0000CC"/>
                </a:solidFill>
                <a:latin typeface="+mj-lt"/>
              </a:rPr>
              <a:t> </a:t>
            </a:r>
            <a:r>
              <a:rPr lang="en-US" altLang="ja-JP" sz="2400" dirty="0" err="1">
                <a:solidFill>
                  <a:srgbClr val="0000CC"/>
                </a:solidFill>
                <a:latin typeface="+mj-lt"/>
              </a:rPr>
              <a:t>duy</a:t>
            </a:r>
            <a:r>
              <a:rPr lang="en-US" altLang="ja-JP" sz="2400" dirty="0">
                <a:solidFill>
                  <a:srgbClr val="0000CC"/>
                </a:solidFill>
                <a:latin typeface="+mj-lt"/>
              </a:rPr>
              <a:t>)</a:t>
            </a:r>
            <a:r>
              <a:rPr lang="ja-JP" altLang="en-US" sz="2400" dirty="0">
                <a:solidFill>
                  <a:srgbClr val="0000CC"/>
                </a:solidFill>
                <a:latin typeface="+mj-lt"/>
              </a:rPr>
              <a:t> </a:t>
            </a:r>
            <a:r>
              <a:rPr lang="en-US" altLang="ja-JP" sz="2400" dirty="0" err="1">
                <a:solidFill>
                  <a:srgbClr val="0000CC"/>
                </a:solidFill>
                <a:latin typeface="+mj-lt"/>
              </a:rPr>
              <a:t>chæ</a:t>
            </a:r>
            <a:r>
              <a:rPr lang="ja-JP" altLang="en-US" sz="2400" dirty="0">
                <a:solidFill>
                  <a:srgbClr val="0000CC"/>
                </a:solidFill>
                <a:latin typeface="+mj-lt"/>
              </a:rPr>
              <a:t> </a:t>
            </a:r>
            <a:r>
              <a:rPr lang="en-US" altLang="ja-JP" sz="2400" dirty="0" err="1">
                <a:solidFill>
                  <a:srgbClr val="0000CC"/>
                </a:solidFill>
                <a:latin typeface="+mj-lt"/>
              </a:rPr>
              <a:t>laø</a:t>
            </a:r>
            <a:r>
              <a:rPr lang="ja-JP" altLang="en-US" sz="2400" dirty="0">
                <a:solidFill>
                  <a:srgbClr val="0000CC"/>
                </a:solidFill>
                <a:latin typeface="+mj-lt"/>
              </a:rPr>
              <a:t> </a:t>
            </a:r>
            <a:r>
              <a:rPr lang="en-US" altLang="ja-JP" sz="2400" dirty="0" err="1">
                <a:solidFill>
                  <a:srgbClr val="0000CC"/>
                </a:solidFill>
                <a:latin typeface="+mj-lt"/>
              </a:rPr>
              <a:t>söï</a:t>
            </a:r>
            <a:r>
              <a:rPr lang="ja-JP" altLang="en-US" sz="2400" dirty="0">
                <a:solidFill>
                  <a:srgbClr val="0000CC"/>
                </a:solidFill>
                <a:latin typeface="+mj-lt"/>
              </a:rPr>
              <a:t> </a:t>
            </a:r>
            <a:r>
              <a:rPr lang="en-US" altLang="ja-JP" sz="2400" dirty="0" err="1">
                <a:solidFill>
                  <a:srgbClr val="0000CC"/>
                </a:solidFill>
                <a:latin typeface="+mj-lt"/>
              </a:rPr>
              <a:t>phaûn</a:t>
            </a:r>
            <a:r>
              <a:rPr lang="en-US" altLang="ja-JP" sz="2400" dirty="0">
                <a:solidFill>
                  <a:srgbClr val="0000CC"/>
                </a:solidFill>
                <a:latin typeface="+mj-lt"/>
              </a:rPr>
              <a:t> </a:t>
            </a:r>
            <a:r>
              <a:rPr lang="en-US" altLang="ja-JP" sz="2400" dirty="0" err="1">
                <a:solidFill>
                  <a:srgbClr val="0000CC"/>
                </a:solidFill>
                <a:latin typeface="+mj-lt"/>
              </a:rPr>
              <a:t>aùnh</a:t>
            </a:r>
            <a:r>
              <a:rPr lang="en-US" altLang="ja-JP" sz="2400" dirty="0">
                <a:solidFill>
                  <a:srgbClr val="0000CC"/>
                </a:solidFill>
                <a:latin typeface="+mj-lt"/>
              </a:rPr>
              <a:t> </a:t>
            </a:r>
            <a:r>
              <a:rPr lang="en-US" altLang="ja-JP" sz="2400" dirty="0" err="1">
                <a:solidFill>
                  <a:srgbClr val="0000CC"/>
                </a:solidFill>
                <a:latin typeface="+mj-lt"/>
              </a:rPr>
              <a:t>cuûa</a:t>
            </a:r>
            <a:r>
              <a:rPr lang="en-US" altLang="ja-JP" sz="2400" dirty="0">
                <a:solidFill>
                  <a:srgbClr val="0000CC"/>
                </a:solidFill>
                <a:latin typeface="+mj-lt"/>
              </a:rPr>
              <a:t> </a:t>
            </a:r>
            <a:r>
              <a:rPr lang="en-US" altLang="ja-JP" sz="2400" dirty="0" err="1">
                <a:solidFill>
                  <a:srgbClr val="0000CC"/>
                </a:solidFill>
                <a:latin typeface="+mj-lt"/>
              </a:rPr>
              <a:t>vaät</a:t>
            </a:r>
            <a:r>
              <a:rPr lang="en-US" altLang="ja-JP" sz="2400" dirty="0">
                <a:solidFill>
                  <a:srgbClr val="0000CC"/>
                </a:solidFill>
                <a:latin typeface="+mj-lt"/>
              </a:rPr>
              <a:t> </a:t>
            </a:r>
            <a:r>
              <a:rPr lang="en-US" altLang="ja-JP" sz="2400" dirty="0" err="1">
                <a:solidFill>
                  <a:srgbClr val="0000CC"/>
                </a:solidFill>
                <a:latin typeface="+mj-lt"/>
              </a:rPr>
              <a:t>chaát</a:t>
            </a:r>
            <a:r>
              <a:rPr lang="en-US" altLang="ja-JP" sz="2400" dirty="0">
                <a:solidFill>
                  <a:srgbClr val="0000CC"/>
                </a:solidFill>
                <a:latin typeface="+mj-lt"/>
              </a:rPr>
              <a:t>.</a:t>
            </a:r>
            <a:endParaRPr lang="en-US" sz="2400" dirty="0">
              <a:solidFill>
                <a:srgbClr val="0000CC"/>
              </a:solidFill>
              <a:latin typeface="+mj-lt"/>
            </a:endParaRPr>
          </a:p>
        </p:txBody>
      </p:sp>
      <p:sp>
        <p:nvSpPr>
          <p:cNvPr id="7" name="Rounded Rectangle 6"/>
          <p:cNvSpPr/>
          <p:nvPr/>
        </p:nvSpPr>
        <p:spPr bwMode="auto">
          <a:xfrm>
            <a:off x="2065336" y="2979500"/>
            <a:ext cx="1600201" cy="441960"/>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400" b="1" dirty="0" err="1">
                <a:solidFill>
                  <a:schemeClr val="bg2"/>
                </a:solidFill>
                <a:latin typeface="VN-NTime" pitchFamily="2" charset="0"/>
              </a:rPr>
              <a:t>Noäi</a:t>
            </a:r>
            <a:r>
              <a:rPr lang="en-US" sz="2400" b="1" dirty="0">
                <a:solidFill>
                  <a:schemeClr val="bg2"/>
                </a:solidFill>
                <a:latin typeface="VN-NTime" pitchFamily="2" charset="0"/>
              </a:rPr>
              <a:t> dung</a:t>
            </a:r>
          </a:p>
        </p:txBody>
      </p:sp>
      <p:sp>
        <p:nvSpPr>
          <p:cNvPr id="8" name="Rounded Rectangle 7"/>
          <p:cNvSpPr/>
          <p:nvPr/>
        </p:nvSpPr>
        <p:spPr bwMode="auto">
          <a:xfrm>
            <a:off x="3970337" y="3443068"/>
            <a:ext cx="5867400" cy="3276600"/>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lvl="1" indent="-168275">
              <a:spcBef>
                <a:spcPts val="600"/>
              </a:spcBef>
              <a:spcAft>
                <a:spcPts val="0"/>
              </a:spcAft>
              <a:buFont typeface="Arial" panose="020B0604020202020204" pitchFamily="34" charset="0"/>
              <a:buChar char="•"/>
            </a:pPr>
            <a:r>
              <a:rPr lang="en-US" altLang="ja-JP" sz="2400" dirty="0" err="1">
                <a:solidFill>
                  <a:srgbClr val="0000CC"/>
                </a:solidFill>
                <a:latin typeface="+mj-lt"/>
              </a:rPr>
              <a:t>Theå</a:t>
            </a:r>
            <a:r>
              <a:rPr lang="ja-JP" altLang="en-US" sz="2400" dirty="0">
                <a:solidFill>
                  <a:srgbClr val="0000CC"/>
                </a:solidFill>
                <a:latin typeface="+mj-lt"/>
              </a:rPr>
              <a:t> </a:t>
            </a:r>
            <a:r>
              <a:rPr lang="en-US" altLang="ja-JP" sz="2400" dirty="0" err="1">
                <a:solidFill>
                  <a:srgbClr val="0000CC"/>
                </a:solidFill>
                <a:latin typeface="+mj-lt"/>
              </a:rPr>
              <a:t>hieän</a:t>
            </a:r>
            <a:r>
              <a:rPr lang="en-US" altLang="ja-JP" sz="2400" dirty="0">
                <a:solidFill>
                  <a:srgbClr val="0000CC"/>
                </a:solidFill>
                <a:latin typeface="+mj-lt"/>
              </a:rPr>
              <a:t> </a:t>
            </a:r>
            <a:r>
              <a:rPr lang="en-US" altLang="ja-JP" sz="2400" dirty="0" err="1">
                <a:solidFill>
                  <a:srgbClr val="0000CC"/>
                </a:solidFill>
                <a:latin typeface="+mj-lt"/>
              </a:rPr>
              <a:t>caùch</a:t>
            </a:r>
            <a:r>
              <a:rPr lang="en-US" altLang="ja-JP" sz="2400" dirty="0">
                <a:solidFill>
                  <a:srgbClr val="0000CC"/>
                </a:solidFill>
                <a:latin typeface="+mj-lt"/>
              </a:rPr>
              <a:t> </a:t>
            </a:r>
            <a:r>
              <a:rPr lang="en-US" altLang="ja-JP" sz="2400" dirty="0" err="1">
                <a:solidFill>
                  <a:srgbClr val="0000CC"/>
                </a:solidFill>
                <a:latin typeface="+mj-lt"/>
              </a:rPr>
              <a:t>giaûi</a:t>
            </a:r>
            <a:r>
              <a:rPr lang="en-US" altLang="ja-JP" sz="2400" dirty="0">
                <a:solidFill>
                  <a:srgbClr val="0000CC"/>
                </a:solidFill>
                <a:latin typeface="+mj-lt"/>
              </a:rPr>
              <a:t> </a:t>
            </a:r>
            <a:r>
              <a:rPr lang="en-US" altLang="ja-JP" sz="2400" dirty="0" err="1">
                <a:solidFill>
                  <a:srgbClr val="0000CC"/>
                </a:solidFill>
                <a:latin typeface="+mj-lt"/>
              </a:rPr>
              <a:t>quyeát</a:t>
            </a:r>
            <a:r>
              <a:rPr lang="en-US" altLang="ja-JP" sz="2400" dirty="0">
                <a:solidFill>
                  <a:srgbClr val="0000CC"/>
                </a:solidFill>
                <a:latin typeface="+mj-lt"/>
              </a:rPr>
              <a:t> DVBC</a:t>
            </a:r>
            <a:r>
              <a:rPr lang="ja-JP" altLang="en-US" sz="2400" dirty="0">
                <a:solidFill>
                  <a:srgbClr val="0000CC"/>
                </a:solidFill>
                <a:latin typeface="+mj-lt"/>
              </a:rPr>
              <a:t> </a:t>
            </a:r>
            <a:r>
              <a:rPr lang="en-US" altLang="ja-JP" sz="2400" dirty="0" err="1">
                <a:solidFill>
                  <a:srgbClr val="0000CC"/>
                </a:solidFill>
                <a:latin typeface="+mj-lt"/>
              </a:rPr>
              <a:t>vaán</a:t>
            </a:r>
            <a:r>
              <a:rPr lang="en-US" altLang="ja-JP" sz="2400" dirty="0">
                <a:solidFill>
                  <a:srgbClr val="0000CC"/>
                </a:solidFill>
                <a:latin typeface="+mj-lt"/>
              </a:rPr>
              <a:t> </a:t>
            </a:r>
            <a:r>
              <a:rPr lang="en-US" altLang="ja-JP" sz="2400" dirty="0" err="1">
                <a:solidFill>
                  <a:srgbClr val="0000CC"/>
                </a:solidFill>
                <a:latin typeface="+mj-lt"/>
              </a:rPr>
              <a:t>ñeà</a:t>
            </a:r>
            <a:r>
              <a:rPr lang="ja-JP" altLang="en-US" sz="2400" dirty="0">
                <a:solidFill>
                  <a:srgbClr val="0000CC"/>
                </a:solidFill>
                <a:latin typeface="+mj-lt"/>
              </a:rPr>
              <a:t> </a:t>
            </a:r>
            <a:r>
              <a:rPr lang="en-US" altLang="ja-JP" sz="2400" dirty="0" err="1">
                <a:solidFill>
                  <a:srgbClr val="0000CC"/>
                </a:solidFill>
                <a:latin typeface="+mj-lt"/>
              </a:rPr>
              <a:t>cô</a:t>
            </a:r>
            <a:r>
              <a:rPr lang="ja-JP" altLang="en-US" sz="2400" dirty="0">
                <a:solidFill>
                  <a:srgbClr val="0000CC"/>
                </a:solidFill>
                <a:latin typeface="+mj-lt"/>
              </a:rPr>
              <a:t> </a:t>
            </a:r>
            <a:r>
              <a:rPr lang="en-US" altLang="ja-JP" sz="2400" dirty="0" err="1">
                <a:solidFill>
                  <a:srgbClr val="0000CC"/>
                </a:solidFill>
                <a:latin typeface="+mj-lt"/>
              </a:rPr>
              <a:t>baûn</a:t>
            </a:r>
            <a:r>
              <a:rPr lang="en-US" altLang="ja-JP" sz="2400" dirty="0">
                <a:solidFill>
                  <a:srgbClr val="0000CC"/>
                </a:solidFill>
                <a:latin typeface="+mj-lt"/>
              </a:rPr>
              <a:t> </a:t>
            </a:r>
            <a:r>
              <a:rPr lang="en-US" altLang="ja-JP" sz="2400" dirty="0" err="1">
                <a:solidFill>
                  <a:srgbClr val="0000CC"/>
                </a:solidFill>
                <a:latin typeface="+mj-lt"/>
              </a:rPr>
              <a:t>cuûa</a:t>
            </a:r>
            <a:r>
              <a:rPr lang="en-US" altLang="ja-JP" sz="2400" dirty="0">
                <a:solidFill>
                  <a:srgbClr val="0000CC"/>
                </a:solidFill>
                <a:latin typeface="+mj-lt"/>
              </a:rPr>
              <a:t> </a:t>
            </a:r>
            <a:r>
              <a:rPr lang="en-US" altLang="ja-JP" sz="2400" dirty="0" err="1">
                <a:solidFill>
                  <a:srgbClr val="0000CC"/>
                </a:solidFill>
                <a:latin typeface="+mj-lt"/>
              </a:rPr>
              <a:t>trieát</a:t>
            </a:r>
            <a:r>
              <a:rPr lang="en-US" altLang="ja-JP" sz="2400" dirty="0">
                <a:solidFill>
                  <a:srgbClr val="0000CC"/>
                </a:solidFill>
                <a:latin typeface="+mj-lt"/>
              </a:rPr>
              <a:t> </a:t>
            </a:r>
            <a:r>
              <a:rPr lang="en-US" altLang="ja-JP" sz="2400" dirty="0" err="1">
                <a:solidFill>
                  <a:srgbClr val="0000CC"/>
                </a:solidFill>
                <a:latin typeface="+mj-lt"/>
              </a:rPr>
              <a:t>hoïc</a:t>
            </a:r>
            <a:r>
              <a:rPr lang="en-US" altLang="ja-JP" sz="2400" dirty="0">
                <a:solidFill>
                  <a:srgbClr val="0000CC"/>
                </a:solidFill>
                <a:latin typeface="+mj-lt"/>
              </a:rPr>
              <a:t>; </a:t>
            </a:r>
            <a:r>
              <a:rPr lang="en-US" altLang="ja-JP" sz="2400" dirty="0" err="1">
                <a:solidFill>
                  <a:srgbClr val="0000CC"/>
                </a:solidFill>
                <a:latin typeface="+mj-lt"/>
              </a:rPr>
              <a:t>baùc</a:t>
            </a:r>
            <a:r>
              <a:rPr lang="en-US" altLang="ja-JP" sz="2400" dirty="0">
                <a:solidFill>
                  <a:srgbClr val="0000CC"/>
                </a:solidFill>
                <a:latin typeface="+mj-lt"/>
              </a:rPr>
              <a:t> </a:t>
            </a:r>
            <a:r>
              <a:rPr lang="en-US" altLang="ja-JP" sz="2400" dirty="0" err="1">
                <a:solidFill>
                  <a:srgbClr val="0000CC"/>
                </a:solidFill>
                <a:latin typeface="+mj-lt"/>
              </a:rPr>
              <a:t>boû</a:t>
            </a:r>
            <a:r>
              <a:rPr lang="ja-JP" altLang="en-US" sz="2400" dirty="0">
                <a:solidFill>
                  <a:srgbClr val="0000CC"/>
                </a:solidFill>
                <a:latin typeface="+mj-lt"/>
              </a:rPr>
              <a:t> </a:t>
            </a:r>
            <a:r>
              <a:rPr lang="en-US" altLang="ja-JP" sz="2400" dirty="0" err="1">
                <a:solidFill>
                  <a:srgbClr val="0000CC"/>
                </a:solidFill>
                <a:latin typeface="+mj-lt"/>
              </a:rPr>
              <a:t>quan</a:t>
            </a:r>
            <a:r>
              <a:rPr lang="en-US" altLang="ja-JP" sz="2400" dirty="0">
                <a:solidFill>
                  <a:srgbClr val="0000CC"/>
                </a:solidFill>
                <a:latin typeface="+mj-lt"/>
              </a:rPr>
              <a:t> </a:t>
            </a:r>
            <a:r>
              <a:rPr lang="en-US" altLang="ja-JP" sz="2400" dirty="0" err="1">
                <a:solidFill>
                  <a:srgbClr val="0000CC"/>
                </a:solidFill>
                <a:latin typeface="+mj-lt"/>
              </a:rPr>
              <a:t>ñieåm</a:t>
            </a:r>
            <a:r>
              <a:rPr lang="en-US" altLang="ja-JP" sz="2400" dirty="0">
                <a:solidFill>
                  <a:srgbClr val="0000CC"/>
                </a:solidFill>
                <a:latin typeface="+mj-lt"/>
              </a:rPr>
              <a:t> </a:t>
            </a:r>
            <a:r>
              <a:rPr lang="en-US" altLang="ja-JP" sz="2400" dirty="0" err="1">
                <a:solidFill>
                  <a:srgbClr val="0000CC"/>
                </a:solidFill>
                <a:latin typeface="+mj-lt"/>
              </a:rPr>
              <a:t>duy</a:t>
            </a:r>
            <a:r>
              <a:rPr lang="en-US" altLang="ja-JP" sz="2400" dirty="0">
                <a:solidFill>
                  <a:srgbClr val="0000CC"/>
                </a:solidFill>
                <a:latin typeface="+mj-lt"/>
              </a:rPr>
              <a:t> </a:t>
            </a:r>
            <a:r>
              <a:rPr lang="en-US" altLang="ja-JP" sz="2400" dirty="0" err="1">
                <a:solidFill>
                  <a:srgbClr val="0000CC"/>
                </a:solidFill>
                <a:latin typeface="+mj-lt"/>
              </a:rPr>
              <a:t>taâm</a:t>
            </a:r>
            <a:r>
              <a:rPr lang="en-US" altLang="ja-JP" sz="2400" dirty="0">
                <a:solidFill>
                  <a:srgbClr val="0000CC"/>
                </a:solidFill>
                <a:latin typeface="+mj-lt"/>
              </a:rPr>
              <a:t>, </a:t>
            </a:r>
            <a:r>
              <a:rPr lang="en-US" altLang="ja-JP" sz="2400" dirty="0" err="1">
                <a:solidFill>
                  <a:srgbClr val="0000CC"/>
                </a:solidFill>
                <a:latin typeface="+mj-lt"/>
              </a:rPr>
              <a:t>baát</a:t>
            </a:r>
            <a:r>
              <a:rPr lang="en-US" altLang="ja-JP" sz="2400" dirty="0">
                <a:solidFill>
                  <a:srgbClr val="0000CC"/>
                </a:solidFill>
                <a:latin typeface="+mj-lt"/>
              </a:rPr>
              <a:t> </a:t>
            </a:r>
            <a:r>
              <a:rPr lang="en-US" altLang="ja-JP" sz="2400" dirty="0" err="1">
                <a:solidFill>
                  <a:srgbClr val="0000CC"/>
                </a:solidFill>
                <a:latin typeface="+mj-lt"/>
              </a:rPr>
              <a:t>khaû</a:t>
            </a:r>
            <a:r>
              <a:rPr lang="en-US" altLang="ja-JP" sz="2400" dirty="0">
                <a:solidFill>
                  <a:srgbClr val="0000CC"/>
                </a:solidFill>
                <a:latin typeface="+mj-lt"/>
              </a:rPr>
              <a:t> tri;</a:t>
            </a:r>
            <a:r>
              <a:rPr lang="ja-JP" altLang="en-US" sz="2400" dirty="0">
                <a:solidFill>
                  <a:srgbClr val="0000CC"/>
                </a:solidFill>
                <a:latin typeface="+mj-lt"/>
              </a:rPr>
              <a:t> </a:t>
            </a:r>
            <a:r>
              <a:rPr lang="en-US" altLang="ja-JP" sz="2400" dirty="0" err="1">
                <a:solidFill>
                  <a:srgbClr val="0000CC"/>
                </a:solidFill>
                <a:latin typeface="+mj-lt"/>
              </a:rPr>
              <a:t>khaéc</a:t>
            </a:r>
            <a:r>
              <a:rPr lang="en-US" altLang="ja-JP" sz="2400" dirty="0">
                <a:solidFill>
                  <a:srgbClr val="0000CC"/>
                </a:solidFill>
                <a:latin typeface="+mj-lt"/>
              </a:rPr>
              <a:t> </a:t>
            </a:r>
            <a:r>
              <a:rPr lang="en-US" altLang="ja-JP" sz="2400" dirty="0" err="1">
                <a:solidFill>
                  <a:srgbClr val="0000CC"/>
                </a:solidFill>
                <a:latin typeface="+mj-lt"/>
              </a:rPr>
              <a:t>phuïc</a:t>
            </a:r>
            <a:r>
              <a:rPr lang="en-US" altLang="ja-JP" sz="2400" dirty="0">
                <a:solidFill>
                  <a:srgbClr val="0000CC"/>
                </a:solidFill>
                <a:latin typeface="+mj-lt"/>
              </a:rPr>
              <a:t> </a:t>
            </a:r>
            <a:r>
              <a:rPr lang="en-US" altLang="ja-JP" sz="2400" dirty="0" err="1">
                <a:solidFill>
                  <a:srgbClr val="0000CC"/>
                </a:solidFill>
                <a:latin typeface="+mj-lt"/>
              </a:rPr>
              <a:t>haïn</a:t>
            </a:r>
            <a:r>
              <a:rPr lang="en-US" altLang="ja-JP" sz="2400" dirty="0">
                <a:solidFill>
                  <a:srgbClr val="0000CC"/>
                </a:solidFill>
                <a:latin typeface="+mj-lt"/>
              </a:rPr>
              <a:t> </a:t>
            </a:r>
            <a:r>
              <a:rPr lang="en-US" altLang="ja-JP" sz="2400" dirty="0" err="1">
                <a:solidFill>
                  <a:srgbClr val="0000CC"/>
                </a:solidFill>
                <a:latin typeface="+mj-lt"/>
              </a:rPr>
              <a:t>cheá</a:t>
            </a:r>
            <a:r>
              <a:rPr lang="ja-JP" altLang="en-US" sz="2400" dirty="0">
                <a:solidFill>
                  <a:srgbClr val="0000CC"/>
                </a:solidFill>
                <a:latin typeface="+mj-lt"/>
              </a:rPr>
              <a:t> </a:t>
            </a:r>
            <a:r>
              <a:rPr lang="en-US" altLang="ja-JP" sz="2400" dirty="0" err="1">
                <a:solidFill>
                  <a:srgbClr val="0000CC"/>
                </a:solidFill>
                <a:latin typeface="+mj-lt"/>
              </a:rPr>
              <a:t>cuûa</a:t>
            </a:r>
            <a:r>
              <a:rPr lang="en-US" altLang="ja-JP" sz="2400" dirty="0">
                <a:solidFill>
                  <a:srgbClr val="0000CC"/>
                </a:solidFill>
                <a:latin typeface="+mj-lt"/>
              </a:rPr>
              <a:t> </a:t>
            </a:r>
            <a:r>
              <a:rPr lang="en-US" altLang="ja-JP" sz="2400" dirty="0" err="1">
                <a:solidFill>
                  <a:srgbClr val="0000CC"/>
                </a:solidFill>
                <a:latin typeface="+mj-lt"/>
              </a:rPr>
              <a:t>chuû</a:t>
            </a:r>
            <a:r>
              <a:rPr lang="en-US" altLang="ja-JP" sz="2400" dirty="0">
                <a:solidFill>
                  <a:srgbClr val="0000CC"/>
                </a:solidFill>
                <a:latin typeface="+mj-lt"/>
              </a:rPr>
              <a:t> </a:t>
            </a:r>
            <a:r>
              <a:rPr lang="en-US" altLang="ja-JP" sz="2400" dirty="0" err="1">
                <a:solidFill>
                  <a:srgbClr val="0000CC"/>
                </a:solidFill>
                <a:latin typeface="+mj-lt"/>
              </a:rPr>
              <a:t>nghóa</a:t>
            </a:r>
            <a:r>
              <a:rPr lang="en-US" altLang="ja-JP" sz="2400" dirty="0">
                <a:solidFill>
                  <a:srgbClr val="0000CC"/>
                </a:solidFill>
                <a:latin typeface="+mj-lt"/>
              </a:rPr>
              <a:t> </a:t>
            </a:r>
            <a:r>
              <a:rPr lang="en-US" altLang="ja-JP" sz="2400" dirty="0" err="1">
                <a:solidFill>
                  <a:srgbClr val="0000CC"/>
                </a:solidFill>
                <a:latin typeface="+mj-lt"/>
              </a:rPr>
              <a:t>duy</a:t>
            </a:r>
            <a:r>
              <a:rPr lang="en-US" altLang="ja-JP" sz="2400" dirty="0">
                <a:solidFill>
                  <a:srgbClr val="0000CC"/>
                </a:solidFill>
                <a:latin typeface="+mj-lt"/>
              </a:rPr>
              <a:t> </a:t>
            </a:r>
            <a:r>
              <a:rPr lang="en-US" altLang="ja-JP" sz="2400" dirty="0" err="1">
                <a:solidFill>
                  <a:srgbClr val="0000CC"/>
                </a:solidFill>
                <a:latin typeface="+mj-lt"/>
              </a:rPr>
              <a:t>vaät</a:t>
            </a:r>
            <a:r>
              <a:rPr lang="en-US" altLang="ja-JP" sz="2400" dirty="0">
                <a:solidFill>
                  <a:srgbClr val="0000CC"/>
                </a:solidFill>
                <a:latin typeface="+mj-lt"/>
              </a:rPr>
              <a:t> </a:t>
            </a:r>
            <a:r>
              <a:rPr lang="en-US" altLang="ja-JP" sz="2400" dirty="0" err="1">
                <a:solidFill>
                  <a:srgbClr val="0000CC"/>
                </a:solidFill>
                <a:latin typeface="+mj-lt"/>
              </a:rPr>
              <a:t>cuõ</a:t>
            </a:r>
            <a:r>
              <a:rPr lang="en-US" altLang="ja-JP" sz="2400" dirty="0">
                <a:solidFill>
                  <a:srgbClr val="0000CC"/>
                </a:solidFill>
                <a:latin typeface="+mj-lt"/>
              </a:rPr>
              <a:t> </a:t>
            </a:r>
            <a:r>
              <a:rPr lang="en-US" altLang="ja-JP" sz="2400" dirty="0" err="1">
                <a:solidFill>
                  <a:srgbClr val="0000CC"/>
                </a:solidFill>
                <a:latin typeface="+mj-lt"/>
              </a:rPr>
              <a:t>veà</a:t>
            </a:r>
            <a:r>
              <a:rPr lang="ja-JP" altLang="en-US" sz="2400" dirty="0">
                <a:solidFill>
                  <a:srgbClr val="0000CC"/>
                </a:solidFill>
                <a:latin typeface="+mj-lt"/>
              </a:rPr>
              <a:t> </a:t>
            </a:r>
            <a:r>
              <a:rPr lang="en-US" altLang="ja-JP" sz="2400" dirty="0">
                <a:solidFill>
                  <a:srgbClr val="0000CC"/>
                </a:solidFill>
                <a:latin typeface="+mj-lt"/>
              </a:rPr>
              <a:t>VC; </a:t>
            </a:r>
            <a:endParaRPr lang="ja-JP" altLang="en-US" sz="2400" dirty="0">
              <a:solidFill>
                <a:srgbClr val="0000CC"/>
              </a:solidFill>
              <a:latin typeface="+mj-lt"/>
            </a:endParaRPr>
          </a:p>
          <a:p>
            <a:pPr marL="168275" indent="-168275">
              <a:spcBef>
                <a:spcPts val="600"/>
              </a:spcBef>
              <a:spcAft>
                <a:spcPts val="0"/>
              </a:spcAft>
              <a:buFont typeface="Arial" panose="020B0604020202020204" pitchFamily="34" charset="0"/>
              <a:buChar char="•"/>
            </a:pPr>
            <a:r>
              <a:rPr lang="en-US" altLang="ja-JP" sz="2400" dirty="0" err="1">
                <a:solidFill>
                  <a:srgbClr val="0000CC"/>
                </a:solidFill>
                <a:latin typeface="+mj-lt"/>
              </a:rPr>
              <a:t>Coå</a:t>
            </a:r>
            <a:r>
              <a:rPr lang="en-US" altLang="ja-JP" sz="2400" dirty="0">
                <a:solidFill>
                  <a:srgbClr val="0000CC"/>
                </a:solidFill>
                <a:latin typeface="+mj-lt"/>
              </a:rPr>
              <a:t> </a:t>
            </a:r>
            <a:r>
              <a:rPr lang="en-US" altLang="ja-JP" sz="2400" dirty="0" err="1">
                <a:solidFill>
                  <a:srgbClr val="0000CC"/>
                </a:solidFill>
                <a:latin typeface="+mj-lt"/>
              </a:rPr>
              <a:t>vuõ</a:t>
            </a:r>
            <a:r>
              <a:rPr lang="en-US" altLang="ja-JP" sz="2400" dirty="0">
                <a:solidFill>
                  <a:srgbClr val="0000CC"/>
                </a:solidFill>
                <a:latin typeface="+mj-lt"/>
              </a:rPr>
              <a:t> </a:t>
            </a:r>
            <a:r>
              <a:rPr lang="en-US" altLang="ja-JP" sz="2400" dirty="0" err="1">
                <a:solidFill>
                  <a:srgbClr val="0000CC"/>
                </a:solidFill>
                <a:latin typeface="+mj-lt"/>
              </a:rPr>
              <a:t>caùc</a:t>
            </a:r>
            <a:r>
              <a:rPr lang="en-US" altLang="ja-JP" sz="2400" dirty="0">
                <a:solidFill>
                  <a:srgbClr val="0000CC"/>
                </a:solidFill>
                <a:latin typeface="+mj-lt"/>
              </a:rPr>
              <a:t> </a:t>
            </a:r>
            <a:r>
              <a:rPr lang="en-US" altLang="ja-JP" sz="2400" dirty="0" err="1">
                <a:solidFill>
                  <a:srgbClr val="0000CC"/>
                </a:solidFill>
                <a:latin typeface="+mj-lt"/>
              </a:rPr>
              <a:t>ngaønh</a:t>
            </a:r>
            <a:r>
              <a:rPr lang="en-US" altLang="ja-JP" sz="2400" dirty="0">
                <a:solidFill>
                  <a:srgbClr val="0000CC"/>
                </a:solidFill>
                <a:latin typeface="+mj-lt"/>
              </a:rPr>
              <a:t> </a:t>
            </a:r>
            <a:r>
              <a:rPr lang="en-US" altLang="ja-JP" sz="2400" dirty="0" err="1">
                <a:solidFill>
                  <a:srgbClr val="0000CC"/>
                </a:solidFill>
                <a:latin typeface="+mj-lt"/>
              </a:rPr>
              <a:t>khoa</a:t>
            </a:r>
            <a:r>
              <a:rPr lang="en-US" altLang="ja-JP" sz="2400" dirty="0">
                <a:solidFill>
                  <a:srgbClr val="0000CC"/>
                </a:solidFill>
                <a:latin typeface="+mj-lt"/>
              </a:rPr>
              <a:t> </a:t>
            </a:r>
            <a:r>
              <a:rPr lang="en-US" altLang="ja-JP" sz="2400" dirty="0" err="1">
                <a:solidFill>
                  <a:srgbClr val="0000CC"/>
                </a:solidFill>
                <a:latin typeface="+mj-lt"/>
              </a:rPr>
              <a:t>hoïc</a:t>
            </a:r>
            <a:r>
              <a:rPr lang="en-US" altLang="ja-JP" sz="2400" dirty="0">
                <a:solidFill>
                  <a:srgbClr val="0000CC"/>
                </a:solidFill>
                <a:latin typeface="+mj-lt"/>
              </a:rPr>
              <a:t> </a:t>
            </a:r>
            <a:r>
              <a:rPr lang="en-US" altLang="ja-JP" sz="2400" dirty="0" err="1">
                <a:solidFill>
                  <a:srgbClr val="0000CC"/>
                </a:solidFill>
                <a:latin typeface="+mj-lt"/>
              </a:rPr>
              <a:t>nghieân</a:t>
            </a:r>
            <a:r>
              <a:rPr lang="en-US" altLang="ja-JP" sz="2400" dirty="0">
                <a:solidFill>
                  <a:srgbClr val="0000CC"/>
                </a:solidFill>
                <a:latin typeface="+mj-lt"/>
              </a:rPr>
              <a:t> </a:t>
            </a:r>
            <a:r>
              <a:rPr lang="en-US" altLang="ja-JP" sz="2400" dirty="0" err="1">
                <a:solidFill>
                  <a:srgbClr val="0000CC"/>
                </a:solidFill>
                <a:latin typeface="+mj-lt"/>
              </a:rPr>
              <a:t>cöùu</a:t>
            </a:r>
            <a:r>
              <a:rPr lang="en-US" altLang="ja-JP" sz="2400" dirty="0">
                <a:solidFill>
                  <a:srgbClr val="0000CC"/>
                </a:solidFill>
                <a:latin typeface="+mj-lt"/>
              </a:rPr>
              <a:t>, </a:t>
            </a:r>
            <a:r>
              <a:rPr lang="en-US" altLang="ja-JP" sz="2400" dirty="0" err="1">
                <a:solidFill>
                  <a:srgbClr val="0000CC"/>
                </a:solidFill>
                <a:latin typeface="+mj-lt"/>
              </a:rPr>
              <a:t>khaùm</a:t>
            </a:r>
            <a:r>
              <a:rPr lang="en-US" altLang="ja-JP" sz="2400" dirty="0">
                <a:solidFill>
                  <a:srgbClr val="0000CC"/>
                </a:solidFill>
                <a:latin typeface="+mj-lt"/>
              </a:rPr>
              <a:t> </a:t>
            </a:r>
            <a:r>
              <a:rPr lang="en-US" altLang="ja-JP" sz="2400" dirty="0" err="1">
                <a:solidFill>
                  <a:srgbClr val="0000CC"/>
                </a:solidFill>
                <a:latin typeface="+mj-lt"/>
              </a:rPr>
              <a:t>phaù</a:t>
            </a:r>
            <a:r>
              <a:rPr lang="en-US" altLang="ja-JP" sz="2400" dirty="0">
                <a:solidFill>
                  <a:srgbClr val="0000CC"/>
                </a:solidFill>
                <a:latin typeface="+mj-lt"/>
              </a:rPr>
              <a:t> </a:t>
            </a:r>
            <a:r>
              <a:rPr lang="en-US" altLang="ja-JP" sz="2400" dirty="0" err="1">
                <a:solidFill>
                  <a:srgbClr val="0000CC"/>
                </a:solidFill>
                <a:latin typeface="+mj-lt"/>
              </a:rPr>
              <a:t>tính</a:t>
            </a:r>
            <a:r>
              <a:rPr lang="en-US" altLang="ja-JP" sz="2400" dirty="0">
                <a:solidFill>
                  <a:srgbClr val="0000CC"/>
                </a:solidFill>
                <a:latin typeface="+mj-lt"/>
              </a:rPr>
              <a:t> </a:t>
            </a:r>
            <a:r>
              <a:rPr lang="en-US" altLang="ja-JP" sz="2400" dirty="0" err="1">
                <a:solidFill>
                  <a:srgbClr val="0000CC"/>
                </a:solidFill>
                <a:latin typeface="+mj-lt"/>
              </a:rPr>
              <a:t>ña</a:t>
            </a:r>
            <a:r>
              <a:rPr lang="en-US" altLang="ja-JP" sz="2400" dirty="0">
                <a:solidFill>
                  <a:srgbClr val="0000CC"/>
                </a:solidFill>
                <a:latin typeface="+mj-lt"/>
              </a:rPr>
              <a:t> </a:t>
            </a:r>
            <a:r>
              <a:rPr lang="en-US" altLang="ja-JP" sz="2400" dirty="0" err="1">
                <a:solidFill>
                  <a:srgbClr val="0000CC"/>
                </a:solidFill>
                <a:latin typeface="+mj-lt"/>
              </a:rPr>
              <a:t>daïng</a:t>
            </a:r>
            <a:r>
              <a:rPr lang="en-US" altLang="ja-JP" sz="2400" dirty="0">
                <a:solidFill>
                  <a:srgbClr val="0000CC"/>
                </a:solidFill>
                <a:latin typeface="+mj-lt"/>
              </a:rPr>
              <a:t> </a:t>
            </a:r>
            <a:r>
              <a:rPr lang="en-US" altLang="ja-JP" sz="2400" dirty="0" err="1">
                <a:solidFill>
                  <a:srgbClr val="0000CC"/>
                </a:solidFill>
                <a:latin typeface="+mj-lt"/>
              </a:rPr>
              <a:t>cuûa</a:t>
            </a:r>
            <a:r>
              <a:rPr lang="en-US" altLang="ja-JP" sz="2400" dirty="0">
                <a:solidFill>
                  <a:srgbClr val="0000CC"/>
                </a:solidFill>
                <a:latin typeface="+mj-lt"/>
              </a:rPr>
              <a:t> </a:t>
            </a:r>
            <a:r>
              <a:rPr lang="en-US" altLang="ja-JP" sz="2400" dirty="0" err="1">
                <a:solidFill>
                  <a:srgbClr val="0000CC"/>
                </a:solidFill>
                <a:latin typeface="+mj-lt"/>
              </a:rPr>
              <a:t>theá</a:t>
            </a:r>
            <a:r>
              <a:rPr lang="en-US" altLang="ja-JP" sz="2400" dirty="0">
                <a:solidFill>
                  <a:srgbClr val="0000CC"/>
                </a:solidFill>
                <a:latin typeface="+mj-lt"/>
              </a:rPr>
              <a:t> </a:t>
            </a:r>
            <a:r>
              <a:rPr lang="en-US" altLang="ja-JP" sz="2400" dirty="0" err="1">
                <a:solidFill>
                  <a:srgbClr val="0000CC"/>
                </a:solidFill>
                <a:latin typeface="+mj-lt"/>
              </a:rPr>
              <a:t>giôùi</a:t>
            </a:r>
            <a:r>
              <a:rPr lang="en-US" altLang="ja-JP" sz="2400" dirty="0">
                <a:solidFill>
                  <a:srgbClr val="0000CC"/>
                </a:solidFill>
                <a:latin typeface="+mj-lt"/>
              </a:rPr>
              <a:t> VC;</a:t>
            </a:r>
            <a:endParaRPr lang="ja-JP" altLang="en-US" sz="2400" dirty="0">
              <a:solidFill>
                <a:srgbClr val="0000CC"/>
              </a:solidFill>
              <a:latin typeface="+mj-lt"/>
            </a:endParaRPr>
          </a:p>
          <a:p>
            <a:pPr marL="168275" indent="-168275">
              <a:spcBef>
                <a:spcPts val="600"/>
              </a:spcBef>
              <a:spcAft>
                <a:spcPts val="0"/>
              </a:spcAft>
              <a:buFont typeface="Arial" panose="020B0604020202020204" pitchFamily="34" charset="0"/>
              <a:buChar char="•"/>
            </a:pPr>
            <a:r>
              <a:rPr lang="en-US" altLang="ja-JP" sz="2400" dirty="0" err="1">
                <a:solidFill>
                  <a:srgbClr val="0000CC"/>
                </a:solidFill>
                <a:latin typeface="+mj-lt"/>
              </a:rPr>
              <a:t>Cuûng</a:t>
            </a:r>
            <a:r>
              <a:rPr lang="en-US" altLang="ja-JP" sz="2400" dirty="0">
                <a:solidFill>
                  <a:srgbClr val="0000CC"/>
                </a:solidFill>
                <a:latin typeface="+mj-lt"/>
              </a:rPr>
              <a:t> </a:t>
            </a:r>
            <a:r>
              <a:rPr lang="en-US" altLang="ja-JP" sz="2400" dirty="0" err="1">
                <a:solidFill>
                  <a:srgbClr val="0000CC"/>
                </a:solidFill>
                <a:latin typeface="+mj-lt"/>
              </a:rPr>
              <a:t>coá</a:t>
            </a:r>
            <a:r>
              <a:rPr lang="en-US" altLang="ja-JP" sz="2400" dirty="0">
                <a:solidFill>
                  <a:srgbClr val="0000CC"/>
                </a:solidFill>
                <a:latin typeface="+mj-lt"/>
              </a:rPr>
              <a:t> CNDV </a:t>
            </a:r>
            <a:r>
              <a:rPr lang="en-US" altLang="ja-JP" sz="2400" dirty="0" err="1">
                <a:solidFill>
                  <a:srgbClr val="0000CC"/>
                </a:solidFill>
                <a:latin typeface="+mj-lt"/>
              </a:rPr>
              <a:t>lòch</a:t>
            </a:r>
            <a:r>
              <a:rPr lang="en-US" altLang="ja-JP" sz="2400" dirty="0">
                <a:solidFill>
                  <a:srgbClr val="0000CC"/>
                </a:solidFill>
                <a:latin typeface="+mj-lt"/>
              </a:rPr>
              <a:t> </a:t>
            </a:r>
            <a:r>
              <a:rPr lang="en-US" altLang="ja-JP" sz="2400" dirty="0" err="1">
                <a:solidFill>
                  <a:srgbClr val="0000CC"/>
                </a:solidFill>
                <a:latin typeface="+mj-lt"/>
              </a:rPr>
              <a:t>söû</a:t>
            </a:r>
            <a:r>
              <a:rPr lang="en-US" altLang="ja-JP" sz="2400" dirty="0">
                <a:solidFill>
                  <a:srgbClr val="0000CC"/>
                </a:solidFill>
                <a:latin typeface="+mj-lt"/>
              </a:rPr>
              <a:t>: </a:t>
            </a:r>
            <a:r>
              <a:rPr lang="en-US" altLang="ja-JP" sz="2400" dirty="0" err="1">
                <a:solidFill>
                  <a:srgbClr val="0000CC"/>
                </a:solidFill>
                <a:latin typeface="+mj-lt"/>
              </a:rPr>
              <a:t>Söï</a:t>
            </a:r>
            <a:r>
              <a:rPr lang="en-US" altLang="ja-JP" sz="2400" dirty="0">
                <a:solidFill>
                  <a:srgbClr val="0000CC"/>
                </a:solidFill>
                <a:latin typeface="+mj-lt"/>
              </a:rPr>
              <a:t> </a:t>
            </a:r>
            <a:r>
              <a:rPr lang="en-US" altLang="ja-JP" sz="2400" dirty="0" err="1">
                <a:solidFill>
                  <a:srgbClr val="0000CC"/>
                </a:solidFill>
                <a:latin typeface="+mj-lt"/>
              </a:rPr>
              <a:t>vaän</a:t>
            </a:r>
            <a:r>
              <a:rPr lang="en-US" altLang="ja-JP" sz="2400" dirty="0">
                <a:solidFill>
                  <a:srgbClr val="0000CC"/>
                </a:solidFill>
                <a:latin typeface="+mj-lt"/>
              </a:rPr>
              <a:t> </a:t>
            </a:r>
            <a:r>
              <a:rPr lang="en-US" altLang="ja-JP" sz="2400" dirty="0" err="1">
                <a:solidFill>
                  <a:srgbClr val="0000CC"/>
                </a:solidFill>
                <a:latin typeface="+mj-lt"/>
              </a:rPr>
              <a:t>ñoäng</a:t>
            </a:r>
            <a:r>
              <a:rPr lang="en-US" altLang="ja-JP" sz="2400" dirty="0">
                <a:solidFill>
                  <a:srgbClr val="0000CC"/>
                </a:solidFill>
                <a:latin typeface="+mj-lt"/>
              </a:rPr>
              <a:t> </a:t>
            </a:r>
            <a:r>
              <a:rPr lang="en-US" altLang="ja-JP" sz="2400" dirty="0" err="1">
                <a:solidFill>
                  <a:srgbClr val="0000CC"/>
                </a:solidFill>
                <a:latin typeface="+mj-lt"/>
              </a:rPr>
              <a:t>cuûa</a:t>
            </a:r>
            <a:r>
              <a:rPr lang="en-US" altLang="ja-JP" sz="2400" dirty="0">
                <a:solidFill>
                  <a:srgbClr val="0000CC"/>
                </a:solidFill>
                <a:latin typeface="+mj-lt"/>
              </a:rPr>
              <a:t> </a:t>
            </a:r>
            <a:r>
              <a:rPr lang="en-US" altLang="ja-JP" sz="2400" dirty="0" err="1">
                <a:solidFill>
                  <a:srgbClr val="0000CC"/>
                </a:solidFill>
                <a:latin typeface="+mj-lt"/>
              </a:rPr>
              <a:t>toàn</a:t>
            </a:r>
            <a:r>
              <a:rPr lang="en-US" altLang="ja-JP" sz="2400" dirty="0">
                <a:solidFill>
                  <a:srgbClr val="0000CC"/>
                </a:solidFill>
                <a:latin typeface="+mj-lt"/>
              </a:rPr>
              <a:t> </a:t>
            </a:r>
            <a:r>
              <a:rPr lang="en-US" altLang="ja-JP" sz="2400" dirty="0" err="1">
                <a:solidFill>
                  <a:srgbClr val="0000CC"/>
                </a:solidFill>
                <a:latin typeface="+mj-lt"/>
              </a:rPr>
              <a:t>taïi</a:t>
            </a:r>
            <a:r>
              <a:rPr lang="en-US" altLang="ja-JP" sz="2400" dirty="0">
                <a:solidFill>
                  <a:srgbClr val="0000CC"/>
                </a:solidFill>
                <a:latin typeface="+mj-lt"/>
              </a:rPr>
              <a:t> (VC) </a:t>
            </a:r>
            <a:r>
              <a:rPr lang="en-US" altLang="ja-JP" sz="2400" dirty="0" err="1">
                <a:solidFill>
                  <a:srgbClr val="0000CC"/>
                </a:solidFill>
                <a:latin typeface="+mj-lt"/>
              </a:rPr>
              <a:t>xaõ</a:t>
            </a:r>
            <a:r>
              <a:rPr lang="en-US" altLang="ja-JP" sz="2400" dirty="0">
                <a:solidFill>
                  <a:srgbClr val="0000CC"/>
                </a:solidFill>
                <a:latin typeface="+mj-lt"/>
              </a:rPr>
              <a:t> </a:t>
            </a:r>
            <a:r>
              <a:rPr lang="en-US" altLang="ja-JP" sz="2400" dirty="0" err="1">
                <a:solidFill>
                  <a:srgbClr val="0000CC"/>
                </a:solidFill>
                <a:latin typeface="+mj-lt"/>
              </a:rPr>
              <a:t>hoäi</a:t>
            </a:r>
            <a:r>
              <a:rPr lang="en-US" altLang="ja-JP" sz="2400" dirty="0">
                <a:solidFill>
                  <a:srgbClr val="0000CC"/>
                </a:solidFill>
                <a:latin typeface="+mj-lt"/>
              </a:rPr>
              <a:t> [</a:t>
            </a:r>
            <a:r>
              <a:rPr lang="en-US" altLang="ja-JP" sz="2400" dirty="0" err="1">
                <a:solidFill>
                  <a:srgbClr val="0000CC"/>
                </a:solidFill>
                <a:latin typeface="+mj-lt"/>
              </a:rPr>
              <a:t>Phöông</a:t>
            </a:r>
            <a:r>
              <a:rPr lang="en-US" altLang="ja-JP" sz="2400" dirty="0">
                <a:solidFill>
                  <a:srgbClr val="0000CC"/>
                </a:solidFill>
                <a:latin typeface="+mj-lt"/>
              </a:rPr>
              <a:t> </a:t>
            </a:r>
            <a:r>
              <a:rPr lang="en-US" altLang="ja-JP" sz="2400" dirty="0" err="1">
                <a:solidFill>
                  <a:srgbClr val="0000CC"/>
                </a:solidFill>
                <a:latin typeface="+mj-lt"/>
              </a:rPr>
              <a:t>thöùc</a:t>
            </a:r>
            <a:r>
              <a:rPr lang="en-US" altLang="ja-JP" sz="2400" dirty="0">
                <a:solidFill>
                  <a:srgbClr val="0000CC"/>
                </a:solidFill>
                <a:latin typeface="+mj-lt"/>
              </a:rPr>
              <a:t> </a:t>
            </a:r>
            <a:r>
              <a:rPr lang="en-US" altLang="ja-JP" sz="2400" dirty="0" err="1">
                <a:solidFill>
                  <a:srgbClr val="0000CC"/>
                </a:solidFill>
                <a:latin typeface="+mj-lt"/>
              </a:rPr>
              <a:t>saûn</a:t>
            </a:r>
            <a:r>
              <a:rPr lang="en-US" altLang="ja-JP" sz="2400" dirty="0">
                <a:solidFill>
                  <a:srgbClr val="0000CC"/>
                </a:solidFill>
                <a:latin typeface="+mj-lt"/>
              </a:rPr>
              <a:t> </a:t>
            </a:r>
            <a:r>
              <a:rPr lang="en-US" altLang="ja-JP" sz="2400" dirty="0" err="1">
                <a:solidFill>
                  <a:srgbClr val="0000CC"/>
                </a:solidFill>
                <a:latin typeface="+mj-lt"/>
              </a:rPr>
              <a:t>xuaát</a:t>
            </a:r>
            <a:r>
              <a:rPr lang="en-US" altLang="ja-JP" sz="2400" dirty="0">
                <a:solidFill>
                  <a:srgbClr val="0000CC"/>
                </a:solidFill>
                <a:latin typeface="+mj-lt"/>
              </a:rPr>
              <a:t>] </a:t>
            </a:r>
            <a:r>
              <a:rPr lang="en-US" altLang="ja-JP" sz="2400" dirty="0" err="1">
                <a:solidFill>
                  <a:srgbClr val="0000CC"/>
                </a:solidFill>
                <a:latin typeface="+mj-lt"/>
              </a:rPr>
              <a:t>laø</a:t>
            </a:r>
            <a:r>
              <a:rPr lang="en-US" altLang="ja-JP" sz="2400" dirty="0">
                <a:solidFill>
                  <a:srgbClr val="0000CC"/>
                </a:solidFill>
                <a:latin typeface="+mj-lt"/>
              </a:rPr>
              <a:t> </a:t>
            </a:r>
            <a:r>
              <a:rPr lang="en-US" altLang="ja-JP" sz="2400" dirty="0" err="1">
                <a:solidFill>
                  <a:srgbClr val="0000CC"/>
                </a:solidFill>
                <a:latin typeface="+mj-lt"/>
              </a:rPr>
              <a:t>nguyeân</a:t>
            </a:r>
            <a:r>
              <a:rPr lang="en-US" altLang="ja-JP" sz="2400" dirty="0">
                <a:solidFill>
                  <a:srgbClr val="0000CC"/>
                </a:solidFill>
                <a:latin typeface="+mj-lt"/>
              </a:rPr>
              <a:t> </a:t>
            </a:r>
            <a:r>
              <a:rPr lang="en-US" altLang="ja-JP" sz="2400" dirty="0" err="1">
                <a:solidFill>
                  <a:srgbClr val="0000CC"/>
                </a:solidFill>
                <a:latin typeface="+mj-lt"/>
              </a:rPr>
              <a:t>nhaân</a:t>
            </a:r>
            <a:r>
              <a:rPr lang="en-US" altLang="ja-JP" sz="2400" dirty="0">
                <a:solidFill>
                  <a:srgbClr val="0000CC"/>
                </a:solidFill>
                <a:latin typeface="+mj-lt"/>
              </a:rPr>
              <a:t> </a:t>
            </a:r>
            <a:r>
              <a:rPr lang="en-US" altLang="ja-JP" sz="2400" dirty="0" err="1">
                <a:solidFill>
                  <a:srgbClr val="0000CC"/>
                </a:solidFill>
                <a:latin typeface="+mj-lt"/>
              </a:rPr>
              <a:t>cuoái</a:t>
            </a:r>
            <a:r>
              <a:rPr lang="en-US" altLang="ja-JP" sz="2400" dirty="0">
                <a:solidFill>
                  <a:srgbClr val="0000CC"/>
                </a:solidFill>
                <a:latin typeface="+mj-lt"/>
              </a:rPr>
              <a:t> </a:t>
            </a:r>
            <a:r>
              <a:rPr lang="en-US" altLang="ja-JP" sz="2400" dirty="0" err="1">
                <a:solidFill>
                  <a:srgbClr val="0000CC"/>
                </a:solidFill>
                <a:latin typeface="+mj-lt"/>
              </a:rPr>
              <a:t>cuøng</a:t>
            </a:r>
            <a:r>
              <a:rPr lang="en-US" altLang="ja-JP" sz="2400" dirty="0">
                <a:solidFill>
                  <a:srgbClr val="0000CC"/>
                </a:solidFill>
                <a:latin typeface="+mj-lt"/>
              </a:rPr>
              <a:t> </a:t>
            </a:r>
            <a:r>
              <a:rPr lang="en-US" altLang="ja-JP" sz="2400" dirty="0" err="1">
                <a:solidFill>
                  <a:srgbClr val="0000CC"/>
                </a:solidFill>
                <a:latin typeface="+mj-lt"/>
              </a:rPr>
              <a:t>gaây</a:t>
            </a:r>
            <a:r>
              <a:rPr lang="en-US" altLang="ja-JP" sz="2400" dirty="0">
                <a:solidFill>
                  <a:srgbClr val="0000CC"/>
                </a:solidFill>
                <a:latin typeface="+mj-lt"/>
              </a:rPr>
              <a:t> </a:t>
            </a:r>
            <a:r>
              <a:rPr lang="en-US" altLang="ja-JP" sz="2400" dirty="0" err="1">
                <a:solidFill>
                  <a:srgbClr val="0000CC"/>
                </a:solidFill>
                <a:latin typeface="+mj-lt"/>
              </a:rPr>
              <a:t>ra</a:t>
            </a:r>
            <a:r>
              <a:rPr lang="ja-JP" altLang="en-US" sz="2400" dirty="0">
                <a:solidFill>
                  <a:srgbClr val="0000CC"/>
                </a:solidFill>
                <a:latin typeface="+mj-lt"/>
              </a:rPr>
              <a:t> </a:t>
            </a:r>
            <a:r>
              <a:rPr lang="en-US" altLang="ja-JP" sz="2400" dirty="0" err="1">
                <a:solidFill>
                  <a:srgbClr val="0000CC"/>
                </a:solidFill>
                <a:latin typeface="+mj-lt"/>
              </a:rPr>
              <a:t>caùc</a:t>
            </a:r>
            <a:r>
              <a:rPr lang="en-US" altLang="ja-JP" sz="2400" dirty="0">
                <a:solidFill>
                  <a:srgbClr val="0000CC"/>
                </a:solidFill>
                <a:latin typeface="+mj-lt"/>
              </a:rPr>
              <a:t> </a:t>
            </a:r>
            <a:r>
              <a:rPr lang="en-US" altLang="ja-JP" sz="2400" dirty="0" err="1">
                <a:solidFill>
                  <a:srgbClr val="0000CC"/>
                </a:solidFill>
                <a:latin typeface="+mj-lt"/>
              </a:rPr>
              <a:t>bieán</a:t>
            </a:r>
            <a:r>
              <a:rPr lang="en-US" altLang="ja-JP" sz="2400" dirty="0">
                <a:solidFill>
                  <a:srgbClr val="0000CC"/>
                </a:solidFill>
                <a:latin typeface="+mj-lt"/>
              </a:rPr>
              <a:t> </a:t>
            </a:r>
            <a:r>
              <a:rPr lang="en-US" altLang="ja-JP" sz="2400" dirty="0" err="1">
                <a:solidFill>
                  <a:srgbClr val="0000CC"/>
                </a:solidFill>
                <a:latin typeface="+mj-lt"/>
              </a:rPr>
              <a:t>coá</a:t>
            </a:r>
            <a:r>
              <a:rPr lang="ja-JP" altLang="en-US" sz="2400" dirty="0">
                <a:solidFill>
                  <a:srgbClr val="0000CC"/>
                </a:solidFill>
                <a:latin typeface="+mj-lt"/>
              </a:rPr>
              <a:t> </a:t>
            </a:r>
            <a:r>
              <a:rPr lang="en-US" altLang="ja-JP" sz="2400" dirty="0" err="1">
                <a:solidFill>
                  <a:srgbClr val="0000CC"/>
                </a:solidFill>
                <a:latin typeface="+mj-lt"/>
              </a:rPr>
              <a:t>trong</a:t>
            </a:r>
            <a:r>
              <a:rPr lang="en-US" altLang="ja-JP" sz="2400" dirty="0">
                <a:solidFill>
                  <a:srgbClr val="0000CC"/>
                </a:solidFill>
                <a:latin typeface="+mj-lt"/>
              </a:rPr>
              <a:t> </a:t>
            </a:r>
            <a:r>
              <a:rPr lang="en-US" altLang="ja-JP" sz="2400" dirty="0" err="1">
                <a:solidFill>
                  <a:srgbClr val="0000CC"/>
                </a:solidFill>
                <a:latin typeface="+mj-lt"/>
              </a:rPr>
              <a:t>ñôøi</a:t>
            </a:r>
            <a:r>
              <a:rPr lang="en-US" altLang="ja-JP" sz="2400" dirty="0">
                <a:solidFill>
                  <a:srgbClr val="0000CC"/>
                </a:solidFill>
                <a:latin typeface="+mj-lt"/>
              </a:rPr>
              <a:t> </a:t>
            </a:r>
            <a:r>
              <a:rPr lang="en-US" altLang="ja-JP" sz="2400" dirty="0" err="1">
                <a:solidFill>
                  <a:srgbClr val="0000CC"/>
                </a:solidFill>
                <a:latin typeface="+mj-lt"/>
              </a:rPr>
              <a:t>soáng</a:t>
            </a:r>
            <a:r>
              <a:rPr lang="en-US" altLang="ja-JP" sz="2400" dirty="0">
                <a:solidFill>
                  <a:srgbClr val="0000CC"/>
                </a:solidFill>
                <a:latin typeface="+mj-lt"/>
              </a:rPr>
              <a:t> </a:t>
            </a:r>
            <a:r>
              <a:rPr lang="en-US" altLang="ja-JP" sz="2400" dirty="0" err="1">
                <a:solidFill>
                  <a:srgbClr val="0000CC"/>
                </a:solidFill>
                <a:latin typeface="+mj-lt"/>
              </a:rPr>
              <a:t>xaõ</a:t>
            </a:r>
            <a:r>
              <a:rPr lang="en-US" altLang="ja-JP" sz="2400" dirty="0">
                <a:solidFill>
                  <a:srgbClr val="0000CC"/>
                </a:solidFill>
                <a:latin typeface="+mj-lt"/>
              </a:rPr>
              <a:t> </a:t>
            </a:r>
            <a:r>
              <a:rPr lang="en-US" altLang="ja-JP" sz="2400" dirty="0" err="1">
                <a:solidFill>
                  <a:srgbClr val="0000CC"/>
                </a:solidFill>
                <a:latin typeface="+mj-lt"/>
              </a:rPr>
              <a:t>hoäi</a:t>
            </a:r>
            <a:r>
              <a:rPr lang="en-US" altLang="ja-JP" sz="2400" dirty="0">
                <a:solidFill>
                  <a:srgbClr val="0000CC"/>
                </a:solidFill>
                <a:latin typeface="+mj-lt"/>
              </a:rPr>
              <a:t>.</a:t>
            </a:r>
            <a:endParaRPr lang="en-US" sz="2400" dirty="0">
              <a:solidFill>
                <a:srgbClr val="0000CC"/>
              </a:solidFill>
              <a:latin typeface="+mj-lt"/>
            </a:endParaRPr>
          </a:p>
        </p:txBody>
      </p:sp>
      <p:sp>
        <p:nvSpPr>
          <p:cNvPr id="9" name="Rounded Rectangle 8"/>
          <p:cNvSpPr/>
          <p:nvPr/>
        </p:nvSpPr>
        <p:spPr bwMode="auto">
          <a:xfrm>
            <a:off x="6561136" y="2950612"/>
            <a:ext cx="1600201" cy="441960"/>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a:solidFill>
                  <a:schemeClr val="bg2"/>
                </a:solidFill>
                <a:latin typeface="VN-NTime" pitchFamily="2" charset="0"/>
              </a:rPr>
              <a:t>YÙù nghóa</a:t>
            </a:r>
            <a:endParaRPr lang="en-US" sz="2400" b="1" dirty="0">
              <a:solidFill>
                <a:schemeClr val="bg2"/>
              </a:solidFill>
              <a:latin typeface="VN-NTime" pitchFamily="2" charset="0"/>
            </a:endParaRPr>
          </a:p>
        </p:txBody>
      </p:sp>
      <p:cxnSp>
        <p:nvCxnSpPr>
          <p:cNvPr id="5" name="Straight Arrow Connector 4"/>
          <p:cNvCxnSpPr>
            <a:stCxn id="4" idx="2"/>
            <a:endCxn id="9" idx="0"/>
          </p:cNvCxnSpPr>
          <p:nvPr/>
        </p:nvCxnSpPr>
        <p:spPr bwMode="auto">
          <a:xfrm>
            <a:off x="5837237" y="2708032"/>
            <a:ext cx="1524000" cy="24258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1" name="Straight Arrow Connector 10"/>
          <p:cNvCxnSpPr>
            <a:stCxn id="4" idx="2"/>
            <a:endCxn id="7" idx="0"/>
          </p:cNvCxnSpPr>
          <p:nvPr/>
        </p:nvCxnSpPr>
        <p:spPr bwMode="auto">
          <a:xfrm flipH="1">
            <a:off x="2865437" y="2708032"/>
            <a:ext cx="2971800" cy="271468"/>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6" name="AutoShape 49"/>
          <p:cNvSpPr>
            <a:spLocks noChangeArrowheads="1"/>
          </p:cNvSpPr>
          <p:nvPr/>
        </p:nvSpPr>
        <p:spPr bwMode="auto">
          <a:xfrm>
            <a:off x="84139" y="477718"/>
            <a:ext cx="2781298"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a)</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vaät</a:t>
            </a:r>
            <a:r>
              <a:rPr lang="en-US" sz="2400" b="1" dirty="0">
                <a:latin typeface="VN-NTime" pitchFamily="2" charset="0"/>
              </a:rPr>
              <a:t> </a:t>
            </a:r>
            <a:r>
              <a:rPr lang="en-US" sz="2400" b="1" dirty="0" err="1">
                <a:latin typeface="VN-NTime" pitchFamily="2" charset="0"/>
              </a:rPr>
              <a:t>chaát</a:t>
            </a:r>
            <a:r>
              <a:rPr lang="en-US" sz="2400" b="1" dirty="0">
                <a:latin typeface="VN-NTime" pitchFamily="2" charset="0"/>
              </a:rPr>
              <a:t> </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320029702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 grpId="0" animBg="1"/>
      <p:bldP spid="7" grpId="0" animBg="1"/>
      <p:bldP spid="8" grpId="0" animBg="1"/>
      <p:bldP spid="9" grpId="0" animBg="1"/>
      <p:bldP spid="12"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751137" y="967979"/>
            <a:ext cx="7086599" cy="1606716"/>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2" indent="-342900">
              <a:spcBef>
                <a:spcPts val="600"/>
              </a:spcBef>
              <a:spcAft>
                <a:spcPts val="0"/>
              </a:spcAft>
              <a:buFont typeface="Wingdings" panose="05000000000000000000" pitchFamily="2" charset="2"/>
              <a:buChar char="§"/>
            </a:pPr>
            <a:r>
              <a:rPr lang="en-US" sz="2400" b="1" dirty="0">
                <a:solidFill>
                  <a:srgbClr val="000066"/>
                </a:solidFill>
                <a:latin typeface="VN-NTime" pitchFamily="2" charset="0"/>
              </a:rPr>
              <a:t>‘</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hieåu</a:t>
            </a:r>
            <a:r>
              <a:rPr lang="en-US" sz="2400" b="1" dirty="0">
                <a:solidFill>
                  <a:srgbClr val="000066"/>
                </a:solidFill>
                <a:latin typeface="VN-NTime" pitchFamily="2" charset="0"/>
              </a:rPr>
              <a:t> </a:t>
            </a:r>
            <a:r>
              <a:rPr lang="en-US" sz="2400" b="1" dirty="0" err="1">
                <a:solidFill>
                  <a:srgbClr val="000066"/>
                </a:solidFill>
                <a:latin typeface="VN-NTime" pitchFamily="2" charset="0"/>
              </a:rPr>
              <a:t>theo</a:t>
            </a:r>
            <a:r>
              <a:rPr lang="en-US" sz="2400" b="1" dirty="0">
                <a:solidFill>
                  <a:srgbClr val="000066"/>
                </a:solidFill>
                <a:latin typeface="VN-NTime" pitchFamily="2" charset="0"/>
              </a:rPr>
              <a:t> </a:t>
            </a:r>
            <a:r>
              <a:rPr lang="en-US" sz="2400" b="1" dirty="0" err="1">
                <a:solidFill>
                  <a:srgbClr val="000066"/>
                </a:solidFill>
                <a:latin typeface="VN-NTime" pitchFamily="2" charset="0"/>
              </a:rPr>
              <a:t>nghóa</a:t>
            </a:r>
            <a:r>
              <a:rPr lang="en-US" sz="2400" b="1" dirty="0">
                <a:solidFill>
                  <a:srgbClr val="000066"/>
                </a:solidFill>
                <a:latin typeface="VN-NTime" pitchFamily="2" charset="0"/>
              </a:rPr>
              <a:t> </a:t>
            </a:r>
            <a:r>
              <a:rPr lang="en-US" sz="2400" b="1" dirty="0" err="1">
                <a:solidFill>
                  <a:srgbClr val="000066"/>
                </a:solidFill>
                <a:latin typeface="VN-NTime" pitchFamily="2" charset="0"/>
              </a:rPr>
              <a:t>chung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 </a:t>
            </a:r>
            <a:r>
              <a:rPr lang="en-US" sz="2400" b="1" dirty="0" err="1">
                <a:solidFill>
                  <a:srgbClr val="000066"/>
                </a:solidFill>
                <a:latin typeface="VN-NTime" pitchFamily="2" charset="0"/>
              </a:rPr>
              <a:t>bao</a:t>
            </a:r>
            <a:r>
              <a:rPr lang="en-US" sz="2400" b="1" dirty="0">
                <a:solidFill>
                  <a:srgbClr val="000066"/>
                </a:solidFill>
                <a:latin typeface="VN-NTime" pitchFamily="2" charset="0"/>
              </a:rPr>
              <a:t> </a:t>
            </a:r>
            <a:r>
              <a:rPr lang="en-US" sz="2400" b="1" dirty="0" err="1">
                <a:solidFill>
                  <a:srgbClr val="000066"/>
                </a:solidFill>
                <a:latin typeface="VN-NTime" pitchFamily="2" charset="0"/>
              </a:rPr>
              <a:t>goàm</a:t>
            </a:r>
            <a:r>
              <a:rPr lang="en-US" sz="2400" b="1" dirty="0">
                <a:solidFill>
                  <a:srgbClr val="000066"/>
                </a:solidFill>
                <a:latin typeface="VN-NTime" pitchFamily="2" charset="0"/>
              </a:rPr>
              <a:t> </a:t>
            </a:r>
            <a:r>
              <a:rPr lang="en-US" sz="2400" b="1" dirty="0" err="1">
                <a:solidFill>
                  <a:srgbClr val="000066"/>
                </a:solidFill>
                <a:latin typeface="VN-NTime" pitchFamily="2" charset="0"/>
              </a:rPr>
              <a:t>taát</a:t>
            </a:r>
            <a:r>
              <a:rPr lang="en-US" sz="2400" b="1" dirty="0">
                <a:solidFill>
                  <a:srgbClr val="000066"/>
                </a:solidFill>
                <a:latin typeface="VN-NTime" pitchFamily="2" charset="0"/>
              </a:rPr>
              <a:t> </a:t>
            </a:r>
            <a:r>
              <a:rPr lang="en-US" sz="2400" b="1" dirty="0" err="1">
                <a:solidFill>
                  <a:srgbClr val="000066"/>
                </a:solidFill>
                <a:latin typeface="VN-NTime" pitchFamily="2" charset="0"/>
              </a:rPr>
              <a:t>caû</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quaù</a:t>
            </a:r>
            <a:r>
              <a:rPr lang="en-US" sz="2400" b="1" dirty="0">
                <a:solidFill>
                  <a:srgbClr val="000066"/>
                </a:solidFill>
                <a:latin typeface="VN-NTime" pitchFamily="2" charset="0"/>
              </a:rPr>
              <a:t> </a:t>
            </a:r>
            <a:r>
              <a:rPr lang="en-US" sz="2400" b="1" dirty="0" err="1">
                <a:solidFill>
                  <a:srgbClr val="000066"/>
                </a:solidFill>
                <a:latin typeface="VN-NTime" pitchFamily="2" charset="0"/>
              </a:rPr>
              <a:t>trình</a:t>
            </a:r>
            <a:r>
              <a:rPr lang="en-US" sz="2400" b="1" dirty="0">
                <a:solidFill>
                  <a:srgbClr val="000066"/>
                </a:solidFill>
                <a:latin typeface="VN-NTime" pitchFamily="2" charset="0"/>
              </a:rPr>
              <a:t> </a:t>
            </a:r>
            <a:r>
              <a:rPr lang="en-US" sz="2400" b="1" dirty="0" err="1">
                <a:solidFill>
                  <a:srgbClr val="000066"/>
                </a:solidFill>
                <a:latin typeface="VN-NTime" pitchFamily="2" charset="0"/>
              </a:rPr>
              <a:t>dieãn</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vuõ</a:t>
            </a:r>
            <a:r>
              <a:rPr lang="en-US" sz="2400" b="1" dirty="0">
                <a:solidFill>
                  <a:srgbClr val="000066"/>
                </a:solidFill>
                <a:latin typeface="VN-NTime" pitchFamily="2" charset="0"/>
              </a:rPr>
              <a:t> </a:t>
            </a:r>
            <a:r>
              <a:rPr lang="en-US" sz="2400" b="1" dirty="0" err="1">
                <a:solidFill>
                  <a:srgbClr val="000066"/>
                </a:solidFill>
                <a:latin typeface="VN-NTime" pitchFamily="2" charset="0"/>
              </a:rPr>
              <a:t>truï</a:t>
            </a:r>
            <a:r>
              <a:rPr lang="en-US" sz="2400" b="1" dirty="0">
                <a:solidFill>
                  <a:srgbClr val="000066"/>
                </a:solidFill>
                <a:latin typeface="VN-NTime" pitchFamily="2" charset="0"/>
              </a:rPr>
              <a:t>, </a:t>
            </a:r>
            <a:r>
              <a:rPr lang="en-US" sz="2400" b="1" dirty="0" err="1">
                <a:solidFill>
                  <a:srgbClr val="000066"/>
                </a:solidFill>
                <a:latin typeface="VN-NTime" pitchFamily="2" charset="0"/>
              </a:rPr>
              <a:t>keå</a:t>
            </a:r>
            <a:r>
              <a:rPr lang="en-US" sz="2400" b="1" dirty="0">
                <a:solidFill>
                  <a:srgbClr val="000066"/>
                </a:solidFill>
                <a:latin typeface="VN-NTime" pitchFamily="2" charset="0"/>
              </a:rPr>
              <a:t> </a:t>
            </a:r>
            <a:r>
              <a:rPr lang="en-US" sz="2400" b="1" dirty="0" err="1">
                <a:solidFill>
                  <a:srgbClr val="000066"/>
                </a:solidFill>
                <a:latin typeface="VN-NTime" pitchFamily="2" charset="0"/>
              </a:rPr>
              <a:t>töø</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vò</a:t>
            </a:r>
            <a:r>
              <a:rPr lang="en-US" sz="2400" b="1" dirty="0">
                <a:solidFill>
                  <a:srgbClr val="000066"/>
                </a:solidFill>
                <a:latin typeface="VN-NTime" pitchFamily="2" charset="0"/>
              </a:rPr>
              <a:t> </a:t>
            </a:r>
            <a:r>
              <a:rPr lang="en-US" sz="2400" b="1" dirty="0" err="1">
                <a:solidFill>
                  <a:srgbClr val="000066"/>
                </a:solidFill>
                <a:latin typeface="VN-NTime" pitchFamily="2" charset="0"/>
              </a:rPr>
              <a:t>trí</a:t>
            </a:r>
            <a:r>
              <a:rPr lang="en-US" sz="2400" b="1" dirty="0">
                <a:solidFill>
                  <a:srgbClr val="000066"/>
                </a:solidFill>
                <a:latin typeface="VN-NTime" pitchFamily="2" charset="0"/>
              </a:rPr>
              <a:t> </a:t>
            </a:r>
            <a:r>
              <a:rPr lang="en-US" sz="2400" b="1" dirty="0" err="1">
                <a:solidFill>
                  <a:srgbClr val="000066"/>
                </a:solidFill>
                <a:latin typeface="VN-NTime" pitchFamily="2" charset="0"/>
              </a:rPr>
              <a:t>ñôn</a:t>
            </a:r>
            <a:r>
              <a:rPr lang="en-US" sz="2400" b="1" dirty="0">
                <a:solidFill>
                  <a:srgbClr val="000066"/>
                </a:solidFill>
                <a:latin typeface="VN-NTime" pitchFamily="2" charset="0"/>
              </a:rPr>
              <a:t> </a:t>
            </a:r>
            <a:r>
              <a:rPr lang="en-US" sz="2400" b="1" dirty="0" err="1">
                <a:solidFill>
                  <a:srgbClr val="000066"/>
                </a:solidFill>
                <a:latin typeface="VN-NTime" pitchFamily="2" charset="0"/>
              </a:rPr>
              <a:t>giaûn</a:t>
            </a:r>
            <a:r>
              <a:rPr lang="en-US" sz="2400" b="1" dirty="0">
                <a:solidFill>
                  <a:srgbClr val="000066"/>
                </a:solidFill>
                <a:latin typeface="VN-NTime" pitchFamily="2" charset="0"/>
              </a:rPr>
              <a:t> </a:t>
            </a:r>
            <a:r>
              <a:rPr lang="en-US" sz="2400" b="1" dirty="0" err="1">
                <a:solidFill>
                  <a:srgbClr val="000066"/>
                </a:solidFill>
                <a:latin typeface="VN-NTime" pitchFamily="2" charset="0"/>
              </a:rPr>
              <a:t>cho</a:t>
            </a:r>
            <a:r>
              <a:rPr lang="en-US" sz="2400" b="1" dirty="0">
                <a:solidFill>
                  <a:srgbClr val="000066"/>
                </a:solidFill>
                <a:latin typeface="VN-NTime" pitchFamily="2" charset="0"/>
              </a:rPr>
              <a:t> </a:t>
            </a:r>
            <a:r>
              <a:rPr lang="en-US" sz="2400" b="1" dirty="0" err="1">
                <a:solidFill>
                  <a:srgbClr val="000066"/>
                </a:solidFill>
                <a:latin typeface="VN-NTime" pitchFamily="2" charset="0"/>
              </a:rPr>
              <a:t>ñeán</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duy</a:t>
            </a:r>
            <a:r>
              <a:rPr lang="en-US" sz="2400" b="1" dirty="0">
                <a:solidFill>
                  <a:srgbClr val="000066"/>
                </a:solidFill>
                <a:latin typeface="VN-NTime" pitchFamily="2" charset="0"/>
              </a:rPr>
              <a:t>’. </a:t>
            </a:r>
            <a:r>
              <a:rPr lang="en-US" altLang="en-US" sz="2400" dirty="0">
                <a:solidFill>
                  <a:srgbClr val="0000CC"/>
                </a:solidFill>
                <a:latin typeface="VN-NTime" pitchFamily="2" charset="0"/>
                <a:cs typeface="Times New Roman" pitchFamily="18" charset="0"/>
              </a:rPr>
              <a:t>(</a:t>
            </a:r>
            <a:r>
              <a:rPr lang="en-US" altLang="en-US" sz="2400" dirty="0" err="1">
                <a:solidFill>
                  <a:srgbClr val="0000CC"/>
                </a:solidFill>
                <a:latin typeface="VN-NTime" pitchFamily="2" charset="0"/>
                <a:cs typeface="Times New Roman" pitchFamily="18" charset="0"/>
              </a:rPr>
              <a:t>Ph.AÊngghen</a:t>
            </a:r>
            <a:r>
              <a:rPr lang="en-US" altLang="en-US" sz="2400" dirty="0">
                <a:solidFill>
                  <a:srgbClr val="0000CC"/>
                </a:solidFill>
                <a:latin typeface="VN-NTime" pitchFamily="2" charset="0"/>
                <a:cs typeface="Times New Roman" pitchFamily="18" charset="0"/>
              </a:rPr>
              <a:t>)</a:t>
            </a:r>
            <a:endParaRPr lang="en-US" sz="2400" b="1" dirty="0">
              <a:solidFill>
                <a:srgbClr val="000000"/>
              </a:solidFill>
              <a:latin typeface="VN-NTime" pitchFamily="2" charset="0"/>
            </a:endParaRPr>
          </a:p>
        </p:txBody>
      </p:sp>
      <p:sp>
        <p:nvSpPr>
          <p:cNvPr id="2" name="Rounded Rectangle 1"/>
          <p:cNvSpPr/>
          <p:nvPr/>
        </p:nvSpPr>
        <p:spPr bwMode="auto">
          <a:xfrm>
            <a:off x="43192" y="967979"/>
            <a:ext cx="2667001" cy="1606716"/>
          </a:xfrm>
          <a:prstGeom prst="roundRect">
            <a:avLst>
              <a:gd name="adj" fmla="val 3874"/>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dirty="0" err="1">
                <a:solidFill>
                  <a:srgbClr val="800000"/>
                </a:solidFill>
                <a:latin typeface="VN-NTime" pitchFamily="2" charset="0"/>
              </a:rPr>
              <a:t>Vaän</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r>
              <a:rPr lang="en-US" sz="2400" b="1" dirty="0">
                <a:solidFill>
                  <a:srgbClr val="800000"/>
                </a:solidFill>
                <a:latin typeface="VN-NTime" pitchFamily="2" charset="0"/>
              </a:rPr>
              <a:t> </a:t>
            </a:r>
            <a:r>
              <a:rPr lang="en-US" sz="2400" b="1" dirty="0" err="1">
                <a:solidFill>
                  <a:srgbClr val="800000"/>
                </a:solidFill>
                <a:latin typeface="VN-NTime" pitchFamily="2" charset="0"/>
              </a:rPr>
              <a:t>laø</a:t>
            </a:r>
            <a:r>
              <a:rPr lang="en-US" sz="2400" b="1" dirty="0">
                <a:solidFill>
                  <a:srgbClr val="800000"/>
                </a:solidFill>
                <a:latin typeface="VN-NTime" pitchFamily="2" charset="0"/>
              </a:rPr>
              <a:t> </a:t>
            </a:r>
            <a:r>
              <a:rPr lang="en-US" sz="2400" b="1" dirty="0" err="1">
                <a:solidFill>
                  <a:srgbClr val="800000"/>
                </a:solidFill>
                <a:latin typeface="VN-NTime" pitchFamily="2" charset="0"/>
              </a:rPr>
              <a:t>phöông</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r>
              <a:rPr lang="en-US" sz="2400" b="1" dirty="0">
                <a:solidFill>
                  <a:srgbClr val="800000"/>
                </a:solidFill>
                <a:latin typeface="VN-NTime" pitchFamily="2" charset="0"/>
              </a:rPr>
              <a:t> </a:t>
            </a:r>
            <a:r>
              <a:rPr lang="en-US" sz="2400" b="1" dirty="0" err="1">
                <a:solidFill>
                  <a:srgbClr val="800000"/>
                </a:solidFill>
                <a:latin typeface="VN-NTime" pitchFamily="2" charset="0"/>
              </a:rPr>
              <a:t>toàn</a:t>
            </a:r>
            <a:r>
              <a:rPr lang="en-US" sz="2400" b="1" dirty="0">
                <a:solidFill>
                  <a:srgbClr val="800000"/>
                </a:solidFill>
                <a:latin typeface="VN-NTime" pitchFamily="2" charset="0"/>
              </a:rPr>
              <a:t> </a:t>
            </a:r>
            <a:r>
              <a:rPr lang="en-US" sz="2400" b="1" dirty="0" err="1">
                <a:solidFill>
                  <a:srgbClr val="800000"/>
                </a:solidFill>
                <a:latin typeface="VN-NTime" pitchFamily="2" charset="0"/>
              </a:rPr>
              <a:t>taïi</a:t>
            </a:r>
            <a:r>
              <a:rPr lang="en-US" sz="2400" b="1" dirty="0">
                <a:solidFill>
                  <a:srgbClr val="800000"/>
                </a:solidFill>
                <a:latin typeface="VN-NTime" pitchFamily="2" charset="0"/>
              </a:rPr>
              <a:t>, </a:t>
            </a:r>
            <a:r>
              <a:rPr lang="en-US" sz="2400" b="1" dirty="0" err="1">
                <a:solidFill>
                  <a:srgbClr val="800000"/>
                </a:solidFill>
                <a:latin typeface="VN-NTime" pitchFamily="2" charset="0"/>
              </a:rPr>
              <a:t>laø</a:t>
            </a:r>
            <a:r>
              <a:rPr lang="en-US" sz="2400" b="1" dirty="0">
                <a:solidFill>
                  <a:srgbClr val="800000"/>
                </a:solidFill>
                <a:latin typeface="VN-NTime" pitchFamily="2" charset="0"/>
              </a:rPr>
              <a:t> </a:t>
            </a:r>
            <a:r>
              <a:rPr lang="en-US" sz="2400" b="1" dirty="0" err="1">
                <a:solidFill>
                  <a:srgbClr val="800000"/>
                </a:solidFill>
                <a:latin typeface="VN-NTime" pitchFamily="2" charset="0"/>
              </a:rPr>
              <a:t>thuoäc</a:t>
            </a:r>
            <a:r>
              <a:rPr lang="en-US" sz="2400" b="1" dirty="0">
                <a:solidFill>
                  <a:srgbClr val="800000"/>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coá</a:t>
            </a:r>
            <a:r>
              <a:rPr lang="en-US" sz="2400" b="1" dirty="0">
                <a:solidFill>
                  <a:srgbClr val="800000"/>
                </a:solidFill>
                <a:latin typeface="VN-NTime" pitchFamily="2" charset="0"/>
              </a:rPr>
              <a:t> </a:t>
            </a:r>
            <a:r>
              <a:rPr lang="en-US" sz="2400" b="1" dirty="0" err="1">
                <a:solidFill>
                  <a:srgbClr val="800000"/>
                </a:solidFill>
                <a:latin typeface="VN-NTime" pitchFamily="2" charset="0"/>
              </a:rPr>
              <a:t>höõu</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vaät</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endParaRPr lang="en-US" sz="2400" b="1" dirty="0">
              <a:solidFill>
                <a:srgbClr val="800000"/>
              </a:solidFill>
              <a:latin typeface="VN-NTime" pitchFamily="2" charset="0"/>
            </a:endParaRPr>
          </a:p>
        </p:txBody>
      </p:sp>
      <p:sp>
        <p:nvSpPr>
          <p:cNvPr id="6" name="Rounded Rectangle 5"/>
          <p:cNvSpPr/>
          <p:nvPr/>
        </p:nvSpPr>
        <p:spPr bwMode="auto">
          <a:xfrm>
            <a:off x="84136" y="3158612"/>
            <a:ext cx="2133601" cy="1180231"/>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spcBef>
                <a:spcPts val="600"/>
              </a:spcBef>
              <a:spcAft>
                <a:spcPts val="0"/>
              </a:spcAft>
            </a:pPr>
            <a:r>
              <a:rPr lang="en-US" sz="2400" dirty="0" err="1">
                <a:solidFill>
                  <a:srgbClr val="0000CC"/>
                </a:solidFill>
                <a:latin typeface="VNI-Swiss-Condense"/>
              </a:rPr>
              <a:t>Töông</a:t>
            </a:r>
            <a:r>
              <a:rPr lang="en-US" sz="2400" dirty="0">
                <a:solidFill>
                  <a:srgbClr val="0000CC"/>
                </a:solidFill>
                <a:latin typeface="VNI-Swiss-Condense"/>
              </a:rPr>
              <a:t> </a:t>
            </a:r>
            <a:r>
              <a:rPr lang="en-US" sz="2400" dirty="0" err="1">
                <a:solidFill>
                  <a:srgbClr val="0000CC"/>
                </a:solidFill>
                <a:latin typeface="VNI-Swiss-Condense"/>
              </a:rPr>
              <a:t>taùc</a:t>
            </a:r>
            <a:r>
              <a:rPr lang="en-US" sz="2400" dirty="0">
                <a:solidFill>
                  <a:srgbClr val="0000CC"/>
                </a:solidFill>
                <a:latin typeface="VNI-Swiss-Condense"/>
              </a:rPr>
              <a:t> </a:t>
            </a:r>
            <a:r>
              <a:rPr lang="en-US" sz="2400" dirty="0" err="1">
                <a:solidFill>
                  <a:srgbClr val="0000CC"/>
                </a:solidFill>
                <a:latin typeface="VNI-Swiss-Condense"/>
              </a:rPr>
              <a:t>beân</a:t>
            </a:r>
            <a:r>
              <a:rPr lang="en-US" sz="2400" dirty="0">
                <a:solidFill>
                  <a:srgbClr val="0000CC"/>
                </a:solidFill>
                <a:latin typeface="VNI-Swiss-Condense"/>
              </a:rPr>
              <a:t> </a:t>
            </a:r>
            <a:r>
              <a:rPr lang="en-US" sz="2400" dirty="0" err="1">
                <a:solidFill>
                  <a:srgbClr val="0000CC"/>
                </a:solidFill>
                <a:latin typeface="VNI-Swiss-Condense"/>
              </a:rPr>
              <a:t>trong</a:t>
            </a:r>
            <a:r>
              <a:rPr lang="en-US" sz="2400" dirty="0">
                <a:solidFill>
                  <a:srgbClr val="0000CC"/>
                </a:solidFill>
                <a:latin typeface="VNI-Swiss-Condense"/>
              </a:rPr>
              <a:t> </a:t>
            </a:r>
            <a:r>
              <a:rPr lang="en-US" sz="2400" dirty="0" err="1">
                <a:solidFill>
                  <a:srgbClr val="0000CC"/>
                </a:solidFill>
                <a:latin typeface="VNI-Swiss-Condense"/>
              </a:rPr>
              <a:t>theá</a:t>
            </a:r>
            <a:r>
              <a:rPr lang="en-US" sz="2400" dirty="0">
                <a:solidFill>
                  <a:srgbClr val="0000CC"/>
                </a:solidFill>
                <a:latin typeface="VNI-Swiss-Condense"/>
              </a:rPr>
              <a:t> </a:t>
            </a:r>
            <a:r>
              <a:rPr lang="en-US" sz="2400" dirty="0" err="1">
                <a:solidFill>
                  <a:srgbClr val="0000CC"/>
                </a:solidFill>
                <a:latin typeface="VNI-Swiss-Condense"/>
              </a:rPr>
              <a:t>giôùi</a:t>
            </a:r>
            <a:r>
              <a:rPr lang="en-US" sz="2400" dirty="0">
                <a:solidFill>
                  <a:srgbClr val="0000CC"/>
                </a:solidFill>
                <a:latin typeface="VNI-Swiss-Condense"/>
              </a:rPr>
              <a:t> </a:t>
            </a:r>
            <a:r>
              <a:rPr lang="en-US" sz="2400" dirty="0" err="1">
                <a:solidFill>
                  <a:srgbClr val="0000CC"/>
                </a:solidFill>
                <a:latin typeface="VNI-Swiss-Condense"/>
              </a:rPr>
              <a:t>vaät</a:t>
            </a:r>
            <a:r>
              <a:rPr lang="en-US" sz="2400" dirty="0">
                <a:solidFill>
                  <a:srgbClr val="0000CC"/>
                </a:solidFill>
                <a:latin typeface="VNI-Swiss-Condense"/>
              </a:rPr>
              <a:t> </a:t>
            </a:r>
            <a:r>
              <a:rPr lang="en-US" sz="2400" dirty="0" err="1">
                <a:solidFill>
                  <a:srgbClr val="0000CC"/>
                </a:solidFill>
                <a:latin typeface="VNI-Swiss-Condense"/>
              </a:rPr>
              <a:t>chaát</a:t>
            </a:r>
            <a:r>
              <a:rPr lang="en-US" sz="2400" dirty="0">
                <a:solidFill>
                  <a:srgbClr val="0000CC"/>
                </a:solidFill>
                <a:latin typeface="VNI-Swiss-Condense"/>
              </a:rPr>
              <a:t> (</a:t>
            </a:r>
            <a:r>
              <a:rPr lang="en-US" sz="2400" dirty="0" err="1">
                <a:solidFill>
                  <a:srgbClr val="0000CC"/>
                </a:solidFill>
                <a:latin typeface="VNI-Swiss-Condense"/>
              </a:rPr>
              <a:t>t</a:t>
            </a:r>
            <a:r>
              <a:rPr lang="en-US" altLang="ja-JP" sz="2400" dirty="0" err="1">
                <a:solidFill>
                  <a:srgbClr val="0000CC"/>
                </a:solidFill>
                <a:latin typeface="VNI-Swiss-Condense"/>
              </a:rPr>
              <a:t>öï</a:t>
            </a:r>
            <a:r>
              <a:rPr lang="en-US" altLang="ja-JP" sz="2400" dirty="0">
                <a:solidFill>
                  <a:srgbClr val="0000CC"/>
                </a:solidFill>
                <a:latin typeface="VNI-Swiss-Condense"/>
              </a:rPr>
              <a:t> </a:t>
            </a:r>
            <a:r>
              <a:rPr lang="en-US" altLang="ja-JP" sz="2400" dirty="0" err="1">
                <a:solidFill>
                  <a:srgbClr val="0000CC"/>
                </a:solidFill>
                <a:latin typeface="VNI-Swiss-Condense"/>
              </a:rPr>
              <a:t>thaân</a:t>
            </a:r>
            <a:r>
              <a:rPr lang="en-US" sz="2400" dirty="0">
                <a:solidFill>
                  <a:srgbClr val="0000CC"/>
                </a:solidFill>
                <a:latin typeface="VNI-Swiss-Condense"/>
              </a:rPr>
              <a:t>)</a:t>
            </a:r>
          </a:p>
        </p:txBody>
      </p:sp>
      <p:sp>
        <p:nvSpPr>
          <p:cNvPr id="7" name="Rounded Rectangle 6"/>
          <p:cNvSpPr/>
          <p:nvPr/>
        </p:nvSpPr>
        <p:spPr bwMode="auto">
          <a:xfrm>
            <a:off x="350835" y="2749999"/>
            <a:ext cx="1600201" cy="365256"/>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400" b="1">
                <a:solidFill>
                  <a:srgbClr val="000000"/>
                </a:solidFill>
                <a:latin typeface="VN-NTime" pitchFamily="2" charset="0"/>
              </a:rPr>
              <a:t>Nguoàn goác</a:t>
            </a:r>
            <a:endParaRPr lang="en-US" sz="2400" b="1" dirty="0">
              <a:solidFill>
                <a:srgbClr val="000000"/>
              </a:solidFill>
              <a:latin typeface="VN-NTime" pitchFamily="2" charset="0"/>
            </a:endParaRPr>
          </a:p>
        </p:txBody>
      </p:sp>
      <p:sp>
        <p:nvSpPr>
          <p:cNvPr id="8" name="Rounded Rectangle 7"/>
          <p:cNvSpPr/>
          <p:nvPr/>
        </p:nvSpPr>
        <p:spPr bwMode="auto">
          <a:xfrm>
            <a:off x="2903537" y="3158612"/>
            <a:ext cx="3886200" cy="1184788"/>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lgn="ctr">
              <a:spcBef>
                <a:spcPts val="600"/>
              </a:spcBef>
              <a:spcAft>
                <a:spcPts val="0"/>
              </a:spcAft>
            </a:pPr>
            <a:r>
              <a:rPr lang="en-US" sz="2400" dirty="0" err="1">
                <a:solidFill>
                  <a:srgbClr val="0000CC"/>
                </a:solidFill>
                <a:latin typeface="VNI-Swiss-Condense"/>
              </a:rPr>
              <a:t>Tính</a:t>
            </a:r>
            <a:r>
              <a:rPr lang="en-US" sz="2400" dirty="0">
                <a:solidFill>
                  <a:srgbClr val="0000CC"/>
                </a:solidFill>
                <a:latin typeface="VNI-Swiss-Condense"/>
              </a:rPr>
              <a:t> </a:t>
            </a:r>
            <a:r>
              <a:rPr lang="en-US" sz="2400" dirty="0" err="1">
                <a:solidFill>
                  <a:srgbClr val="0000CC"/>
                </a:solidFill>
                <a:latin typeface="VNI-Swiss-Condense"/>
              </a:rPr>
              <a:t>khaùch</a:t>
            </a:r>
            <a:r>
              <a:rPr lang="en-US" sz="2400" dirty="0">
                <a:solidFill>
                  <a:srgbClr val="0000CC"/>
                </a:solidFill>
                <a:latin typeface="VNI-Swiss-Condense"/>
              </a:rPr>
              <a:t> </a:t>
            </a:r>
            <a:r>
              <a:rPr lang="en-US" sz="2400" dirty="0" err="1">
                <a:solidFill>
                  <a:srgbClr val="0000CC"/>
                </a:solidFill>
                <a:latin typeface="VNI-Swiss-Condense"/>
              </a:rPr>
              <a:t>quan</a:t>
            </a:r>
            <a:r>
              <a:rPr lang="en-US" sz="2400" dirty="0">
                <a:solidFill>
                  <a:srgbClr val="0000CC"/>
                </a:solidFill>
                <a:latin typeface="VNI-Swiss-Condense"/>
              </a:rPr>
              <a:t>; </a:t>
            </a:r>
            <a:r>
              <a:rPr lang="en-US" sz="2400" dirty="0" err="1">
                <a:solidFill>
                  <a:srgbClr val="0000CC"/>
                </a:solidFill>
                <a:latin typeface="VNI-Swiss-Condense"/>
              </a:rPr>
              <a:t>Tính</a:t>
            </a:r>
            <a:r>
              <a:rPr lang="en-US" sz="2400" dirty="0">
                <a:solidFill>
                  <a:srgbClr val="0000CC"/>
                </a:solidFill>
                <a:latin typeface="VNI-Swiss-Condense"/>
              </a:rPr>
              <a:t> </a:t>
            </a:r>
            <a:r>
              <a:rPr lang="en-US" sz="2400" dirty="0" err="1">
                <a:solidFill>
                  <a:srgbClr val="0000CC"/>
                </a:solidFill>
                <a:latin typeface="VNI-Swiss-Condense"/>
              </a:rPr>
              <a:t>phoå</a:t>
            </a:r>
            <a:r>
              <a:rPr lang="en-US" sz="2400" dirty="0">
                <a:solidFill>
                  <a:srgbClr val="0000CC"/>
                </a:solidFill>
                <a:latin typeface="VNI-Swiss-Condense"/>
              </a:rPr>
              <a:t> </a:t>
            </a:r>
            <a:r>
              <a:rPr lang="en-US" sz="2400" dirty="0" err="1">
                <a:solidFill>
                  <a:srgbClr val="0000CC"/>
                </a:solidFill>
                <a:latin typeface="VNI-Swiss-Condense"/>
              </a:rPr>
              <a:t>bieán</a:t>
            </a:r>
            <a:r>
              <a:rPr lang="en-US" sz="2400" dirty="0">
                <a:solidFill>
                  <a:srgbClr val="0000CC"/>
                </a:solidFill>
                <a:latin typeface="VNI-Swiss-Condense"/>
              </a:rPr>
              <a:t>; </a:t>
            </a:r>
            <a:r>
              <a:rPr lang="en-US" sz="2400" dirty="0" err="1">
                <a:solidFill>
                  <a:srgbClr val="0000CC"/>
                </a:solidFill>
                <a:latin typeface="VNI-Swiss-Condense"/>
              </a:rPr>
              <a:t>Tính</a:t>
            </a:r>
            <a:r>
              <a:rPr lang="en-US" sz="2400" dirty="0">
                <a:solidFill>
                  <a:srgbClr val="0000CC"/>
                </a:solidFill>
                <a:latin typeface="VNI-Swiss-Condense"/>
              </a:rPr>
              <a:t> </a:t>
            </a:r>
            <a:r>
              <a:rPr lang="en-US" sz="2400" dirty="0" err="1">
                <a:solidFill>
                  <a:srgbClr val="0000CC"/>
                </a:solidFill>
                <a:latin typeface="VNI-Swiss-Condense"/>
              </a:rPr>
              <a:t>tuyeät</a:t>
            </a:r>
            <a:r>
              <a:rPr lang="en-US" sz="2400" dirty="0">
                <a:solidFill>
                  <a:srgbClr val="0000CC"/>
                </a:solidFill>
                <a:latin typeface="VNI-Swiss-Condense"/>
              </a:rPr>
              <a:t> </a:t>
            </a:r>
            <a:r>
              <a:rPr lang="en-US" sz="2400" dirty="0" err="1">
                <a:solidFill>
                  <a:srgbClr val="0000CC"/>
                </a:solidFill>
                <a:latin typeface="VNI-Swiss-Condense"/>
              </a:rPr>
              <a:t>ñoái</a:t>
            </a:r>
            <a:r>
              <a:rPr lang="en-US" sz="2400" dirty="0">
                <a:solidFill>
                  <a:srgbClr val="0000CC"/>
                </a:solidFill>
                <a:latin typeface="VNI-Swiss-Condense"/>
              </a:rPr>
              <a:t> (</a:t>
            </a:r>
            <a:r>
              <a:rPr lang="en-US" sz="2400" dirty="0" err="1">
                <a:solidFill>
                  <a:srgbClr val="0000CC"/>
                </a:solidFill>
                <a:latin typeface="VNI-Swiss-Condense"/>
              </a:rPr>
              <a:t>nhöng</a:t>
            </a:r>
            <a:r>
              <a:rPr lang="en-US" sz="2400" dirty="0">
                <a:solidFill>
                  <a:srgbClr val="0000CC"/>
                </a:solidFill>
                <a:latin typeface="VNI-Swiss-Condense"/>
              </a:rPr>
              <a:t> </a:t>
            </a:r>
            <a:r>
              <a:rPr lang="en-US" sz="2400" dirty="0" err="1">
                <a:solidFill>
                  <a:srgbClr val="0000CC"/>
                </a:solidFill>
                <a:latin typeface="VNI-Swiss-Condense"/>
              </a:rPr>
              <a:t>bao</a:t>
            </a:r>
            <a:r>
              <a:rPr lang="en-US" sz="2400" dirty="0">
                <a:solidFill>
                  <a:srgbClr val="0000CC"/>
                </a:solidFill>
                <a:latin typeface="VNI-Swiss-Condense"/>
              </a:rPr>
              <a:t> </a:t>
            </a:r>
            <a:r>
              <a:rPr lang="en-US" sz="2400" dirty="0" err="1">
                <a:solidFill>
                  <a:srgbClr val="0000CC"/>
                </a:solidFill>
                <a:latin typeface="VNI-Swiss-Condense"/>
              </a:rPr>
              <a:t>haøm</a:t>
            </a:r>
            <a:r>
              <a:rPr lang="en-US" sz="2400" dirty="0">
                <a:solidFill>
                  <a:srgbClr val="0000CC"/>
                </a:solidFill>
                <a:latin typeface="VNI-Swiss-Condense"/>
              </a:rPr>
              <a:t> </a:t>
            </a:r>
            <a:r>
              <a:rPr lang="en-US" sz="2400" dirty="0" err="1">
                <a:solidFill>
                  <a:srgbClr val="0000CC"/>
                </a:solidFill>
                <a:latin typeface="VNI-Swiss-Condense"/>
              </a:rPr>
              <a:t>tính</a:t>
            </a:r>
            <a:r>
              <a:rPr lang="en-US" sz="2400" dirty="0">
                <a:solidFill>
                  <a:srgbClr val="0000CC"/>
                </a:solidFill>
                <a:latin typeface="VNI-Swiss-Condense"/>
              </a:rPr>
              <a:t> </a:t>
            </a:r>
            <a:r>
              <a:rPr lang="en-US" sz="2400" dirty="0" err="1">
                <a:solidFill>
                  <a:srgbClr val="0000CC"/>
                </a:solidFill>
                <a:latin typeface="VNI-Swiss-Condense"/>
              </a:rPr>
              <a:t>ñöùng</a:t>
            </a:r>
            <a:r>
              <a:rPr lang="en-US" sz="2400" dirty="0">
                <a:solidFill>
                  <a:srgbClr val="0000CC"/>
                </a:solidFill>
                <a:latin typeface="VNI-Swiss-Condense"/>
              </a:rPr>
              <a:t> </a:t>
            </a:r>
            <a:r>
              <a:rPr lang="en-US" sz="2400" dirty="0" err="1">
                <a:solidFill>
                  <a:srgbClr val="0000CC"/>
                </a:solidFill>
                <a:latin typeface="VNI-Swiss-Condense"/>
              </a:rPr>
              <a:t>im</a:t>
            </a:r>
            <a:r>
              <a:rPr lang="en-US" sz="2400" dirty="0">
                <a:solidFill>
                  <a:srgbClr val="0000CC"/>
                </a:solidFill>
                <a:latin typeface="VNI-Swiss-Condense"/>
              </a:rPr>
              <a:t> </a:t>
            </a:r>
            <a:r>
              <a:rPr lang="en-US" sz="2400" dirty="0" err="1">
                <a:solidFill>
                  <a:srgbClr val="0000CC"/>
                </a:solidFill>
                <a:latin typeface="VNI-Swiss-Condense"/>
              </a:rPr>
              <a:t>töông</a:t>
            </a:r>
            <a:r>
              <a:rPr lang="en-US" sz="2400" dirty="0">
                <a:solidFill>
                  <a:srgbClr val="0000CC"/>
                </a:solidFill>
                <a:latin typeface="VNI-Swiss-Condense"/>
              </a:rPr>
              <a:t> </a:t>
            </a:r>
            <a:r>
              <a:rPr lang="en-US" sz="2400" dirty="0" err="1">
                <a:solidFill>
                  <a:srgbClr val="0000CC"/>
                </a:solidFill>
                <a:latin typeface="VNI-Swiss-Condense"/>
              </a:rPr>
              <a:t>ñoái</a:t>
            </a:r>
            <a:r>
              <a:rPr lang="en-US" sz="2400" dirty="0">
                <a:solidFill>
                  <a:srgbClr val="0000CC"/>
                </a:solidFill>
                <a:latin typeface="VNI-Swiss-Condense"/>
              </a:rPr>
              <a:t>); </a:t>
            </a:r>
            <a:r>
              <a:rPr lang="en-US" sz="2400" dirty="0" err="1">
                <a:solidFill>
                  <a:srgbClr val="0000CC"/>
                </a:solidFill>
                <a:latin typeface="VNI-Swiss-Condense"/>
              </a:rPr>
              <a:t>Tính</a:t>
            </a:r>
            <a:r>
              <a:rPr lang="en-US" sz="2400" dirty="0">
                <a:solidFill>
                  <a:srgbClr val="0000CC"/>
                </a:solidFill>
                <a:latin typeface="VNI-Swiss-Condense"/>
              </a:rPr>
              <a:t> </a:t>
            </a:r>
            <a:r>
              <a:rPr lang="en-US" sz="2400" dirty="0" err="1">
                <a:solidFill>
                  <a:srgbClr val="0000CC"/>
                </a:solidFill>
                <a:latin typeface="VNI-Swiss-Condense"/>
              </a:rPr>
              <a:t>ña</a:t>
            </a:r>
            <a:r>
              <a:rPr lang="en-US" sz="2400" dirty="0">
                <a:solidFill>
                  <a:srgbClr val="0000CC"/>
                </a:solidFill>
                <a:latin typeface="VNI-Swiss-Condense"/>
              </a:rPr>
              <a:t> </a:t>
            </a:r>
            <a:r>
              <a:rPr lang="en-US" sz="2400" dirty="0" err="1">
                <a:solidFill>
                  <a:srgbClr val="0000CC"/>
                </a:solidFill>
                <a:latin typeface="VNI-Swiss-Condense"/>
              </a:rPr>
              <a:t>daïng</a:t>
            </a:r>
            <a:r>
              <a:rPr lang="en-US" sz="2400" dirty="0">
                <a:solidFill>
                  <a:srgbClr val="0000CC"/>
                </a:solidFill>
                <a:latin typeface="VNI-Swiss-Condense"/>
              </a:rPr>
              <a:t>. </a:t>
            </a:r>
          </a:p>
        </p:txBody>
      </p:sp>
      <p:sp>
        <p:nvSpPr>
          <p:cNvPr id="9" name="Rounded Rectangle 8"/>
          <p:cNvSpPr/>
          <p:nvPr/>
        </p:nvSpPr>
        <p:spPr bwMode="auto">
          <a:xfrm>
            <a:off x="4198935" y="2747346"/>
            <a:ext cx="1524000" cy="365256"/>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a:solidFill>
                  <a:srgbClr val="000000"/>
                </a:solidFill>
                <a:latin typeface="VN-NTime" pitchFamily="2" charset="0"/>
              </a:rPr>
              <a:t>Tính chaát</a:t>
            </a:r>
            <a:endParaRPr lang="en-US" sz="2400" b="1" dirty="0">
              <a:solidFill>
                <a:srgbClr val="000000"/>
              </a:solidFill>
              <a:latin typeface="VN-NTime" pitchFamily="2" charset="0"/>
            </a:endParaRPr>
          </a:p>
        </p:txBody>
      </p:sp>
      <p:cxnSp>
        <p:nvCxnSpPr>
          <p:cNvPr id="5" name="Straight Arrow Connector 4"/>
          <p:cNvCxnSpPr>
            <a:stCxn id="4" idx="2"/>
            <a:endCxn id="9" idx="0"/>
          </p:cNvCxnSpPr>
          <p:nvPr/>
        </p:nvCxnSpPr>
        <p:spPr bwMode="auto">
          <a:xfrm flipH="1">
            <a:off x="4960935" y="2574695"/>
            <a:ext cx="1333502" cy="17265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1" name="Straight Arrow Connector 10"/>
          <p:cNvCxnSpPr>
            <a:stCxn id="4" idx="2"/>
            <a:endCxn id="7" idx="0"/>
          </p:cNvCxnSpPr>
          <p:nvPr/>
        </p:nvCxnSpPr>
        <p:spPr bwMode="auto">
          <a:xfrm flipH="1">
            <a:off x="1150936" y="2574695"/>
            <a:ext cx="5143501" cy="175304"/>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5" name="Rounded Rectangle 14"/>
          <p:cNvSpPr/>
          <p:nvPr/>
        </p:nvSpPr>
        <p:spPr bwMode="auto">
          <a:xfrm>
            <a:off x="7852888" y="2739764"/>
            <a:ext cx="1622091" cy="365256"/>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a:solidFill>
                  <a:srgbClr val="000000"/>
                </a:solidFill>
                <a:latin typeface="VN-NTime" pitchFamily="2" charset="0"/>
              </a:rPr>
              <a:t>Hình thöùc</a:t>
            </a:r>
            <a:endParaRPr lang="en-US" sz="2400" b="1" dirty="0">
              <a:solidFill>
                <a:srgbClr val="000000"/>
              </a:solidFill>
              <a:latin typeface="VN-NTime" pitchFamily="2" charset="0"/>
            </a:endParaRPr>
          </a:p>
        </p:txBody>
      </p:sp>
      <p:cxnSp>
        <p:nvCxnSpPr>
          <p:cNvPr id="16" name="Straight Arrow Connector 15"/>
          <p:cNvCxnSpPr>
            <a:stCxn id="4" idx="2"/>
            <a:endCxn id="15" idx="0"/>
          </p:cNvCxnSpPr>
          <p:nvPr/>
        </p:nvCxnSpPr>
        <p:spPr bwMode="auto">
          <a:xfrm>
            <a:off x="6294437" y="2574695"/>
            <a:ext cx="2369497" cy="16506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22" name="Rounded Rectangle 21"/>
          <p:cNvSpPr/>
          <p:nvPr/>
        </p:nvSpPr>
        <p:spPr bwMode="auto">
          <a:xfrm>
            <a:off x="7476483" y="3156717"/>
            <a:ext cx="2374902" cy="1184788"/>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dirty="0">
                <a:solidFill>
                  <a:srgbClr val="0000CC"/>
                </a:solidFill>
                <a:latin typeface="VNI-Swiss-Condense"/>
              </a:rPr>
              <a:t>VÑ </a:t>
            </a:r>
            <a:r>
              <a:rPr lang="en-US" sz="2400" dirty="0" err="1">
                <a:solidFill>
                  <a:srgbClr val="0000CC"/>
                </a:solidFill>
                <a:latin typeface="VNI-Swiss-Condense"/>
              </a:rPr>
              <a:t>cô</a:t>
            </a:r>
            <a:r>
              <a:rPr lang="en-US" sz="2400" dirty="0">
                <a:solidFill>
                  <a:srgbClr val="0000CC"/>
                </a:solidFill>
                <a:latin typeface="VNI-Swiss-Condense"/>
              </a:rPr>
              <a:t> </a:t>
            </a:r>
            <a:r>
              <a:rPr lang="en-US" sz="2400" dirty="0" err="1">
                <a:solidFill>
                  <a:srgbClr val="0000CC"/>
                </a:solidFill>
                <a:latin typeface="VNI-Swiss-Condense"/>
              </a:rPr>
              <a:t>hoïc</a:t>
            </a:r>
            <a:r>
              <a:rPr lang="en-US" sz="2400" dirty="0">
                <a:solidFill>
                  <a:srgbClr val="0000CC"/>
                </a:solidFill>
                <a:latin typeface="VNI-Swiss-Condense"/>
              </a:rPr>
              <a:t>; VÑ </a:t>
            </a:r>
            <a:r>
              <a:rPr lang="en-US" sz="2400" dirty="0" err="1">
                <a:solidFill>
                  <a:srgbClr val="0000CC"/>
                </a:solidFill>
                <a:latin typeface="VNI-Swiss-Condense"/>
              </a:rPr>
              <a:t>vaät</a:t>
            </a:r>
            <a:r>
              <a:rPr lang="en-US" sz="2400" dirty="0">
                <a:solidFill>
                  <a:srgbClr val="0000CC"/>
                </a:solidFill>
                <a:latin typeface="VNI-Swiss-Condense"/>
              </a:rPr>
              <a:t> </a:t>
            </a:r>
            <a:r>
              <a:rPr lang="en-US" sz="2400" dirty="0" err="1">
                <a:solidFill>
                  <a:srgbClr val="0000CC"/>
                </a:solidFill>
                <a:latin typeface="VNI-Swiss-Condense"/>
              </a:rPr>
              <a:t>lyù</a:t>
            </a:r>
            <a:r>
              <a:rPr lang="en-US" sz="2400" dirty="0">
                <a:solidFill>
                  <a:srgbClr val="0000CC"/>
                </a:solidFill>
                <a:latin typeface="VNI-Swiss-Condense"/>
              </a:rPr>
              <a:t>; VÑ </a:t>
            </a:r>
            <a:r>
              <a:rPr lang="en-US" sz="2400" dirty="0" err="1">
                <a:solidFill>
                  <a:srgbClr val="0000CC"/>
                </a:solidFill>
                <a:latin typeface="VNI-Swiss-Condense"/>
              </a:rPr>
              <a:t>hoùa</a:t>
            </a:r>
            <a:r>
              <a:rPr lang="en-US" sz="2400" dirty="0">
                <a:solidFill>
                  <a:srgbClr val="0000CC"/>
                </a:solidFill>
                <a:latin typeface="VNI-Swiss-Condense"/>
              </a:rPr>
              <a:t> </a:t>
            </a:r>
            <a:r>
              <a:rPr lang="en-US" sz="2400" dirty="0" err="1">
                <a:solidFill>
                  <a:srgbClr val="0000CC"/>
                </a:solidFill>
                <a:latin typeface="VNI-Swiss-Condense"/>
              </a:rPr>
              <a:t>hoïc</a:t>
            </a:r>
            <a:r>
              <a:rPr lang="en-US" sz="2400" dirty="0">
                <a:solidFill>
                  <a:srgbClr val="0000CC"/>
                </a:solidFill>
                <a:latin typeface="VNI-Swiss-Condense"/>
              </a:rPr>
              <a:t>; VÑ </a:t>
            </a:r>
            <a:r>
              <a:rPr lang="en-US" sz="2400" dirty="0" err="1">
                <a:solidFill>
                  <a:srgbClr val="0000CC"/>
                </a:solidFill>
                <a:latin typeface="VNI-Swiss-Condense"/>
              </a:rPr>
              <a:t>sinh</a:t>
            </a:r>
            <a:r>
              <a:rPr lang="en-US" sz="2400" dirty="0">
                <a:solidFill>
                  <a:srgbClr val="0000CC"/>
                </a:solidFill>
                <a:latin typeface="VNI-Swiss-Condense"/>
              </a:rPr>
              <a:t> </a:t>
            </a:r>
            <a:r>
              <a:rPr lang="en-US" sz="2400" dirty="0" err="1">
                <a:solidFill>
                  <a:srgbClr val="0000CC"/>
                </a:solidFill>
                <a:latin typeface="VNI-Swiss-Condense"/>
              </a:rPr>
              <a:t>hoïc</a:t>
            </a:r>
            <a:r>
              <a:rPr lang="en-US" sz="2400" dirty="0">
                <a:solidFill>
                  <a:srgbClr val="0000CC"/>
                </a:solidFill>
                <a:latin typeface="VNI-Swiss-Condense"/>
              </a:rPr>
              <a:t>; VÑ </a:t>
            </a:r>
            <a:r>
              <a:rPr lang="en-US" sz="2400" dirty="0" err="1">
                <a:solidFill>
                  <a:srgbClr val="0000CC"/>
                </a:solidFill>
                <a:latin typeface="VNI-Swiss-Condense"/>
              </a:rPr>
              <a:t>xaõ</a:t>
            </a:r>
            <a:r>
              <a:rPr lang="en-US" sz="2400" dirty="0">
                <a:solidFill>
                  <a:srgbClr val="0000CC"/>
                </a:solidFill>
                <a:latin typeface="VNI-Swiss-Condense"/>
              </a:rPr>
              <a:t> </a:t>
            </a:r>
            <a:r>
              <a:rPr lang="en-US" sz="2400" dirty="0" err="1">
                <a:solidFill>
                  <a:srgbClr val="0000CC"/>
                </a:solidFill>
                <a:latin typeface="VNI-Swiss-Condense"/>
              </a:rPr>
              <a:t>hoäi</a:t>
            </a:r>
            <a:r>
              <a:rPr lang="en-US" sz="2400" dirty="0">
                <a:solidFill>
                  <a:srgbClr val="0000CC"/>
                </a:solidFill>
                <a:latin typeface="VNI-Swiss-Condense"/>
              </a:rPr>
              <a:t>.</a:t>
            </a:r>
          </a:p>
        </p:txBody>
      </p:sp>
      <p:sp>
        <p:nvSpPr>
          <p:cNvPr id="29" name="Rounded Rectangle 28"/>
          <p:cNvSpPr/>
          <p:nvPr/>
        </p:nvSpPr>
        <p:spPr bwMode="auto">
          <a:xfrm>
            <a:off x="84137" y="4419600"/>
            <a:ext cx="9753601" cy="2317845"/>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3050" indent="-273050">
              <a:spcBef>
                <a:spcPts val="0"/>
              </a:spcBef>
              <a:spcAft>
                <a:spcPts val="300"/>
              </a:spcAft>
              <a:buFont typeface="Arial" pitchFamily="34" charset="0"/>
              <a:buChar char="•"/>
            </a:pPr>
            <a:r>
              <a:rPr lang="en-US" sz="2400" b="1">
                <a:solidFill>
                  <a:srgbClr val="000000"/>
                </a:solidFill>
                <a:latin typeface="VN-NTime" pitchFamily="2" charset="0"/>
              </a:rPr>
              <a:t>Söï vaät cuï theå toàn taïi baèng nhieàu hình thöùc VÑ cuï theå coù lieân heä, chuyeån hoùa laãn nhau nhöng chæ ñaëc tröng baèng hình thöùc VÑ cô baûn;</a:t>
            </a:r>
          </a:p>
          <a:p>
            <a:pPr marL="273050" indent="-273050">
              <a:spcBef>
                <a:spcPts val="0"/>
              </a:spcBef>
              <a:spcAft>
                <a:spcPts val="300"/>
              </a:spcAft>
              <a:buFont typeface="Arial" pitchFamily="34" charset="0"/>
              <a:buChar char="•"/>
            </a:pPr>
            <a:r>
              <a:rPr lang="en-US" sz="2400" b="1">
                <a:solidFill>
                  <a:srgbClr val="000000"/>
                </a:solidFill>
                <a:latin typeface="VN-NTime" pitchFamily="2" charset="0"/>
              </a:rPr>
              <a:t>Lónh vöïc VC khaùc nhau ñöôïc ñaëc tröng baèng nhöõng hình thöùcVÑ khaùc nhau veà chaát nhöng coù lieân heä, chuyeån hoùa laãn nhau;</a:t>
            </a:r>
            <a:endParaRPr lang="en-US" sz="2400">
              <a:solidFill>
                <a:srgbClr val="000000"/>
              </a:solidFill>
              <a:latin typeface="VN-NTime" pitchFamily="2" charset="0"/>
            </a:endParaRPr>
          </a:p>
          <a:p>
            <a:pPr marL="273050" indent="-273050">
              <a:spcBef>
                <a:spcPts val="0"/>
              </a:spcBef>
              <a:spcAft>
                <a:spcPts val="300"/>
              </a:spcAft>
              <a:buFont typeface="Arial" pitchFamily="34" charset="0"/>
              <a:buChar char="•"/>
            </a:pPr>
            <a:r>
              <a:rPr lang="en-US" sz="2400" b="1">
                <a:solidFill>
                  <a:srgbClr val="000000"/>
                </a:solidFill>
                <a:latin typeface="VN-NTime" pitchFamily="2" charset="0"/>
              </a:rPr>
              <a:t>Hình thöùcVÑ baäc cao xuaát hieän treân cô sôû caùc hình thöùc VÑ baäc thaáp vaø chöùa trong mình caùc HTVÑ baäc thaáp, maø khoâng ngöôïc laïi.</a:t>
            </a:r>
            <a:endParaRPr lang="pt-BR" sz="2400">
              <a:solidFill>
                <a:srgbClr val="000066"/>
              </a:solidFill>
              <a:latin typeface="VN-NTime" pitchFamily="2" charset="0"/>
            </a:endParaRPr>
          </a:p>
        </p:txBody>
      </p:sp>
      <p:sp>
        <p:nvSpPr>
          <p:cNvPr id="17"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8" name="AutoShape 49"/>
          <p:cNvSpPr>
            <a:spLocks noChangeArrowheads="1"/>
          </p:cNvSpPr>
          <p:nvPr/>
        </p:nvSpPr>
        <p:spPr bwMode="auto">
          <a:xfrm>
            <a:off x="84139" y="477718"/>
            <a:ext cx="2781298"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a)</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vaät</a:t>
            </a:r>
            <a:r>
              <a:rPr lang="en-US" sz="2400" b="1" dirty="0">
                <a:latin typeface="VN-NTime" pitchFamily="2" charset="0"/>
              </a:rPr>
              <a:t> </a:t>
            </a:r>
            <a:r>
              <a:rPr lang="en-US" sz="2400" b="1" dirty="0" err="1">
                <a:latin typeface="VN-NTime" pitchFamily="2" charset="0"/>
              </a:rPr>
              <a:t>chaát</a:t>
            </a:r>
            <a:r>
              <a:rPr lang="en-US" sz="2400" b="1" dirty="0">
                <a:latin typeface="VN-NTime" pitchFamily="2" charset="0"/>
              </a:rPr>
              <a:t> </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406252685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 grpId="0" animBg="1"/>
      <p:bldP spid="7" grpId="0" animBg="1"/>
      <p:bldP spid="8" grpId="0" animBg="1"/>
      <p:bldP spid="9" grpId="0" animBg="1"/>
      <p:bldP spid="15" grpId="0" animBg="1"/>
      <p:bldP spid="22"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930834" y="1098646"/>
            <a:ext cx="6934199" cy="1660255"/>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600"/>
              </a:spcBef>
              <a:spcAft>
                <a:spcPts val="0"/>
              </a:spcAft>
              <a:buFont typeface="Wingdings" panose="05000000000000000000" pitchFamily="2" charset="2"/>
              <a:buChar char="§"/>
            </a:pPr>
            <a:r>
              <a:rPr lang="en-US" sz="2400" b="1" dirty="0" err="1">
                <a:solidFill>
                  <a:srgbClr val="000066"/>
                </a:solidFill>
                <a:latin typeface="VN-NTime" pitchFamily="2" charset="0"/>
              </a:rPr>
              <a:t>Khoâng</a:t>
            </a:r>
            <a:r>
              <a:rPr lang="en-US" sz="2400" b="1" dirty="0">
                <a:solidFill>
                  <a:srgbClr val="000066"/>
                </a:solidFill>
                <a:latin typeface="VN-NTime" pitchFamily="2" charset="0"/>
              </a:rPr>
              <a:t> </a:t>
            </a:r>
            <a:r>
              <a:rPr lang="en-US" sz="2400" b="1" dirty="0" err="1">
                <a:solidFill>
                  <a:srgbClr val="000066"/>
                </a:solidFill>
                <a:latin typeface="VN-NTime" pitchFamily="2" charset="0"/>
              </a:rPr>
              <a:t>gian</a:t>
            </a:r>
            <a:r>
              <a:rPr lang="en-US" sz="2400" b="1" dirty="0">
                <a:solidFill>
                  <a:srgbClr val="000066"/>
                </a:solidFill>
                <a:latin typeface="VN-NTime" pitchFamily="2" charset="0"/>
              </a:rPr>
              <a:t> - </a:t>
            </a:r>
            <a:r>
              <a:rPr lang="en-US" sz="2400" b="1" dirty="0" err="1">
                <a:solidFill>
                  <a:srgbClr val="000066"/>
                </a:solidFill>
                <a:latin typeface="VN-NTime" pitchFamily="2" charset="0"/>
              </a:rPr>
              <a:t>vò</a:t>
            </a:r>
            <a:r>
              <a:rPr lang="en-US" sz="2400" b="1" dirty="0">
                <a:solidFill>
                  <a:srgbClr val="000066"/>
                </a:solidFill>
                <a:latin typeface="VN-NTime" pitchFamily="2" charset="0"/>
              </a:rPr>
              <a:t> </a:t>
            </a:r>
            <a:r>
              <a:rPr lang="en-US" sz="2400" b="1" dirty="0" err="1">
                <a:solidFill>
                  <a:srgbClr val="000066"/>
                </a:solidFill>
                <a:latin typeface="VN-NTime" pitchFamily="2" charset="0"/>
              </a:rPr>
              <a:t>trí</a:t>
            </a:r>
            <a:r>
              <a:rPr lang="en-US" sz="2400" b="1" dirty="0">
                <a:solidFill>
                  <a:srgbClr val="000066"/>
                </a:solidFill>
                <a:latin typeface="VN-NTime" pitchFamily="2" charset="0"/>
              </a:rPr>
              <a:t>, </a:t>
            </a:r>
            <a:r>
              <a:rPr lang="en-US" sz="2400" b="1" dirty="0" err="1">
                <a:solidFill>
                  <a:srgbClr val="000066"/>
                </a:solidFill>
                <a:latin typeface="VN-NTime" pitchFamily="2" charset="0"/>
              </a:rPr>
              <a:t>kích</a:t>
            </a:r>
            <a:r>
              <a:rPr lang="en-US" sz="2400" b="1" dirty="0">
                <a:solidFill>
                  <a:srgbClr val="000066"/>
                </a:solidFill>
                <a:latin typeface="VN-NTime" pitchFamily="2" charset="0"/>
              </a:rPr>
              <a:t> </a:t>
            </a:r>
            <a:r>
              <a:rPr lang="en-US" sz="2400" b="1" dirty="0" err="1">
                <a:solidFill>
                  <a:srgbClr val="000066"/>
                </a:solidFill>
                <a:latin typeface="VN-NTime" pitchFamily="2" charset="0"/>
              </a:rPr>
              <a:t>thöôùc</a:t>
            </a:r>
            <a:r>
              <a:rPr lang="en-US" sz="2400" b="1" dirty="0">
                <a:solidFill>
                  <a:srgbClr val="000066"/>
                </a:solidFill>
                <a:latin typeface="VN-NTime" pitchFamily="2" charset="0"/>
              </a:rPr>
              <a:t>, </a:t>
            </a:r>
            <a:r>
              <a:rPr lang="en-US" sz="2400" b="1" dirty="0" err="1">
                <a:solidFill>
                  <a:srgbClr val="000066"/>
                </a:solidFill>
                <a:latin typeface="VN-NTime" pitchFamily="2" charset="0"/>
              </a:rPr>
              <a:t>keát</a:t>
            </a:r>
            <a:r>
              <a:rPr lang="en-US" sz="2400" b="1" dirty="0">
                <a:solidFill>
                  <a:srgbClr val="000066"/>
                </a:solidFill>
                <a:latin typeface="VN-NTime" pitchFamily="2" charset="0"/>
              </a:rPr>
              <a:t> </a:t>
            </a:r>
            <a:r>
              <a:rPr lang="en-US" sz="2400" b="1" dirty="0" err="1">
                <a:solidFill>
                  <a:srgbClr val="000066"/>
                </a:solidFill>
                <a:latin typeface="VN-NTime" pitchFamily="2" charset="0"/>
              </a:rPr>
              <a:t>caáu</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Thôøi</a:t>
            </a:r>
            <a:r>
              <a:rPr lang="en-US" sz="2400" b="1" dirty="0">
                <a:solidFill>
                  <a:srgbClr val="000066"/>
                </a:solidFill>
                <a:latin typeface="VN-NTime" pitchFamily="2" charset="0"/>
              </a:rPr>
              <a:t> </a:t>
            </a:r>
            <a:r>
              <a:rPr lang="en-US" sz="2400" b="1" dirty="0" err="1">
                <a:solidFill>
                  <a:srgbClr val="000066"/>
                </a:solidFill>
                <a:latin typeface="VN-NTime" pitchFamily="2" charset="0"/>
              </a:rPr>
              <a:t>gian</a:t>
            </a:r>
            <a:r>
              <a:rPr lang="en-US" sz="2400" b="1" dirty="0">
                <a:solidFill>
                  <a:srgbClr val="000066"/>
                </a:solidFill>
                <a:latin typeface="VN-NTime" pitchFamily="2" charset="0"/>
              </a:rPr>
              <a:t>  - </a:t>
            </a:r>
            <a:r>
              <a:rPr lang="en-US" sz="2400" b="1" dirty="0" err="1">
                <a:solidFill>
                  <a:srgbClr val="000066"/>
                </a:solidFill>
                <a:latin typeface="VN-NTime" pitchFamily="2" charset="0"/>
              </a:rPr>
              <a:t>trình</a:t>
            </a:r>
            <a:r>
              <a:rPr lang="en-US" sz="2400" b="1" dirty="0">
                <a:solidFill>
                  <a:srgbClr val="000066"/>
                </a:solidFill>
                <a:latin typeface="VN-NTime" pitchFamily="2" charset="0"/>
              </a:rPr>
              <a:t> </a:t>
            </a:r>
            <a:r>
              <a:rPr lang="en-US" sz="2400" b="1" dirty="0" err="1">
                <a:solidFill>
                  <a:srgbClr val="000066"/>
                </a:solidFill>
                <a:latin typeface="VN-NTime" pitchFamily="2" charset="0"/>
              </a:rPr>
              <a:t>töï</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ñoä</a:t>
            </a:r>
            <a:r>
              <a:rPr lang="en-US" sz="2400" b="1" dirty="0">
                <a:solidFill>
                  <a:srgbClr val="000066"/>
                </a:solidFill>
                <a:latin typeface="VN-NTime" pitchFamily="2" charset="0"/>
              </a:rPr>
              <a:t> </a:t>
            </a:r>
            <a:r>
              <a:rPr lang="en-US" sz="2400" b="1" dirty="0" err="1">
                <a:solidFill>
                  <a:srgbClr val="000066"/>
                </a:solidFill>
                <a:latin typeface="VN-NTime" pitchFamily="2" charset="0"/>
              </a:rPr>
              <a:t>laâu</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tieán</a:t>
            </a:r>
            <a:r>
              <a:rPr lang="en-US" sz="2400" b="1" dirty="0">
                <a:solidFill>
                  <a:srgbClr val="000066"/>
                </a:solidFill>
                <a:latin typeface="VN-NTime" pitchFamily="2" charset="0"/>
              </a:rPr>
              <a:t> </a:t>
            </a:r>
            <a:r>
              <a:rPr lang="en-US" sz="2400" b="1" dirty="0" err="1">
                <a:solidFill>
                  <a:srgbClr val="000066"/>
                </a:solidFill>
                <a:latin typeface="VN-NTime" pitchFamily="2" charset="0"/>
              </a:rPr>
              <a:t>trình</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a:t>
            </a:r>
          </a:p>
          <a:p>
            <a:pPr marL="342900" indent="-342900">
              <a:spcBef>
                <a:spcPts val="600"/>
              </a:spcBef>
              <a:spcAft>
                <a:spcPts val="0"/>
              </a:spcAft>
              <a:buFont typeface="Wingdings" panose="05000000000000000000" pitchFamily="2" charset="2"/>
              <a:buChar char="§"/>
            </a:pPr>
            <a:r>
              <a:rPr lang="en-US" sz="2400" b="1" dirty="0" err="1">
                <a:solidFill>
                  <a:srgbClr val="000066"/>
                </a:solidFill>
                <a:latin typeface="VN-NTime" pitchFamily="2" charset="0"/>
                <a:sym typeface="Wingdings 3"/>
              </a:rPr>
              <a:t>Khoâng</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gian</a:t>
            </a:r>
            <a:r>
              <a:rPr lang="en-US" sz="2400" b="1" dirty="0">
                <a:solidFill>
                  <a:srgbClr val="000066"/>
                </a:solidFill>
                <a:latin typeface="VN-NTime" pitchFamily="2" charset="0"/>
                <a:sym typeface="Wingdings 3"/>
              </a:rPr>
              <a:t> - </a:t>
            </a:r>
            <a:r>
              <a:rPr lang="en-US" sz="2400" b="1" dirty="0" err="1">
                <a:solidFill>
                  <a:srgbClr val="000066"/>
                </a:solidFill>
                <a:latin typeface="VN-NTime" pitchFamily="2" charset="0"/>
                <a:sym typeface="Wingdings 3"/>
              </a:rPr>
              <a:t>thôøi</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gian</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cuûa</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vaät</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chaát</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vaän</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ñoäng</a:t>
            </a:r>
            <a:r>
              <a:rPr lang="en-US" sz="2400" b="1" dirty="0">
                <a:solidFill>
                  <a:srgbClr val="000066"/>
                </a:solidFill>
                <a:latin typeface="VN-NTime" pitchFamily="2" charset="0"/>
                <a:sym typeface="Wingdings 3"/>
              </a:rPr>
              <a:t>.</a:t>
            </a:r>
            <a:endParaRPr lang="en-US" sz="2400" b="1" dirty="0">
              <a:solidFill>
                <a:srgbClr val="000066"/>
              </a:solidFill>
              <a:latin typeface="VN-NTime" pitchFamily="2" charset="0"/>
            </a:endParaRPr>
          </a:p>
        </p:txBody>
      </p:sp>
      <p:sp>
        <p:nvSpPr>
          <p:cNvPr id="2" name="Rounded Rectangle 1"/>
          <p:cNvSpPr/>
          <p:nvPr/>
        </p:nvSpPr>
        <p:spPr bwMode="auto">
          <a:xfrm>
            <a:off x="46037" y="1098646"/>
            <a:ext cx="2819401" cy="1660255"/>
          </a:xfrm>
          <a:prstGeom prst="roundRect">
            <a:avLst>
              <a:gd name="adj" fmla="val 3874"/>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a:solidFill>
                  <a:srgbClr val="800000"/>
                </a:solidFill>
                <a:latin typeface="VN-NTime" pitchFamily="2" charset="0"/>
              </a:rPr>
              <a:t>Khoâng gian, thôøi gian laø hình thöùc toàn taïi, laø thuoäc tính coá höõu cuûa vaät chaát</a:t>
            </a:r>
            <a:endParaRPr lang="en-US" sz="2400" b="1" dirty="0">
              <a:solidFill>
                <a:srgbClr val="800000"/>
              </a:solidFill>
              <a:latin typeface="VN-NTime" pitchFamily="2" charset="0"/>
            </a:endParaRPr>
          </a:p>
        </p:txBody>
      </p:sp>
      <p:sp>
        <p:nvSpPr>
          <p:cNvPr id="8" name="Rounded Rectangle 7"/>
          <p:cNvSpPr/>
          <p:nvPr/>
        </p:nvSpPr>
        <p:spPr bwMode="auto">
          <a:xfrm>
            <a:off x="1379537" y="3550390"/>
            <a:ext cx="5676899" cy="1250210"/>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spcBef>
                <a:spcPts val="600"/>
              </a:spcBef>
              <a:spcAft>
                <a:spcPts val="0"/>
              </a:spcAft>
            </a:pPr>
            <a:r>
              <a:rPr lang="en-US" sz="2400">
                <a:solidFill>
                  <a:srgbClr val="0000CC"/>
                </a:solidFill>
                <a:latin typeface="VNI-Swiss-Condense"/>
              </a:rPr>
              <a:t>Tính khaùch quan; Tính phoå bieán; Tính tuyeät ñoái (kích thöôùc KG &amp; ñoä laâu TG thì töông ñoái); Tính vónh cöõu &amp; voâ taän (Tính 3 chieàu KG &amp; 1 chieàu TG); Tính ña daïng. </a:t>
            </a:r>
          </a:p>
        </p:txBody>
      </p:sp>
      <p:sp>
        <p:nvSpPr>
          <p:cNvPr id="9" name="Rounded Rectangle 8"/>
          <p:cNvSpPr/>
          <p:nvPr/>
        </p:nvSpPr>
        <p:spPr bwMode="auto">
          <a:xfrm>
            <a:off x="3212761" y="3059292"/>
            <a:ext cx="2129177" cy="441960"/>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a:solidFill>
                  <a:srgbClr val="000000"/>
                </a:solidFill>
                <a:latin typeface="VN-NTime" pitchFamily="2" charset="0"/>
              </a:rPr>
              <a:t>Tính chaát</a:t>
            </a:r>
            <a:endParaRPr lang="en-US" sz="2400" b="1" dirty="0">
              <a:solidFill>
                <a:srgbClr val="000000"/>
              </a:solidFill>
              <a:latin typeface="VN-NTime" pitchFamily="2" charset="0"/>
            </a:endParaRPr>
          </a:p>
        </p:txBody>
      </p:sp>
      <p:cxnSp>
        <p:nvCxnSpPr>
          <p:cNvPr id="5" name="Straight Arrow Connector 4"/>
          <p:cNvCxnSpPr>
            <a:stCxn id="4" idx="2"/>
            <a:endCxn id="9" idx="0"/>
          </p:cNvCxnSpPr>
          <p:nvPr/>
        </p:nvCxnSpPr>
        <p:spPr bwMode="auto">
          <a:xfrm flipH="1">
            <a:off x="4277350" y="2758901"/>
            <a:ext cx="2120584" cy="30039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5" name="Rounded Rectangle 14"/>
          <p:cNvSpPr/>
          <p:nvPr/>
        </p:nvSpPr>
        <p:spPr bwMode="auto">
          <a:xfrm>
            <a:off x="7973720" y="3065778"/>
            <a:ext cx="1864017" cy="441960"/>
          </a:xfrm>
          <a:prstGeom prst="roundRect">
            <a:avLst>
              <a:gd name="adj" fmla="val 387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2400" b="1">
                <a:solidFill>
                  <a:srgbClr val="000000"/>
                </a:solidFill>
                <a:latin typeface="VN-NTime" pitchFamily="2" charset="0"/>
              </a:rPr>
              <a:t>Hình thöùc</a:t>
            </a:r>
            <a:endParaRPr lang="en-US" sz="2400" b="1" dirty="0">
              <a:solidFill>
                <a:srgbClr val="000000"/>
              </a:solidFill>
              <a:latin typeface="VN-NTime" pitchFamily="2" charset="0"/>
            </a:endParaRPr>
          </a:p>
        </p:txBody>
      </p:sp>
      <p:cxnSp>
        <p:nvCxnSpPr>
          <p:cNvPr id="16" name="Straight Arrow Connector 15"/>
          <p:cNvCxnSpPr>
            <a:stCxn id="4" idx="2"/>
            <a:endCxn id="15" idx="0"/>
          </p:cNvCxnSpPr>
          <p:nvPr/>
        </p:nvCxnSpPr>
        <p:spPr bwMode="auto">
          <a:xfrm>
            <a:off x="6397934" y="2758901"/>
            <a:ext cx="2507795" cy="306877"/>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22" name="Rounded Rectangle 21"/>
          <p:cNvSpPr/>
          <p:nvPr/>
        </p:nvSpPr>
        <p:spPr bwMode="auto">
          <a:xfrm>
            <a:off x="7973720" y="3550390"/>
            <a:ext cx="1864017" cy="1250209"/>
          </a:xfrm>
          <a:prstGeom prst="roundRect">
            <a:avLst>
              <a:gd name="adj" fmla="val 30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0"/>
              </a:spcAft>
            </a:pPr>
            <a:r>
              <a:rPr lang="en-US" sz="2400">
                <a:solidFill>
                  <a:srgbClr val="0000CC"/>
                </a:solidFill>
                <a:latin typeface="VNI-Swiss-Condense"/>
              </a:rPr>
              <a:t>KG-TG vaät lyù; </a:t>
            </a:r>
          </a:p>
          <a:p>
            <a:pPr>
              <a:spcBef>
                <a:spcPts val="0"/>
              </a:spcBef>
              <a:spcAft>
                <a:spcPts val="0"/>
              </a:spcAft>
            </a:pPr>
            <a:r>
              <a:rPr lang="en-US" sz="2400">
                <a:solidFill>
                  <a:srgbClr val="0000CC"/>
                </a:solidFill>
                <a:latin typeface="VNI-Swiss-Condense"/>
              </a:rPr>
              <a:t>KG-TG sinh hoïc;</a:t>
            </a:r>
          </a:p>
          <a:p>
            <a:pPr>
              <a:spcBef>
                <a:spcPts val="0"/>
              </a:spcBef>
              <a:spcAft>
                <a:spcPts val="0"/>
              </a:spcAft>
            </a:pPr>
            <a:r>
              <a:rPr lang="en-US" sz="2400">
                <a:solidFill>
                  <a:srgbClr val="0000CC"/>
                </a:solidFill>
                <a:latin typeface="VNI-Swiss-Condense"/>
              </a:rPr>
              <a:t>KG-TG xaõ hoäi.</a:t>
            </a:r>
          </a:p>
        </p:txBody>
      </p:sp>
      <p:sp>
        <p:nvSpPr>
          <p:cNvPr id="29" name="Rounded Rectangle 28"/>
          <p:cNvSpPr/>
          <p:nvPr/>
        </p:nvSpPr>
        <p:spPr bwMode="auto">
          <a:xfrm>
            <a:off x="84137" y="4953000"/>
            <a:ext cx="9753601" cy="1695600"/>
          </a:xfrm>
          <a:prstGeom prst="roundRect">
            <a:avLst>
              <a:gd name="adj" fmla="val 1733"/>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lvl="2" indent="-177800">
              <a:spcBef>
                <a:spcPts val="0"/>
              </a:spcBef>
              <a:spcAft>
                <a:spcPts val="600"/>
              </a:spcAft>
              <a:buFont typeface="Arial" pitchFamily="34" charset="0"/>
              <a:buChar char="•"/>
              <a:tabLst>
                <a:tab pos="177800" algn="l"/>
              </a:tabLst>
            </a:pPr>
            <a:r>
              <a:rPr lang="pt-BR" sz="2400" b="1" spc="-20" dirty="0">
                <a:solidFill>
                  <a:schemeClr val="bg2"/>
                </a:solidFill>
                <a:latin typeface="VN-NTime" pitchFamily="2" charset="0"/>
              </a:rPr>
              <a:t>‘Caùc hình thöùc cô baûn cuûa moïi toàn taïi laø </a:t>
            </a:r>
            <a:r>
              <a:rPr lang="en-US" sz="2400" b="1" spc="-20" dirty="0" err="1">
                <a:solidFill>
                  <a:schemeClr val="bg2"/>
                </a:solidFill>
                <a:latin typeface="VN-NTime" pitchFamily="2" charset="0"/>
              </a:rPr>
              <a:t>khoâng</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gian</a:t>
            </a:r>
            <a:r>
              <a:rPr lang="en-US" sz="2400" b="1" spc="-20" dirty="0">
                <a:solidFill>
                  <a:schemeClr val="bg2"/>
                </a:solidFill>
                <a:latin typeface="VN-NTime" pitchFamily="2" charset="0"/>
              </a:rPr>
              <a:t> &amp; </a:t>
            </a:r>
            <a:r>
              <a:rPr lang="en-US" sz="2400" b="1" spc="-20" dirty="0" err="1">
                <a:solidFill>
                  <a:schemeClr val="bg2"/>
                </a:solidFill>
                <a:latin typeface="VN-NTime" pitchFamily="2" charset="0"/>
              </a:rPr>
              <a:t>thôøi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gian</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toàn</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taïi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ngoaøi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thôøi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gian</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cuõng</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heát</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söùc</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voâ</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lyù</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nhö</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toàn</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taïi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ôû</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ngoaøi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khoâng</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gian</a:t>
            </a:r>
            <a:r>
              <a:rPr lang="pt-BR" sz="2400" b="1" spc="-20" dirty="0">
                <a:solidFill>
                  <a:schemeClr val="bg2"/>
                </a:solidFill>
                <a:latin typeface="VN-NTime" pitchFamily="2" charset="0"/>
              </a:rPr>
              <a:t>’</a:t>
            </a:r>
            <a:r>
              <a:rPr lang="en-US" sz="2400" spc="-20" dirty="0">
                <a:solidFill>
                  <a:schemeClr val="bg2"/>
                </a:solidFill>
                <a:latin typeface="VN-NTime" pitchFamily="2" charset="0"/>
                <a:cs typeface="Times New Roman" pitchFamily="18" charset="0"/>
              </a:rPr>
              <a:t>-</a:t>
            </a:r>
            <a:r>
              <a:rPr lang="en-US" altLang="en-US" sz="2400" spc="-20" dirty="0" err="1">
                <a:solidFill>
                  <a:schemeClr val="bg2"/>
                </a:solidFill>
                <a:latin typeface="VN-NTime" pitchFamily="2" charset="0"/>
                <a:cs typeface="Times New Roman" pitchFamily="18" charset="0"/>
              </a:rPr>
              <a:t>AÊngghen</a:t>
            </a:r>
            <a:endParaRPr lang="pt-BR" sz="2400" b="1" spc="-20" dirty="0">
              <a:solidFill>
                <a:schemeClr val="bg2"/>
              </a:solidFill>
              <a:latin typeface="VN-NTime" pitchFamily="2" charset="0"/>
            </a:endParaRPr>
          </a:p>
          <a:p>
            <a:pPr marL="177800" indent="-177800">
              <a:spcBef>
                <a:spcPts val="0"/>
              </a:spcBef>
              <a:spcAft>
                <a:spcPts val="600"/>
              </a:spcAft>
              <a:buFont typeface="Arial" pitchFamily="34" charset="0"/>
              <a:buChar char="•"/>
              <a:tabLst>
                <a:tab pos="177800" algn="l"/>
              </a:tabLst>
            </a:pPr>
            <a:r>
              <a:rPr lang="pt-BR" sz="2400" b="1" spc="-20" dirty="0">
                <a:solidFill>
                  <a:schemeClr val="bg2"/>
                </a:solidFill>
                <a:latin typeface="VN-NTime" pitchFamily="2" charset="0"/>
              </a:rPr>
              <a:t>‘Trong theá giôùi, khoâng coù gì ngoaøi vaät chaát vaän ñoäng vaø vaät chaát ñang vaän ñoäng khoâng theå vaän ñoäng ôû ñaâu ngoaøi </a:t>
            </a:r>
            <a:r>
              <a:rPr lang="en-US" sz="2400" b="1" spc="-20" dirty="0" err="1">
                <a:solidFill>
                  <a:schemeClr val="bg2"/>
                </a:solidFill>
                <a:latin typeface="VN-NTime" pitchFamily="2" charset="0"/>
              </a:rPr>
              <a:t>khoâng</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gian</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vaø</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thôøi</a:t>
            </a:r>
            <a:r>
              <a:rPr lang="en-US" sz="2400" b="1" spc="-20" dirty="0">
                <a:solidFill>
                  <a:schemeClr val="bg2"/>
                </a:solidFill>
                <a:latin typeface="VN-NTime" pitchFamily="2" charset="0"/>
              </a:rPr>
              <a:t> </a:t>
            </a:r>
            <a:r>
              <a:rPr lang="en-US" sz="2400" b="1" spc="-20" dirty="0" err="1">
                <a:solidFill>
                  <a:schemeClr val="bg2"/>
                </a:solidFill>
                <a:latin typeface="VN-NTime" pitchFamily="2" charset="0"/>
              </a:rPr>
              <a:t>gian</a:t>
            </a:r>
            <a:r>
              <a:rPr lang="en-US" sz="2400" b="1" spc="-20" dirty="0">
                <a:solidFill>
                  <a:schemeClr val="bg2"/>
                </a:solidFill>
                <a:latin typeface="VN-NTime" pitchFamily="2" charset="0"/>
              </a:rPr>
              <a:t>’ </a:t>
            </a:r>
            <a:r>
              <a:rPr lang="en-US" sz="2400" spc="-20" dirty="0">
                <a:solidFill>
                  <a:schemeClr val="bg2"/>
                </a:solidFill>
                <a:latin typeface="VN-NTime" pitchFamily="2" charset="0"/>
              </a:rPr>
              <a:t>– </a:t>
            </a:r>
            <a:r>
              <a:rPr lang="en-US" sz="2400" spc="-20" dirty="0" err="1">
                <a:solidFill>
                  <a:schemeClr val="bg2"/>
                </a:solidFill>
                <a:latin typeface="VN-NTime" pitchFamily="2" charset="0"/>
              </a:rPr>
              <a:t>V.I.Leânin</a:t>
            </a:r>
            <a:endParaRPr lang="en-US" sz="2400" spc="-20" dirty="0">
              <a:solidFill>
                <a:schemeClr val="bg2"/>
              </a:solidFill>
              <a:latin typeface="VN-NTime" pitchFamily="2" charset="0"/>
            </a:endParaRPr>
          </a:p>
          <a:p>
            <a:pPr>
              <a:spcBef>
                <a:spcPts val="0"/>
              </a:spcBef>
              <a:spcAft>
                <a:spcPts val="300"/>
              </a:spcAft>
            </a:pPr>
            <a:endParaRPr lang="pt-BR" sz="2400" b="1" dirty="0">
              <a:solidFill>
                <a:srgbClr val="0000CC"/>
              </a:solidFill>
              <a:latin typeface="VN-NTime" pitchFamily="2" charset="0"/>
            </a:endParaRPr>
          </a:p>
        </p:txBody>
      </p:sp>
      <p:sp>
        <p:nvSpPr>
          <p:cNvPr id="1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3" name="AutoShape 49"/>
          <p:cNvSpPr>
            <a:spLocks noChangeArrowheads="1"/>
          </p:cNvSpPr>
          <p:nvPr/>
        </p:nvSpPr>
        <p:spPr bwMode="auto">
          <a:xfrm>
            <a:off x="84139" y="477718"/>
            <a:ext cx="2781298"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a)</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vaät</a:t>
            </a:r>
            <a:r>
              <a:rPr lang="en-US" sz="2400" b="1" dirty="0">
                <a:latin typeface="VN-NTime" pitchFamily="2" charset="0"/>
              </a:rPr>
              <a:t> </a:t>
            </a:r>
            <a:r>
              <a:rPr lang="en-US" sz="2400" b="1" dirty="0" err="1">
                <a:latin typeface="VN-NTime" pitchFamily="2" charset="0"/>
              </a:rPr>
              <a:t>chaát</a:t>
            </a:r>
            <a:r>
              <a:rPr lang="en-US" sz="2400" b="1" dirty="0">
                <a:latin typeface="VN-NTime" pitchFamily="2" charset="0"/>
              </a:rPr>
              <a:t> </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414716666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8" grpId="0" animBg="1"/>
      <p:bldP spid="9" grpId="0" animBg="1"/>
      <p:bldP spid="15" grpId="0" animBg="1"/>
      <p:bldP spid="22"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018864" y="762000"/>
            <a:ext cx="8852008" cy="1198954"/>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buFont typeface="Arial" panose="020B0604020202020204" pitchFamily="34" charset="0"/>
              <a:buChar char="•"/>
              <a:defRPr/>
            </a:pPr>
            <a:r>
              <a:rPr lang="en-US" sz="2400" b="1" spc="-20" dirty="0" err="1">
                <a:solidFill>
                  <a:srgbClr val="002060"/>
                </a:solidFill>
                <a:latin typeface="VN-NTime" pitchFamily="2" charset="0"/>
              </a:rPr>
              <a:t>Tieáp</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tuïc</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giaûi</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quyeát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duy</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vaät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bieän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chöùng</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vaán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ñeà</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cô</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baûn</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cuûa</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trieát</a:t>
            </a:r>
            <a:r>
              <a:rPr lang="en-US" sz="2400" b="1" spc="-20" dirty="0">
                <a:solidFill>
                  <a:srgbClr val="002060"/>
                </a:solidFill>
                <a:latin typeface="VN-NTime" pitchFamily="2" charset="0"/>
              </a:rPr>
              <a:t> </a:t>
            </a:r>
            <a:r>
              <a:rPr lang="en-US" sz="2400" b="1" spc="-20" dirty="0" err="1">
                <a:solidFill>
                  <a:srgbClr val="002060"/>
                </a:solidFill>
                <a:latin typeface="VN-NTime" pitchFamily="2" charset="0"/>
              </a:rPr>
              <a:t>hoïc</a:t>
            </a:r>
            <a:r>
              <a:rPr lang="en-US" sz="2400" b="1" spc="-20" dirty="0">
                <a:solidFill>
                  <a:srgbClr val="002060"/>
                </a:solidFill>
                <a:latin typeface="VN-NTime" pitchFamily="2" charset="0"/>
              </a:rPr>
              <a:t>, TH</a:t>
            </a:r>
            <a:r>
              <a:rPr lang="en-US" sz="2400" b="1" dirty="0">
                <a:solidFill>
                  <a:srgbClr val="002060"/>
                </a:solidFill>
                <a:latin typeface="VN-NTime" pitchFamily="2" charset="0"/>
              </a:rPr>
              <a:t> </a:t>
            </a:r>
            <a:r>
              <a:rPr lang="en-US" sz="2400" b="1" dirty="0" err="1">
                <a:solidFill>
                  <a:srgbClr val="002060"/>
                </a:solidFill>
                <a:latin typeface="VN-NTime" pitchFamily="2" charset="0"/>
              </a:rPr>
              <a:t>Maùc</a:t>
            </a:r>
            <a:r>
              <a:rPr lang="en-US" sz="2400" b="1" dirty="0">
                <a:solidFill>
                  <a:srgbClr val="002060"/>
                </a:solidFill>
                <a:latin typeface="VN-NTime" pitchFamily="2" charset="0"/>
              </a:rPr>
              <a:t>– </a:t>
            </a:r>
            <a:r>
              <a:rPr lang="en-US" sz="2400" b="1" dirty="0" err="1">
                <a:solidFill>
                  <a:srgbClr val="002060"/>
                </a:solidFill>
                <a:latin typeface="VN-NTime" pitchFamily="2" charset="0"/>
              </a:rPr>
              <a:t>Leânin</a:t>
            </a:r>
            <a:r>
              <a:rPr lang="en-US" sz="2400" b="1" dirty="0">
                <a:solidFill>
                  <a:srgbClr val="002060"/>
                </a:solidFill>
                <a:latin typeface="VN-NTime" pitchFamily="2" charset="0"/>
              </a:rPr>
              <a:t> </a:t>
            </a:r>
            <a:r>
              <a:rPr lang="en-US" sz="2400" b="1" dirty="0" err="1">
                <a:solidFill>
                  <a:srgbClr val="002060"/>
                </a:solidFill>
                <a:latin typeface="VN-NTime" pitchFamily="2" charset="0"/>
              </a:rPr>
              <a:t>nghieân</a:t>
            </a:r>
            <a:r>
              <a:rPr lang="en-US" sz="2400" b="1" dirty="0">
                <a:solidFill>
                  <a:srgbClr val="002060"/>
                </a:solidFill>
                <a:latin typeface="VN-NTime" pitchFamily="2" charset="0"/>
              </a:rPr>
              <a:t> </a:t>
            </a:r>
            <a:r>
              <a:rPr lang="en-US" sz="2400" b="1" dirty="0" err="1">
                <a:solidFill>
                  <a:srgbClr val="002060"/>
                </a:solidFill>
                <a:latin typeface="VN-NTime" pitchFamily="2" charset="0"/>
              </a:rPr>
              <a:t>cöùu</a:t>
            </a:r>
            <a:r>
              <a:rPr lang="en-US" sz="2400" b="1" dirty="0">
                <a:solidFill>
                  <a:srgbClr val="002060"/>
                </a:solidFill>
                <a:latin typeface="VN-NTime" pitchFamily="2" charset="0"/>
              </a:rPr>
              <a:t> </a:t>
            </a:r>
            <a:r>
              <a:rPr lang="en-US" sz="2400" b="1" dirty="0" err="1">
                <a:solidFill>
                  <a:srgbClr val="800000"/>
                </a:solidFill>
                <a:latin typeface="VN-NTime" pitchFamily="2" charset="0"/>
                <a:sym typeface="Wingdings 3" panose="05040102010807070707" pitchFamily="18" charset="2"/>
              </a:rPr>
              <a:t>caùc</a:t>
            </a:r>
            <a:r>
              <a:rPr lang="en-US" sz="2400" b="1" dirty="0">
                <a:solidFill>
                  <a:srgbClr val="800000"/>
                </a:solidFill>
                <a:latin typeface="VN-NTime" pitchFamily="2" charset="0"/>
                <a:sym typeface="Wingdings 3" panose="05040102010807070707" pitchFamily="18" charset="2"/>
              </a:rPr>
              <a:t> </a:t>
            </a:r>
            <a:r>
              <a:rPr lang="en-US" sz="2400" b="1" dirty="0" err="1">
                <a:solidFill>
                  <a:srgbClr val="800000"/>
                </a:solidFill>
                <a:latin typeface="VN-NTime" pitchFamily="2" charset="0"/>
                <a:sym typeface="Wingdings 3" panose="05040102010807070707" pitchFamily="18" charset="2"/>
              </a:rPr>
              <a:t>quy</a:t>
            </a:r>
            <a:r>
              <a:rPr lang="en-US" sz="2400" b="1" dirty="0">
                <a:solidFill>
                  <a:srgbClr val="800000"/>
                </a:solidFill>
                <a:latin typeface="VN-NTime" pitchFamily="2" charset="0"/>
                <a:sym typeface="Wingdings 3" panose="05040102010807070707" pitchFamily="18" charset="2"/>
              </a:rPr>
              <a:t> </a:t>
            </a:r>
            <a:r>
              <a:rPr lang="en-US" sz="2400" b="1" dirty="0" err="1">
                <a:solidFill>
                  <a:srgbClr val="800000"/>
                </a:solidFill>
                <a:latin typeface="VN-NTime" pitchFamily="2" charset="0"/>
                <a:sym typeface="Wingdings 3" panose="05040102010807070707" pitchFamily="18" charset="2"/>
              </a:rPr>
              <a:t>luaät</a:t>
            </a:r>
            <a:r>
              <a:rPr lang="en-US" sz="2400" b="1" dirty="0">
                <a:solidFill>
                  <a:srgbClr val="800000"/>
                </a:solidFill>
                <a:latin typeface="VN-NTime" pitchFamily="2" charset="0"/>
                <a:sym typeface="Wingdings 3" panose="05040102010807070707" pitchFamily="18" charset="2"/>
              </a:rPr>
              <a:t> </a:t>
            </a:r>
            <a:r>
              <a:rPr lang="en-US" sz="2400" b="1" dirty="0" err="1">
                <a:solidFill>
                  <a:srgbClr val="800000"/>
                </a:solidFill>
                <a:latin typeface="VN-NTime" pitchFamily="2" charset="0"/>
                <a:sym typeface="Wingdings 3" panose="05040102010807070707" pitchFamily="18" charset="2"/>
              </a:rPr>
              <a:t>chung</a:t>
            </a:r>
            <a:r>
              <a:rPr lang="en-US" sz="2400" b="1" dirty="0">
                <a:solidFill>
                  <a:srgbClr val="800000"/>
                </a:solidFill>
                <a:latin typeface="VN-NTime" pitchFamily="2" charset="0"/>
                <a:sym typeface="Wingdings 3" panose="05040102010807070707" pitchFamily="18" charset="2"/>
              </a:rPr>
              <a:t> </a:t>
            </a:r>
            <a:r>
              <a:rPr lang="en-US" sz="2400" b="1" dirty="0" err="1">
                <a:solidFill>
                  <a:srgbClr val="800000"/>
                </a:solidFill>
                <a:latin typeface="VN-NTime" pitchFamily="2" charset="0"/>
                <a:sym typeface="Wingdings 3" panose="05040102010807070707" pitchFamily="18" charset="2"/>
              </a:rPr>
              <a:t>nhaát</a:t>
            </a:r>
            <a:r>
              <a:rPr lang="en-US" sz="2400" b="1" dirty="0">
                <a:solidFill>
                  <a:srgbClr val="800000"/>
                </a:solidFill>
                <a:latin typeface="VN-NTime" pitchFamily="2" charset="0"/>
                <a:sym typeface="Wingdings 3" panose="05040102010807070707" pitchFamily="18" charset="2"/>
              </a:rPr>
              <a:t> </a:t>
            </a:r>
            <a:r>
              <a:rPr lang="en-US" sz="2400" b="1" dirty="0">
                <a:solidFill>
                  <a:srgbClr val="002060"/>
                </a:solidFill>
                <a:latin typeface="VN-NTime" pitchFamily="2" charset="0"/>
                <a:sym typeface="Wingdings 3" panose="05040102010807070707" pitchFamily="18" charset="2"/>
              </a:rPr>
              <a:t>chi </a:t>
            </a:r>
            <a:r>
              <a:rPr lang="en-US" sz="2400" b="1" dirty="0" err="1">
                <a:solidFill>
                  <a:srgbClr val="002060"/>
                </a:solidFill>
                <a:latin typeface="VN-NTime" pitchFamily="2" charset="0"/>
                <a:sym typeface="Wingdings 3" panose="05040102010807070707" pitchFamily="18" charset="2"/>
              </a:rPr>
              <a:t>phoái</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söï</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vaän</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ñoäng</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phaùt</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trieån</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trong</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töï</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nhieân</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xaõ</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hoäi</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vaø</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tö</a:t>
            </a:r>
            <a:r>
              <a:rPr lang="en-US" sz="2400" b="1" dirty="0">
                <a:solidFill>
                  <a:srgbClr val="002060"/>
                </a:solidFill>
                <a:latin typeface="VN-NTime" pitchFamily="2" charset="0"/>
                <a:sym typeface="Wingdings 3" panose="05040102010807070707" pitchFamily="18" charset="2"/>
              </a:rPr>
              <a:t> </a:t>
            </a:r>
            <a:r>
              <a:rPr lang="en-US" sz="2400" b="1" dirty="0" err="1">
                <a:solidFill>
                  <a:srgbClr val="002060"/>
                </a:solidFill>
                <a:latin typeface="VN-NTime" pitchFamily="2" charset="0"/>
                <a:sym typeface="Wingdings 3" panose="05040102010807070707" pitchFamily="18" charset="2"/>
              </a:rPr>
              <a:t>duy</a:t>
            </a:r>
            <a:r>
              <a:rPr lang="en-US" sz="2400" b="1" dirty="0">
                <a:solidFill>
                  <a:srgbClr val="002060"/>
                </a:solidFill>
                <a:latin typeface="VN-NTime" pitchFamily="2" charset="0"/>
                <a:sym typeface="Wingdings 3" panose="05040102010807070707" pitchFamily="18" charset="2"/>
              </a:rPr>
              <a:t> con </a:t>
            </a:r>
            <a:r>
              <a:rPr lang="en-US" sz="2400" b="1" dirty="0" err="1">
                <a:solidFill>
                  <a:srgbClr val="002060"/>
                </a:solidFill>
                <a:latin typeface="VN-NTime" pitchFamily="2" charset="0"/>
                <a:sym typeface="Wingdings 3" panose="05040102010807070707" pitchFamily="18" charset="2"/>
              </a:rPr>
              <a:t>ngöôøi</a:t>
            </a:r>
            <a:r>
              <a:rPr lang="en-US" sz="2400" b="1" dirty="0">
                <a:solidFill>
                  <a:srgbClr val="002060"/>
                </a:solidFill>
                <a:latin typeface="VN-NTime" pitchFamily="2" charset="0"/>
                <a:sym typeface="Wingdings 3" panose="05040102010807070707" pitchFamily="18" charset="2"/>
              </a:rPr>
              <a:t>.</a:t>
            </a:r>
            <a:endParaRPr lang="en-US" sz="2400" b="1" dirty="0">
              <a:solidFill>
                <a:srgbClr val="002060"/>
              </a:solidFill>
              <a:latin typeface="VN-NTime" pitchFamily="2" charset="0"/>
            </a:endParaRPr>
          </a:p>
        </p:txBody>
      </p:sp>
      <p:sp>
        <p:nvSpPr>
          <p:cNvPr id="8" name="Rounded Rectangle 7"/>
          <p:cNvSpPr/>
          <p:nvPr/>
        </p:nvSpPr>
        <p:spPr bwMode="auto">
          <a:xfrm>
            <a:off x="56841" y="990600"/>
            <a:ext cx="962022" cy="810255"/>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eaLnBrk="0" hangingPunct="0"/>
            <a:r>
              <a:rPr lang="en-US" sz="2400" b="1" dirty="0" err="1">
                <a:solidFill>
                  <a:srgbClr val="800000"/>
                </a:solidFill>
                <a:latin typeface="VN-NTime" pitchFamily="2" charset="0"/>
              </a:rPr>
              <a:t>Ñoái</a:t>
            </a:r>
            <a:r>
              <a:rPr lang="en-US" sz="2400" b="1" dirty="0">
                <a:solidFill>
                  <a:srgbClr val="800000"/>
                </a:solidFill>
                <a:latin typeface="VN-NTime" pitchFamily="2" charset="0"/>
              </a:rPr>
              <a:t> </a:t>
            </a:r>
            <a:r>
              <a:rPr lang="en-US" sz="2400" b="1" dirty="0" err="1">
                <a:solidFill>
                  <a:srgbClr val="800000"/>
                </a:solidFill>
                <a:latin typeface="VN-NTime" pitchFamily="2" charset="0"/>
              </a:rPr>
              <a:t>töôïng</a:t>
            </a:r>
            <a:endParaRPr lang="en-US" sz="2400" b="1" dirty="0">
              <a:solidFill>
                <a:srgbClr val="800000"/>
              </a:solidFill>
              <a:latin typeface="VN-NTime" pitchFamily="2" charset="0"/>
            </a:endParaRPr>
          </a:p>
        </p:txBody>
      </p:sp>
      <p:sp>
        <p:nvSpPr>
          <p:cNvPr id="24" name="Rounded Rectangle 23"/>
          <p:cNvSpPr/>
          <p:nvPr/>
        </p:nvSpPr>
        <p:spPr bwMode="auto">
          <a:xfrm>
            <a:off x="1018863" y="2133394"/>
            <a:ext cx="8567534" cy="2144781"/>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spcBef>
                <a:spcPts val="400"/>
              </a:spcBef>
              <a:buFont typeface="Arial" panose="020B0604020202020204" pitchFamily="34" charset="0"/>
              <a:buChar char="•"/>
              <a:defRPr/>
            </a:pPr>
            <a:r>
              <a:rPr lang="en-US" sz="2400" b="1" dirty="0" err="1">
                <a:solidFill>
                  <a:schemeClr val="bg2"/>
                </a:solidFill>
                <a:latin typeface="VN-NTime" pitchFamily="2" charset="0"/>
              </a:rPr>
              <a:t>Thoáng</a:t>
            </a:r>
            <a:r>
              <a:rPr lang="en-US" sz="2400" b="1" dirty="0">
                <a:solidFill>
                  <a:schemeClr val="bg2"/>
                </a:solidFill>
                <a:latin typeface="VN-NTime" pitchFamily="2" charset="0"/>
              </a:rPr>
              <a:t> </a:t>
            </a:r>
            <a:r>
              <a:rPr lang="en-US" sz="2400" b="1" dirty="0" err="1">
                <a:solidFill>
                  <a:schemeClr val="bg2"/>
                </a:solidFill>
                <a:latin typeface="VN-NTime" pitchFamily="2" charset="0"/>
              </a:rPr>
              <a:t>nhaát</a:t>
            </a:r>
            <a:r>
              <a:rPr lang="en-US" sz="2400" b="1" dirty="0">
                <a:solidFill>
                  <a:schemeClr val="bg2"/>
                </a:solidFill>
                <a:latin typeface="VN-NTime" pitchFamily="2" charset="0"/>
              </a:rPr>
              <a:t> </a:t>
            </a:r>
            <a:r>
              <a:rPr lang="en-US" sz="2400" b="1" dirty="0" err="1">
                <a:solidFill>
                  <a:schemeClr val="bg2"/>
                </a:solidFill>
                <a:latin typeface="VN-NTime" pitchFamily="2" charset="0"/>
              </a:rPr>
              <a:t>chuû</a:t>
            </a:r>
            <a:r>
              <a:rPr lang="en-US" sz="2400" b="1" dirty="0">
                <a:solidFill>
                  <a:schemeClr val="bg2"/>
                </a:solidFill>
                <a:latin typeface="VN-NTime" pitchFamily="2" charset="0"/>
              </a:rPr>
              <a:t> </a:t>
            </a:r>
            <a:r>
              <a:rPr lang="en-US" sz="2400" b="1" dirty="0" err="1">
                <a:solidFill>
                  <a:schemeClr val="bg2"/>
                </a:solidFill>
                <a:latin typeface="VN-NTime" pitchFamily="2" charset="0"/>
              </a:rPr>
              <a:t>nghóa</a:t>
            </a:r>
            <a:r>
              <a:rPr lang="en-US" sz="2400" b="1" dirty="0">
                <a:solidFill>
                  <a:schemeClr val="bg2"/>
                </a:solidFill>
                <a:latin typeface="VN-NTime" pitchFamily="2" charset="0"/>
              </a:rPr>
              <a:t> </a:t>
            </a:r>
            <a:r>
              <a:rPr lang="en-US" sz="2400" b="1" dirty="0" err="1">
                <a:solidFill>
                  <a:schemeClr val="bg2"/>
                </a:solidFill>
                <a:latin typeface="VN-NTime" pitchFamily="2" charset="0"/>
              </a:rPr>
              <a:t>duy</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vaø</a:t>
            </a:r>
            <a:r>
              <a:rPr lang="en-US" sz="2400" b="1" dirty="0">
                <a:solidFill>
                  <a:schemeClr val="bg2"/>
                </a:solidFill>
                <a:latin typeface="VN-NTime" pitchFamily="2" charset="0"/>
              </a:rPr>
              <a:t> pheùp </a:t>
            </a:r>
            <a:r>
              <a:rPr lang="en-US" sz="2400" b="1" dirty="0" err="1">
                <a:solidFill>
                  <a:schemeClr val="bg2"/>
                </a:solidFill>
                <a:latin typeface="VN-NTime" pitchFamily="2" charset="0"/>
              </a:rPr>
              <a:t>bieän</a:t>
            </a:r>
            <a:r>
              <a:rPr lang="en-US" sz="2400" b="1" dirty="0">
                <a:solidFill>
                  <a:schemeClr val="bg2"/>
                </a:solidFill>
                <a:latin typeface="VN-NTime" pitchFamily="2" charset="0"/>
              </a:rPr>
              <a:t> </a:t>
            </a:r>
            <a:r>
              <a:rPr lang="en-US" sz="2400" b="1" dirty="0" err="1">
                <a:solidFill>
                  <a:schemeClr val="bg2"/>
                </a:solidFill>
                <a:latin typeface="VN-NTime" pitchFamily="2" charset="0"/>
              </a:rPr>
              <a:t>chöùng</a:t>
            </a:r>
            <a:r>
              <a:rPr lang="en-US" sz="2400" b="1" dirty="0">
                <a:solidFill>
                  <a:schemeClr val="bg2"/>
                </a:solidFill>
                <a:latin typeface="VN-NTime" pitchFamily="2" charset="0"/>
              </a:rPr>
              <a:t>; </a:t>
            </a:r>
          </a:p>
          <a:p>
            <a:pPr marL="225425" indent="-225425">
              <a:spcBef>
                <a:spcPts val="400"/>
              </a:spcBef>
              <a:buFont typeface="Arial" panose="020B0604020202020204" pitchFamily="34" charset="0"/>
              <a:buChar char="•"/>
              <a:defRPr/>
            </a:pPr>
            <a:r>
              <a:rPr lang="en-US" sz="2400" b="1" dirty="0" err="1">
                <a:solidFill>
                  <a:schemeClr val="bg2"/>
                </a:solidFill>
                <a:latin typeface="VN-NTime" pitchFamily="2" charset="0"/>
              </a:rPr>
              <a:t>Chuû</a:t>
            </a:r>
            <a:r>
              <a:rPr lang="en-US" sz="2400" b="1" dirty="0">
                <a:solidFill>
                  <a:schemeClr val="bg2"/>
                </a:solidFill>
                <a:latin typeface="VN-NTime" pitchFamily="2" charset="0"/>
              </a:rPr>
              <a:t> </a:t>
            </a:r>
            <a:r>
              <a:rPr lang="en-US" sz="2400" b="1" dirty="0" err="1">
                <a:solidFill>
                  <a:schemeClr val="bg2"/>
                </a:solidFill>
                <a:latin typeface="VN-NTime" pitchFamily="2" charset="0"/>
              </a:rPr>
              <a:t>nghóa</a:t>
            </a:r>
            <a:r>
              <a:rPr lang="en-US" sz="2400" b="1" dirty="0">
                <a:solidFill>
                  <a:schemeClr val="bg2"/>
                </a:solidFill>
                <a:latin typeface="VN-NTime" pitchFamily="2" charset="0"/>
              </a:rPr>
              <a:t> </a:t>
            </a:r>
            <a:r>
              <a:rPr lang="en-US" sz="2400" b="1" dirty="0" err="1">
                <a:solidFill>
                  <a:schemeClr val="bg2"/>
                </a:solidFill>
                <a:latin typeface="VN-NTime" pitchFamily="2" charset="0"/>
              </a:rPr>
              <a:t>duy</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trieät</a:t>
            </a:r>
            <a:r>
              <a:rPr lang="en-US" sz="2400" b="1" dirty="0">
                <a:solidFill>
                  <a:schemeClr val="bg2"/>
                </a:solidFill>
                <a:latin typeface="VN-NTime" pitchFamily="2" charset="0"/>
              </a:rPr>
              <a:t> </a:t>
            </a:r>
            <a:r>
              <a:rPr lang="en-US" sz="2400" b="1" dirty="0" err="1">
                <a:solidFill>
                  <a:schemeClr val="bg2"/>
                </a:solidFill>
                <a:latin typeface="VN-NTime" pitchFamily="2" charset="0"/>
              </a:rPr>
              <a:t>ñeå</a:t>
            </a:r>
            <a:r>
              <a:rPr lang="en-US" sz="2400" b="1" dirty="0">
                <a:solidFill>
                  <a:schemeClr val="bg2"/>
                </a:solidFill>
                <a:latin typeface="VN-NTime" pitchFamily="2" charset="0"/>
              </a:rPr>
              <a:t> - </a:t>
            </a:r>
            <a:r>
              <a:rPr lang="en-US" sz="2400" b="1" dirty="0" err="1">
                <a:solidFill>
                  <a:schemeClr val="bg2"/>
                </a:solidFill>
                <a:latin typeface="VN-NTime" pitchFamily="2" charset="0"/>
              </a:rPr>
              <a:t>xuaát</a:t>
            </a:r>
            <a:r>
              <a:rPr lang="en-US" sz="2400" b="1" dirty="0">
                <a:solidFill>
                  <a:schemeClr val="bg2"/>
                </a:solidFill>
                <a:latin typeface="VN-NTime" pitchFamily="2" charset="0"/>
              </a:rPr>
              <a:t> </a:t>
            </a:r>
            <a:r>
              <a:rPr lang="en-US" sz="2400" b="1" dirty="0" err="1">
                <a:solidFill>
                  <a:schemeClr val="bg2"/>
                </a:solidFill>
                <a:latin typeface="VN-NTime" pitchFamily="2" charset="0"/>
              </a:rPr>
              <a:t>hieän</a:t>
            </a:r>
            <a:r>
              <a:rPr lang="en-US" sz="2400" b="1" dirty="0">
                <a:solidFill>
                  <a:schemeClr val="bg2"/>
                </a:solidFill>
                <a:latin typeface="VN-NTime" pitchFamily="2" charset="0"/>
              </a:rPr>
              <a:t> </a:t>
            </a:r>
            <a:r>
              <a:rPr lang="en-US" sz="2400" b="1" dirty="0" err="1">
                <a:solidFill>
                  <a:schemeClr val="bg2"/>
                </a:solidFill>
                <a:latin typeface="VN-NTime" pitchFamily="2" charset="0"/>
              </a:rPr>
              <a:t>chuû</a:t>
            </a:r>
            <a:r>
              <a:rPr lang="en-US" sz="2400" b="1" dirty="0">
                <a:solidFill>
                  <a:schemeClr val="bg2"/>
                </a:solidFill>
                <a:latin typeface="VN-NTime" pitchFamily="2" charset="0"/>
              </a:rPr>
              <a:t> </a:t>
            </a:r>
            <a:r>
              <a:rPr lang="en-US" sz="2400" b="1" dirty="0" err="1">
                <a:solidFill>
                  <a:schemeClr val="bg2"/>
                </a:solidFill>
                <a:latin typeface="VN-NTime" pitchFamily="2" charset="0"/>
              </a:rPr>
              <a:t>nghóa</a:t>
            </a:r>
            <a:r>
              <a:rPr lang="en-US" sz="2400" b="1" dirty="0">
                <a:solidFill>
                  <a:schemeClr val="bg2"/>
                </a:solidFill>
                <a:latin typeface="VN-NTime" pitchFamily="2" charset="0"/>
              </a:rPr>
              <a:t> </a:t>
            </a:r>
            <a:r>
              <a:rPr lang="en-US" sz="2400" b="1" dirty="0" err="1">
                <a:solidFill>
                  <a:schemeClr val="bg2"/>
                </a:solidFill>
                <a:latin typeface="VN-NTime" pitchFamily="2" charset="0"/>
              </a:rPr>
              <a:t>duy</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lòch</a:t>
            </a:r>
            <a:r>
              <a:rPr lang="en-US" sz="2400" b="1" dirty="0">
                <a:solidFill>
                  <a:schemeClr val="bg2"/>
                </a:solidFill>
                <a:latin typeface="VN-NTime" pitchFamily="2" charset="0"/>
              </a:rPr>
              <a:t> </a:t>
            </a:r>
            <a:r>
              <a:rPr lang="en-US" sz="2400" b="1" dirty="0" err="1">
                <a:solidFill>
                  <a:schemeClr val="bg2"/>
                </a:solidFill>
                <a:latin typeface="VN-NTime" pitchFamily="2" charset="0"/>
              </a:rPr>
              <a:t>söû</a:t>
            </a:r>
            <a:r>
              <a:rPr lang="en-US" sz="2400" b="1" dirty="0">
                <a:solidFill>
                  <a:schemeClr val="bg2"/>
                </a:solidFill>
                <a:latin typeface="VN-NTime" pitchFamily="2" charset="0"/>
              </a:rPr>
              <a:t>;</a:t>
            </a:r>
          </a:p>
          <a:p>
            <a:pPr marL="225425" indent="-225425">
              <a:spcBef>
                <a:spcPts val="400"/>
              </a:spcBef>
              <a:buFont typeface="Arial" panose="020B0604020202020204" pitchFamily="34" charset="0"/>
              <a:buChar char="•"/>
              <a:defRPr/>
            </a:pPr>
            <a:r>
              <a:rPr lang="en-US" sz="2400" b="1" dirty="0" err="1">
                <a:solidFill>
                  <a:schemeClr val="bg2"/>
                </a:solidFill>
                <a:latin typeface="VN-NTime" pitchFamily="2" charset="0"/>
              </a:rPr>
              <a:t>Thoáng</a:t>
            </a:r>
            <a:r>
              <a:rPr lang="en-US" sz="2400" b="1" dirty="0">
                <a:solidFill>
                  <a:schemeClr val="bg2"/>
                </a:solidFill>
                <a:latin typeface="VN-NTime" pitchFamily="2" charset="0"/>
              </a:rPr>
              <a:t> </a:t>
            </a:r>
            <a:r>
              <a:rPr lang="en-US" sz="2400" b="1" dirty="0" err="1">
                <a:solidFill>
                  <a:schemeClr val="bg2"/>
                </a:solidFill>
                <a:latin typeface="VN-NTime" pitchFamily="2" charset="0"/>
              </a:rPr>
              <a:t>nhaát</a:t>
            </a:r>
            <a:r>
              <a:rPr lang="en-US" sz="2400" b="1" dirty="0">
                <a:solidFill>
                  <a:schemeClr val="bg2"/>
                </a:solidFill>
                <a:latin typeface="VN-NTime" pitchFamily="2" charset="0"/>
              </a:rPr>
              <a:t> </a:t>
            </a:r>
            <a:r>
              <a:rPr lang="en-US" sz="2400" b="1" dirty="0" err="1">
                <a:solidFill>
                  <a:schemeClr val="bg2"/>
                </a:solidFill>
                <a:latin typeface="VN-NTime" pitchFamily="2" charset="0"/>
              </a:rPr>
              <a:t>lyù</a:t>
            </a:r>
            <a:r>
              <a:rPr lang="en-US" sz="2400" b="1" dirty="0">
                <a:solidFill>
                  <a:schemeClr val="bg2"/>
                </a:solidFill>
                <a:latin typeface="VN-NTime" pitchFamily="2" charset="0"/>
              </a:rPr>
              <a:t> </a:t>
            </a:r>
            <a:r>
              <a:rPr lang="en-US" sz="2400" b="1" dirty="0" err="1">
                <a:solidFill>
                  <a:schemeClr val="bg2"/>
                </a:solidFill>
                <a:latin typeface="VN-NTime" pitchFamily="2" charset="0"/>
              </a:rPr>
              <a:t>luaän</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khoa</a:t>
            </a:r>
            <a:r>
              <a:rPr lang="en-US" sz="2400" dirty="0">
                <a:solidFill>
                  <a:schemeClr val="bg2"/>
                </a:solidFill>
                <a:latin typeface="VN-NTime" pitchFamily="2" charset="0"/>
              </a:rPr>
              <a:t> </a:t>
            </a:r>
            <a:r>
              <a:rPr lang="en-US" sz="2400" dirty="0" err="1">
                <a:solidFill>
                  <a:schemeClr val="bg2"/>
                </a:solidFill>
                <a:latin typeface="VN-NTime" pitchFamily="2" charset="0"/>
              </a:rPr>
              <a:t>hoïc</a:t>
            </a:r>
            <a:r>
              <a:rPr lang="en-US" sz="2400" dirty="0">
                <a:solidFill>
                  <a:schemeClr val="bg2"/>
                </a:solidFill>
                <a:latin typeface="VN-NTime" pitchFamily="2" charset="0"/>
              </a:rPr>
              <a:t>) </a:t>
            </a:r>
            <a:r>
              <a:rPr lang="en-US" sz="2400" b="1" dirty="0" err="1">
                <a:solidFill>
                  <a:schemeClr val="bg2"/>
                </a:solidFill>
                <a:latin typeface="VN-NTime" pitchFamily="2" charset="0"/>
              </a:rPr>
              <a:t>vôùi</a:t>
            </a:r>
            <a:r>
              <a:rPr lang="en-US" sz="2400" b="1" dirty="0">
                <a:solidFill>
                  <a:schemeClr val="bg2"/>
                </a:solidFill>
                <a:latin typeface="VN-NTime" pitchFamily="2" charset="0"/>
              </a:rPr>
              <a:t> </a:t>
            </a:r>
            <a:r>
              <a:rPr lang="en-US" sz="2400" b="1" dirty="0" err="1">
                <a:solidFill>
                  <a:schemeClr val="bg2"/>
                </a:solidFill>
                <a:latin typeface="VN-NTime" pitchFamily="2" charset="0"/>
              </a:rPr>
              <a:t>thöïc</a:t>
            </a:r>
            <a:r>
              <a:rPr lang="en-US" sz="2400" b="1" dirty="0">
                <a:solidFill>
                  <a:schemeClr val="bg2"/>
                </a:solidFill>
                <a:latin typeface="VN-NTime" pitchFamily="2" charset="0"/>
              </a:rPr>
              <a:t> </a:t>
            </a:r>
            <a:r>
              <a:rPr lang="en-US" sz="2400" b="1" dirty="0" err="1">
                <a:solidFill>
                  <a:schemeClr val="bg2"/>
                </a:solidFill>
                <a:latin typeface="VN-NTime" pitchFamily="2" charset="0"/>
              </a:rPr>
              <a:t>tieãn</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caùch</a:t>
            </a:r>
            <a:r>
              <a:rPr lang="en-US" sz="2400" dirty="0">
                <a:solidFill>
                  <a:schemeClr val="bg2"/>
                </a:solidFill>
                <a:latin typeface="VN-NTime" pitchFamily="2" charset="0"/>
              </a:rPr>
              <a:t> </a:t>
            </a:r>
            <a:r>
              <a:rPr lang="en-US" sz="2400" dirty="0" err="1">
                <a:solidFill>
                  <a:schemeClr val="bg2"/>
                </a:solidFill>
                <a:latin typeface="VN-NTime" pitchFamily="2" charset="0"/>
              </a:rPr>
              <a:t>maïng</a:t>
            </a:r>
            <a:r>
              <a:rPr lang="en-US" sz="2400" dirty="0">
                <a:solidFill>
                  <a:schemeClr val="bg2"/>
                </a:solidFill>
                <a:latin typeface="VN-NTime" pitchFamily="2" charset="0"/>
              </a:rPr>
              <a:t>);</a:t>
            </a:r>
          </a:p>
          <a:p>
            <a:pPr marL="225425" indent="-225425">
              <a:spcBef>
                <a:spcPts val="400"/>
              </a:spcBef>
              <a:buFont typeface="Arial" panose="020B0604020202020204" pitchFamily="34" charset="0"/>
              <a:buChar char="•"/>
              <a:defRPr/>
            </a:pPr>
            <a:r>
              <a:rPr lang="en-US" sz="2400" b="1" dirty="0" err="1">
                <a:solidFill>
                  <a:schemeClr val="bg2"/>
                </a:solidFill>
                <a:latin typeface="VN-NTime" pitchFamily="2" charset="0"/>
              </a:rPr>
              <a:t>Thoáng</a:t>
            </a:r>
            <a:r>
              <a:rPr lang="en-US" sz="2400" b="1" dirty="0">
                <a:solidFill>
                  <a:schemeClr val="bg2"/>
                </a:solidFill>
                <a:latin typeface="VN-NTime" pitchFamily="2" charset="0"/>
              </a:rPr>
              <a:t> </a:t>
            </a:r>
            <a:r>
              <a:rPr lang="en-US" sz="2400" b="1" dirty="0" err="1">
                <a:solidFill>
                  <a:schemeClr val="bg2"/>
                </a:solidFill>
                <a:latin typeface="VN-NTime" pitchFamily="2" charset="0"/>
              </a:rPr>
              <a:t>nhaát</a:t>
            </a:r>
            <a:r>
              <a:rPr lang="en-US" sz="2400" b="1" dirty="0">
                <a:solidFill>
                  <a:schemeClr val="bg2"/>
                </a:solidFill>
                <a:latin typeface="VN-NTime" pitchFamily="2" charset="0"/>
              </a:rPr>
              <a:t> </a:t>
            </a:r>
            <a:r>
              <a:rPr lang="en-US" sz="2400" b="1" dirty="0" err="1">
                <a:solidFill>
                  <a:schemeClr val="bg2"/>
                </a:solidFill>
                <a:latin typeface="VN-NTime" pitchFamily="2" charset="0"/>
              </a:rPr>
              <a:t>tính</a:t>
            </a:r>
            <a:r>
              <a:rPr lang="en-US" sz="2400" b="1" dirty="0">
                <a:solidFill>
                  <a:schemeClr val="bg2"/>
                </a:solidFill>
                <a:latin typeface="VN-NTime" pitchFamily="2" charset="0"/>
              </a:rPr>
              <a:t> </a:t>
            </a:r>
            <a:r>
              <a:rPr lang="en-US" sz="2400" b="1" dirty="0" err="1">
                <a:solidFill>
                  <a:schemeClr val="bg2"/>
                </a:solidFill>
                <a:latin typeface="VN-NTime" pitchFamily="2" charset="0"/>
              </a:rPr>
              <a:t>khoa</a:t>
            </a:r>
            <a:r>
              <a:rPr lang="en-US" sz="2400" b="1" dirty="0">
                <a:solidFill>
                  <a:schemeClr val="bg2"/>
                </a:solidFill>
                <a:latin typeface="VN-NTime" pitchFamily="2" charset="0"/>
              </a:rPr>
              <a:t> </a:t>
            </a:r>
            <a:r>
              <a:rPr lang="en-US" sz="2400" b="1" dirty="0" err="1">
                <a:solidFill>
                  <a:schemeClr val="bg2"/>
                </a:solidFill>
                <a:latin typeface="VN-NTime" pitchFamily="2" charset="0"/>
              </a:rPr>
              <a:t>hoïc</a:t>
            </a:r>
            <a:r>
              <a:rPr lang="en-US" sz="2400" b="1" dirty="0">
                <a:solidFill>
                  <a:schemeClr val="bg2"/>
                </a:solidFill>
                <a:latin typeface="VN-NTime" pitchFamily="2" charset="0"/>
              </a:rPr>
              <a:t> </a:t>
            </a:r>
            <a:r>
              <a:rPr lang="en-US" sz="2400" b="1" dirty="0" err="1">
                <a:solidFill>
                  <a:schemeClr val="bg2"/>
                </a:solidFill>
                <a:latin typeface="VN-NTime" pitchFamily="2" charset="0"/>
              </a:rPr>
              <a:t>vôùi</a:t>
            </a:r>
            <a:r>
              <a:rPr lang="en-US" sz="2400" b="1" dirty="0">
                <a:solidFill>
                  <a:schemeClr val="bg2"/>
                </a:solidFill>
                <a:latin typeface="VN-NTime" pitchFamily="2" charset="0"/>
              </a:rPr>
              <a:t> </a:t>
            </a:r>
            <a:r>
              <a:rPr lang="en-US" sz="2400" b="1" dirty="0" err="1">
                <a:solidFill>
                  <a:schemeClr val="bg2"/>
                </a:solidFill>
                <a:latin typeface="VN-NTime" pitchFamily="2" charset="0"/>
              </a:rPr>
              <a:t>tính</a:t>
            </a:r>
            <a:r>
              <a:rPr lang="en-US" sz="2400" b="1" dirty="0">
                <a:solidFill>
                  <a:schemeClr val="bg2"/>
                </a:solidFill>
                <a:latin typeface="VN-NTime" pitchFamily="2" charset="0"/>
              </a:rPr>
              <a:t> </a:t>
            </a:r>
            <a:r>
              <a:rPr lang="en-US" sz="2400" b="1" dirty="0" err="1">
                <a:solidFill>
                  <a:schemeClr val="bg2"/>
                </a:solidFill>
                <a:latin typeface="VN-NTime" pitchFamily="2" charset="0"/>
              </a:rPr>
              <a:t>caùch</a:t>
            </a:r>
            <a:r>
              <a:rPr lang="en-US" sz="2400" b="1" dirty="0">
                <a:solidFill>
                  <a:schemeClr val="bg2"/>
                </a:solidFill>
                <a:latin typeface="VN-NTime" pitchFamily="2" charset="0"/>
              </a:rPr>
              <a:t> </a:t>
            </a:r>
            <a:r>
              <a:rPr lang="en-US" sz="2400" b="1" dirty="0" err="1">
                <a:solidFill>
                  <a:schemeClr val="bg2"/>
                </a:solidFill>
                <a:latin typeface="VN-NTime" pitchFamily="2" charset="0"/>
              </a:rPr>
              <a:t>maïng</a:t>
            </a:r>
            <a:r>
              <a:rPr lang="en-US" sz="2400" b="1" dirty="0">
                <a:solidFill>
                  <a:schemeClr val="bg2"/>
                </a:solidFill>
                <a:latin typeface="VN-NTime" pitchFamily="2" charset="0"/>
              </a:rPr>
              <a:t>;</a:t>
            </a:r>
          </a:p>
          <a:p>
            <a:pPr marL="225425" indent="-225425">
              <a:spcBef>
                <a:spcPts val="400"/>
              </a:spcBef>
              <a:buFont typeface="Arial" panose="020B0604020202020204" pitchFamily="34" charset="0"/>
              <a:buChar char="•"/>
              <a:defRPr/>
            </a:pPr>
            <a:r>
              <a:rPr lang="en-US" sz="2400" b="1" dirty="0" err="1">
                <a:solidFill>
                  <a:schemeClr val="bg2"/>
                </a:solidFill>
                <a:latin typeface="VN-NTime" pitchFamily="2" charset="0"/>
              </a:rPr>
              <a:t>Xaùc</a:t>
            </a:r>
            <a:r>
              <a:rPr lang="en-US" sz="2400" b="1" dirty="0">
                <a:solidFill>
                  <a:schemeClr val="bg2"/>
                </a:solidFill>
                <a:latin typeface="VN-NTime" pitchFamily="2" charset="0"/>
              </a:rPr>
              <a:t> </a:t>
            </a:r>
            <a:r>
              <a:rPr lang="en-US" sz="2400" b="1" dirty="0" err="1">
                <a:solidFill>
                  <a:schemeClr val="bg2"/>
                </a:solidFill>
                <a:latin typeface="VN-NTime" pitchFamily="2" charset="0"/>
              </a:rPr>
              <a:t>ñònh</a:t>
            </a:r>
            <a:r>
              <a:rPr lang="en-US" sz="2400" b="1" dirty="0">
                <a:solidFill>
                  <a:schemeClr val="bg2"/>
                </a:solidFill>
                <a:latin typeface="VN-NTime" pitchFamily="2" charset="0"/>
              </a:rPr>
              <a:t> </a:t>
            </a:r>
            <a:r>
              <a:rPr lang="en-US" sz="2400" b="1" dirty="0" err="1">
                <a:solidFill>
                  <a:schemeClr val="bg2"/>
                </a:solidFill>
                <a:latin typeface="VN-NTime" pitchFamily="2" charset="0"/>
              </a:rPr>
              <a:t>ñuùng</a:t>
            </a:r>
            <a:r>
              <a:rPr lang="en-US" sz="2400" b="1" dirty="0">
                <a:solidFill>
                  <a:schemeClr val="bg2"/>
                </a:solidFill>
                <a:latin typeface="VN-NTime" pitchFamily="2" charset="0"/>
              </a:rPr>
              <a:t> </a:t>
            </a:r>
            <a:r>
              <a:rPr lang="en-US" sz="2400" b="1" dirty="0" err="1">
                <a:solidFill>
                  <a:schemeClr val="bg2"/>
                </a:solidFill>
                <a:latin typeface="VN-NTime" pitchFamily="2" charset="0"/>
              </a:rPr>
              <a:t>ñaén</a:t>
            </a:r>
            <a:r>
              <a:rPr lang="en-US" sz="2400" b="1" dirty="0">
                <a:solidFill>
                  <a:schemeClr val="bg2"/>
                </a:solidFill>
                <a:latin typeface="VN-NTime" pitchFamily="2" charset="0"/>
              </a:rPr>
              <a:t> </a:t>
            </a:r>
            <a:r>
              <a:rPr lang="en-US" sz="2400" b="1" dirty="0" err="1">
                <a:solidFill>
                  <a:schemeClr val="bg2"/>
                </a:solidFill>
                <a:latin typeface="VN-NTime" pitchFamily="2" charset="0"/>
              </a:rPr>
              <a:t>moái</a:t>
            </a:r>
            <a:r>
              <a:rPr lang="en-US" sz="2400" b="1" dirty="0">
                <a:solidFill>
                  <a:schemeClr val="bg2"/>
                </a:solidFill>
                <a:latin typeface="VN-NTime" pitchFamily="2" charset="0"/>
              </a:rPr>
              <a:t> </a:t>
            </a:r>
            <a:r>
              <a:rPr lang="en-US" sz="2400" b="1" dirty="0" err="1">
                <a:solidFill>
                  <a:schemeClr val="bg2"/>
                </a:solidFill>
                <a:latin typeface="VN-NTime" pitchFamily="2" charset="0"/>
              </a:rPr>
              <a:t>quan</a:t>
            </a:r>
            <a:r>
              <a:rPr lang="en-US" sz="2400" b="1" dirty="0">
                <a:solidFill>
                  <a:schemeClr val="bg2"/>
                </a:solidFill>
                <a:latin typeface="VN-NTime" pitchFamily="2" charset="0"/>
              </a:rPr>
              <a:t> </a:t>
            </a:r>
            <a:r>
              <a:rPr lang="en-US" sz="2400" b="1" dirty="0" err="1">
                <a:solidFill>
                  <a:schemeClr val="bg2"/>
                </a:solidFill>
                <a:latin typeface="VN-NTime" pitchFamily="2" charset="0"/>
              </a:rPr>
              <a:t>heä</a:t>
            </a:r>
            <a:r>
              <a:rPr lang="en-US" sz="2400" b="1" dirty="0">
                <a:solidFill>
                  <a:schemeClr val="bg2"/>
                </a:solidFill>
                <a:latin typeface="VN-NTime" pitchFamily="2" charset="0"/>
              </a:rPr>
              <a:t> </a:t>
            </a:r>
            <a:r>
              <a:rPr lang="en-US" sz="2400" b="1" dirty="0" err="1">
                <a:solidFill>
                  <a:schemeClr val="bg2"/>
                </a:solidFill>
                <a:latin typeface="VN-NTime" pitchFamily="2" charset="0"/>
              </a:rPr>
              <a:t>giöõa</a:t>
            </a:r>
            <a:r>
              <a:rPr lang="en-US" sz="2400" b="1" dirty="0">
                <a:solidFill>
                  <a:schemeClr val="bg2"/>
                </a:solidFill>
                <a:latin typeface="VN-NTime" pitchFamily="2" charset="0"/>
              </a:rPr>
              <a:t> </a:t>
            </a:r>
            <a:r>
              <a:rPr lang="en-US" sz="2400" b="1" dirty="0" err="1">
                <a:solidFill>
                  <a:schemeClr val="bg2"/>
                </a:solidFill>
                <a:latin typeface="VN-NTime" pitchFamily="2" charset="0"/>
              </a:rPr>
              <a:t>trieát</a:t>
            </a:r>
            <a:r>
              <a:rPr lang="en-US" sz="2400" b="1" dirty="0">
                <a:solidFill>
                  <a:schemeClr val="bg2"/>
                </a:solidFill>
                <a:latin typeface="VN-NTime" pitchFamily="2" charset="0"/>
              </a:rPr>
              <a:t> </a:t>
            </a:r>
            <a:r>
              <a:rPr lang="en-US" sz="2400" b="1" dirty="0" err="1">
                <a:solidFill>
                  <a:schemeClr val="bg2"/>
                </a:solidFill>
                <a:latin typeface="VN-NTime" pitchFamily="2" charset="0"/>
              </a:rPr>
              <a:t>hoïc</a:t>
            </a:r>
            <a:r>
              <a:rPr lang="en-US" sz="2400" b="1" dirty="0">
                <a:solidFill>
                  <a:schemeClr val="bg2"/>
                </a:solidFill>
                <a:latin typeface="VN-NTime" pitchFamily="2" charset="0"/>
              </a:rPr>
              <a:t> </a:t>
            </a:r>
            <a:r>
              <a:rPr lang="en-US" sz="2400" b="1" dirty="0" err="1">
                <a:solidFill>
                  <a:schemeClr val="bg2"/>
                </a:solidFill>
                <a:latin typeface="VN-NTime" pitchFamily="2" charset="0"/>
              </a:rPr>
              <a:t>vaø</a:t>
            </a:r>
            <a:r>
              <a:rPr lang="en-US" sz="2400" b="1" dirty="0">
                <a:solidFill>
                  <a:schemeClr val="bg2"/>
                </a:solidFill>
                <a:latin typeface="VN-NTime" pitchFamily="2" charset="0"/>
              </a:rPr>
              <a:t> </a:t>
            </a:r>
            <a:r>
              <a:rPr lang="en-US" sz="2400" b="1" dirty="0" err="1">
                <a:solidFill>
                  <a:schemeClr val="bg2"/>
                </a:solidFill>
                <a:latin typeface="VN-NTime" pitchFamily="2" charset="0"/>
              </a:rPr>
              <a:t>khoa</a:t>
            </a:r>
            <a:r>
              <a:rPr lang="en-US" sz="2400" b="1" dirty="0">
                <a:solidFill>
                  <a:schemeClr val="bg2"/>
                </a:solidFill>
                <a:latin typeface="VN-NTime" pitchFamily="2" charset="0"/>
              </a:rPr>
              <a:t> </a:t>
            </a:r>
            <a:r>
              <a:rPr lang="en-US" sz="2400" b="1" dirty="0" err="1">
                <a:solidFill>
                  <a:schemeClr val="bg2"/>
                </a:solidFill>
                <a:latin typeface="VN-NTime" pitchFamily="2" charset="0"/>
              </a:rPr>
              <a:t>hoïc</a:t>
            </a:r>
            <a:r>
              <a:rPr lang="en-US" sz="2400" b="1" dirty="0">
                <a:solidFill>
                  <a:schemeClr val="bg2"/>
                </a:solidFill>
                <a:latin typeface="VN-NTime" pitchFamily="2" charset="0"/>
              </a:rPr>
              <a:t>.</a:t>
            </a:r>
            <a:endParaRPr lang="en-US" sz="2400" dirty="0">
              <a:solidFill>
                <a:srgbClr val="002060"/>
              </a:solidFill>
              <a:latin typeface="VN-NTime" pitchFamily="2" charset="0"/>
            </a:endParaRPr>
          </a:p>
        </p:txBody>
      </p:sp>
      <p:sp>
        <p:nvSpPr>
          <p:cNvPr id="25" name="Rounded Rectangle 24"/>
          <p:cNvSpPr/>
          <p:nvPr/>
        </p:nvSpPr>
        <p:spPr bwMode="auto">
          <a:xfrm>
            <a:off x="36515" y="2751090"/>
            <a:ext cx="962022" cy="810255"/>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eaLnBrk="0" hangingPunct="0"/>
            <a:r>
              <a:rPr lang="en-US" sz="2400" b="1">
                <a:solidFill>
                  <a:srgbClr val="800000"/>
                </a:solidFill>
                <a:latin typeface="VN-NTime" pitchFamily="2" charset="0"/>
              </a:rPr>
              <a:t>Ñaëc ñieåm</a:t>
            </a:r>
            <a:endParaRPr lang="en-US" sz="2400" b="1" dirty="0">
              <a:solidFill>
                <a:srgbClr val="800000"/>
              </a:solidFill>
              <a:latin typeface="VN-NTime" pitchFamily="2" charset="0"/>
            </a:endParaRPr>
          </a:p>
        </p:txBody>
      </p:sp>
      <p:sp>
        <p:nvSpPr>
          <p:cNvPr id="15" name="AutoShape 49"/>
          <p:cNvSpPr>
            <a:spLocks noChangeArrowheads="1"/>
          </p:cNvSpPr>
          <p:nvPr/>
        </p:nvSpPr>
        <p:spPr bwMode="auto">
          <a:xfrm>
            <a:off x="-1" y="0"/>
            <a:ext cx="9921875" cy="415636"/>
          </a:xfrm>
          <a:prstGeom prst="roundRect">
            <a:avLst>
              <a:gd name="adj" fmla="val 11179"/>
            </a:avLst>
          </a:prstGeom>
          <a:solidFill>
            <a:srgbClr val="C00000"/>
          </a:solidFill>
          <a:ln w="28575" algn="ctr">
            <a:noFill/>
            <a:round/>
          </a:ln>
          <a:effectLst>
            <a:outerShdw blurRad="44450" dist="27940" dir="5400000" algn="ctr">
              <a:srgbClr val="000000">
                <a:alpha val="32000"/>
              </a:srgbClr>
            </a:outerShdw>
          </a:effectLst>
        </p:spPr>
        <p:txBody>
          <a:bodyPr wrap="none" anchor="ctr"/>
          <a:lstStyle/>
          <a:p>
            <a:pPr marL="355600" indent="-355600" algn="ctr"/>
            <a:r>
              <a:rPr lang="en-US" sz="2400" b="1" dirty="0">
                <a:solidFill>
                  <a:srgbClr val="FFFF00"/>
                </a:solidFill>
                <a:latin typeface="+mj-lt"/>
              </a:rPr>
              <a:t>3. </a:t>
            </a:r>
            <a:r>
              <a:rPr lang="en-US" sz="2400" b="1" dirty="0" err="1">
                <a:latin typeface="+mj-lt"/>
              </a:rPr>
              <a:t>Ñoái</a:t>
            </a:r>
            <a:r>
              <a:rPr lang="en-US" sz="2400" b="1" dirty="0">
                <a:latin typeface="+mj-lt"/>
              </a:rPr>
              <a:t> </a:t>
            </a:r>
            <a:r>
              <a:rPr lang="en-US" sz="2400" b="1" dirty="0" err="1">
                <a:latin typeface="+mj-lt"/>
              </a:rPr>
              <a:t>töôïng</a:t>
            </a:r>
            <a:r>
              <a:rPr lang="en-US" sz="2400" b="1" dirty="0">
                <a:latin typeface="+mj-lt"/>
              </a:rPr>
              <a:t>, </a:t>
            </a:r>
            <a:r>
              <a:rPr lang="en-US" sz="2400" b="1" dirty="0" err="1">
                <a:latin typeface="+mj-lt"/>
              </a:rPr>
              <a:t>ñaëc</a:t>
            </a:r>
            <a:r>
              <a:rPr lang="en-US" sz="2400" b="1" dirty="0">
                <a:latin typeface="+mj-lt"/>
              </a:rPr>
              <a:t> </a:t>
            </a:r>
            <a:r>
              <a:rPr lang="en-US" sz="2400" b="1" dirty="0" err="1">
                <a:latin typeface="+mj-lt"/>
              </a:rPr>
              <a:t>ñieåm</a:t>
            </a:r>
            <a:r>
              <a:rPr lang="en-US" sz="2400" b="1" dirty="0">
                <a:latin typeface="+mj-lt"/>
              </a:rPr>
              <a:t> &amp; </a:t>
            </a:r>
            <a:r>
              <a:rPr lang="en-US" sz="2400" b="1" dirty="0" err="1">
                <a:latin typeface="+mj-lt"/>
              </a:rPr>
              <a:t>chöùc</a:t>
            </a:r>
            <a:r>
              <a:rPr lang="en-US" sz="2400" b="1" dirty="0">
                <a:latin typeface="+mj-lt"/>
              </a:rPr>
              <a:t> </a:t>
            </a:r>
            <a:r>
              <a:rPr lang="en-US" sz="2400" b="1" dirty="0" err="1">
                <a:latin typeface="+mj-lt"/>
              </a:rPr>
              <a:t>naêng</a:t>
            </a:r>
            <a:r>
              <a:rPr lang="en-US" sz="2400" b="1" dirty="0">
                <a:latin typeface="+mj-lt"/>
              </a:rPr>
              <a:t> </a:t>
            </a:r>
            <a:r>
              <a:rPr lang="en-US" sz="2400" b="1" dirty="0" err="1">
                <a:latin typeface="+mj-lt"/>
              </a:rPr>
              <a:t>cuûa</a:t>
            </a:r>
            <a:r>
              <a:rPr lang="en-US" sz="2400" b="1" dirty="0">
                <a:latin typeface="+mj-lt"/>
              </a:rPr>
              <a:t> </a:t>
            </a:r>
            <a:r>
              <a:rPr lang="en-US" sz="2400" b="1" dirty="0" err="1">
                <a:latin typeface="+mj-lt"/>
              </a:rPr>
              <a:t>trieát</a:t>
            </a:r>
            <a:r>
              <a:rPr lang="en-US" sz="2400" b="1" dirty="0">
                <a:latin typeface="+mj-lt"/>
              </a:rPr>
              <a:t> </a:t>
            </a:r>
            <a:r>
              <a:rPr lang="en-US" sz="2400" b="1" dirty="0" err="1">
                <a:latin typeface="+mj-lt"/>
              </a:rPr>
              <a:t>hoïc</a:t>
            </a:r>
            <a:r>
              <a:rPr lang="en-US" sz="2400" b="1" dirty="0">
                <a:latin typeface="+mj-lt"/>
              </a:rPr>
              <a:t> </a:t>
            </a:r>
            <a:r>
              <a:rPr lang="en-US" sz="2400" b="1" dirty="0" err="1">
                <a:latin typeface="+mj-lt"/>
              </a:rPr>
              <a:t>Maùc</a:t>
            </a:r>
            <a:r>
              <a:rPr lang="en-US" sz="2400" b="1" dirty="0">
                <a:latin typeface="+mj-lt"/>
              </a:rPr>
              <a:t> - </a:t>
            </a:r>
            <a:r>
              <a:rPr lang="en-US" sz="2400" b="1" dirty="0" err="1">
                <a:latin typeface="+mj-lt"/>
              </a:rPr>
              <a:t>Leânin</a:t>
            </a:r>
            <a:r>
              <a:rPr lang="en-US" sz="2400" b="1" dirty="0">
                <a:latin typeface="+mj-lt"/>
              </a:rPr>
              <a:t> </a:t>
            </a:r>
            <a:endParaRPr lang="vi-VN" sz="2400" dirty="0">
              <a:latin typeface="+mj-lt"/>
            </a:endParaRPr>
          </a:p>
        </p:txBody>
      </p:sp>
      <p:sp>
        <p:nvSpPr>
          <p:cNvPr id="9" name="Rounded Rectangle 8"/>
          <p:cNvSpPr/>
          <p:nvPr/>
        </p:nvSpPr>
        <p:spPr bwMode="auto">
          <a:xfrm>
            <a:off x="1018863" y="4488130"/>
            <a:ext cx="8852008" cy="1988870"/>
          </a:xfrm>
          <a:prstGeom prst="roundRect">
            <a:avLst>
              <a:gd name="adj" fmla="val 1923"/>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marL="225425" indent="-225425">
              <a:buFont typeface="Arial" panose="020B0604020202020204" pitchFamily="34" charset="0"/>
              <a:buChar char="•"/>
              <a:defRPr/>
            </a:pPr>
            <a:r>
              <a:rPr lang="en-US" sz="2400" b="1" dirty="0" err="1">
                <a:solidFill>
                  <a:srgbClr val="002060"/>
                </a:solidFill>
                <a:latin typeface="VN-NTime" pitchFamily="2" charset="0"/>
              </a:rPr>
              <a:t>Chöùc</a:t>
            </a:r>
            <a:r>
              <a:rPr lang="en-US" sz="2400" b="1" dirty="0">
                <a:solidFill>
                  <a:srgbClr val="002060"/>
                </a:solidFill>
                <a:latin typeface="VN-NTime" pitchFamily="2" charset="0"/>
              </a:rPr>
              <a:t> </a:t>
            </a:r>
            <a:r>
              <a:rPr lang="en-US" sz="2400" b="1" dirty="0" err="1">
                <a:solidFill>
                  <a:srgbClr val="002060"/>
                </a:solidFill>
                <a:latin typeface="VN-NTime" pitchFamily="2" charset="0"/>
              </a:rPr>
              <a:t>naêng</a:t>
            </a:r>
            <a:r>
              <a:rPr lang="en-US" sz="2400" b="1" dirty="0">
                <a:solidFill>
                  <a:srgbClr val="002060"/>
                </a:solidFill>
                <a:latin typeface="VN-NTime" pitchFamily="2" charset="0"/>
              </a:rPr>
              <a:t> </a:t>
            </a:r>
            <a:r>
              <a:rPr lang="en-US" sz="2400" b="1" dirty="0" err="1">
                <a:solidFill>
                  <a:srgbClr val="002060"/>
                </a:solidFill>
                <a:latin typeface="VN-NTime" pitchFamily="2" charset="0"/>
              </a:rPr>
              <a:t>theá</a:t>
            </a:r>
            <a:r>
              <a:rPr lang="en-US" sz="2400" b="1" dirty="0">
                <a:solidFill>
                  <a:srgbClr val="002060"/>
                </a:solidFill>
                <a:latin typeface="VN-NTime" pitchFamily="2" charset="0"/>
              </a:rPr>
              <a:t> </a:t>
            </a:r>
            <a:r>
              <a:rPr lang="en-US" sz="2400" b="1" dirty="0" err="1">
                <a:solidFill>
                  <a:srgbClr val="002060"/>
                </a:solidFill>
                <a:latin typeface="VN-NTime" pitchFamily="2" charset="0"/>
              </a:rPr>
              <a:t>giôùi</a:t>
            </a:r>
            <a:r>
              <a:rPr lang="en-US" sz="2400" b="1" dirty="0">
                <a:solidFill>
                  <a:srgbClr val="002060"/>
                </a:solidFill>
                <a:latin typeface="VN-NTime" pitchFamily="2" charset="0"/>
              </a:rPr>
              <a:t> </a:t>
            </a:r>
            <a:r>
              <a:rPr lang="en-US" sz="2400" b="1" dirty="0" err="1">
                <a:solidFill>
                  <a:srgbClr val="002060"/>
                </a:solidFill>
                <a:latin typeface="VN-NTime" pitchFamily="2" charset="0"/>
              </a:rPr>
              <a:t>quan</a:t>
            </a:r>
            <a:r>
              <a:rPr lang="en-US" sz="2400" b="1" dirty="0">
                <a:solidFill>
                  <a:srgbClr val="002060"/>
                </a:solidFill>
                <a:latin typeface="VN-NTime" pitchFamily="2" charset="0"/>
              </a:rPr>
              <a:t> </a:t>
            </a:r>
            <a:r>
              <a:rPr lang="en-US" sz="2400" b="1" dirty="0" err="1">
                <a:solidFill>
                  <a:srgbClr val="002060"/>
                </a:solidFill>
                <a:latin typeface="VN-NTime" pitchFamily="2" charset="0"/>
              </a:rPr>
              <a:t>duy</a:t>
            </a:r>
            <a:r>
              <a:rPr lang="en-US" sz="2400" b="1" dirty="0">
                <a:solidFill>
                  <a:srgbClr val="002060"/>
                </a:solidFill>
                <a:latin typeface="VN-NTime" pitchFamily="2" charset="0"/>
              </a:rPr>
              <a:t> </a:t>
            </a:r>
            <a:r>
              <a:rPr lang="en-US" sz="2400" b="1" dirty="0" err="1">
                <a:solidFill>
                  <a:srgbClr val="002060"/>
                </a:solidFill>
                <a:latin typeface="VN-NTime" pitchFamily="2" charset="0"/>
              </a:rPr>
              <a:t>vaät</a:t>
            </a:r>
            <a:r>
              <a:rPr lang="en-US" sz="2400" b="1" dirty="0">
                <a:solidFill>
                  <a:srgbClr val="002060"/>
                </a:solidFill>
                <a:latin typeface="VN-NTime" pitchFamily="2" charset="0"/>
              </a:rPr>
              <a:t> </a:t>
            </a:r>
            <a:r>
              <a:rPr lang="en-US" sz="2400" b="1" dirty="0" err="1">
                <a:solidFill>
                  <a:srgbClr val="002060"/>
                </a:solidFill>
                <a:latin typeface="VN-NTime" pitchFamily="2" charset="0"/>
              </a:rPr>
              <a:t>bieän</a:t>
            </a:r>
            <a:r>
              <a:rPr lang="en-US" sz="2400" b="1" dirty="0">
                <a:solidFill>
                  <a:srgbClr val="002060"/>
                </a:solidFill>
                <a:latin typeface="VN-NTime" pitchFamily="2" charset="0"/>
              </a:rPr>
              <a:t> </a:t>
            </a:r>
            <a:r>
              <a:rPr lang="en-US" sz="2400" b="1" dirty="0" err="1">
                <a:solidFill>
                  <a:srgbClr val="002060"/>
                </a:solidFill>
                <a:latin typeface="VN-NTime" pitchFamily="2" charset="0"/>
              </a:rPr>
              <a:t>chöùng</a:t>
            </a:r>
            <a:r>
              <a:rPr lang="en-US" sz="2400" b="1" dirty="0">
                <a:solidFill>
                  <a:srgbClr val="002060"/>
                </a:solidFill>
                <a:latin typeface="VN-NTime" pitchFamily="2" charset="0"/>
              </a:rPr>
              <a:t>: </a:t>
            </a:r>
            <a:r>
              <a:rPr lang="en-US" sz="2400" dirty="0" err="1">
                <a:solidFill>
                  <a:srgbClr val="002060"/>
                </a:solidFill>
                <a:latin typeface="VN-NTime" pitchFamily="2" charset="0"/>
              </a:rPr>
              <a:t>Haït</a:t>
            </a:r>
            <a:r>
              <a:rPr lang="en-US" sz="2400" dirty="0">
                <a:solidFill>
                  <a:srgbClr val="002060"/>
                </a:solidFill>
                <a:latin typeface="VN-NTime" pitchFamily="2" charset="0"/>
              </a:rPr>
              <a:t> </a:t>
            </a:r>
            <a:r>
              <a:rPr lang="en-US" sz="2400" dirty="0" err="1">
                <a:solidFill>
                  <a:srgbClr val="002060"/>
                </a:solidFill>
                <a:latin typeface="VN-NTime" pitchFamily="2" charset="0"/>
              </a:rPr>
              <a:t>nhaân</a:t>
            </a:r>
            <a:r>
              <a:rPr lang="en-US" sz="2400" dirty="0">
                <a:solidFill>
                  <a:srgbClr val="002060"/>
                </a:solidFill>
                <a:latin typeface="VN-NTime" pitchFamily="2" charset="0"/>
              </a:rPr>
              <a:t> TGQ </a:t>
            </a:r>
            <a:r>
              <a:rPr lang="en-US" sz="2400" dirty="0" err="1">
                <a:solidFill>
                  <a:srgbClr val="002060"/>
                </a:solidFill>
                <a:latin typeface="VN-NTime" pitchFamily="2" charset="0"/>
              </a:rPr>
              <a:t>khoa</a:t>
            </a:r>
            <a:r>
              <a:rPr lang="en-US" sz="2400" dirty="0">
                <a:solidFill>
                  <a:srgbClr val="002060"/>
                </a:solidFill>
                <a:latin typeface="VN-NTime" pitchFamily="2" charset="0"/>
              </a:rPr>
              <a:t> </a:t>
            </a:r>
            <a:r>
              <a:rPr lang="en-US" sz="2400" dirty="0" err="1">
                <a:solidFill>
                  <a:srgbClr val="002060"/>
                </a:solidFill>
                <a:latin typeface="VN-NTime" pitchFamily="2" charset="0"/>
              </a:rPr>
              <a:t>hoïc</a:t>
            </a:r>
            <a:r>
              <a:rPr lang="en-US" sz="2400" dirty="0">
                <a:solidFill>
                  <a:srgbClr val="002060"/>
                </a:solidFill>
                <a:latin typeface="VN-NTime" pitchFamily="2" charset="0"/>
              </a:rPr>
              <a:t>, </a:t>
            </a:r>
            <a:r>
              <a:rPr lang="en-US" sz="2400" dirty="0" err="1">
                <a:solidFill>
                  <a:srgbClr val="002060"/>
                </a:solidFill>
                <a:latin typeface="VN-NTime" pitchFamily="2" charset="0"/>
              </a:rPr>
              <a:t>nhaân</a:t>
            </a:r>
            <a:r>
              <a:rPr lang="en-US" sz="2400" dirty="0">
                <a:solidFill>
                  <a:srgbClr val="002060"/>
                </a:solidFill>
                <a:latin typeface="VN-NTime" pitchFamily="2" charset="0"/>
              </a:rPr>
              <a:t> </a:t>
            </a:r>
            <a:r>
              <a:rPr lang="en-US" sz="2400" dirty="0" err="1">
                <a:solidFill>
                  <a:srgbClr val="002060"/>
                </a:solidFill>
                <a:latin typeface="VN-NTime" pitchFamily="2" charset="0"/>
              </a:rPr>
              <a:t>sinh</a:t>
            </a:r>
            <a:r>
              <a:rPr lang="en-US" sz="2400" dirty="0">
                <a:solidFill>
                  <a:srgbClr val="002060"/>
                </a:solidFill>
                <a:latin typeface="VN-NTime" pitchFamily="2" charset="0"/>
              </a:rPr>
              <a:t> </a:t>
            </a:r>
            <a:r>
              <a:rPr lang="en-US" sz="2400" dirty="0" err="1">
                <a:solidFill>
                  <a:srgbClr val="002060"/>
                </a:solidFill>
                <a:latin typeface="VN-NTime" pitchFamily="2" charset="0"/>
              </a:rPr>
              <a:t>quan</a:t>
            </a:r>
            <a:r>
              <a:rPr lang="en-US" sz="2400" dirty="0">
                <a:solidFill>
                  <a:srgbClr val="002060"/>
                </a:solidFill>
                <a:latin typeface="VN-NTime" pitchFamily="2" charset="0"/>
              </a:rPr>
              <a:t> </a:t>
            </a:r>
            <a:r>
              <a:rPr lang="en-US" sz="2400" dirty="0" err="1">
                <a:solidFill>
                  <a:srgbClr val="002060"/>
                </a:solidFill>
                <a:latin typeface="VN-NTime" pitchFamily="2" charset="0"/>
              </a:rPr>
              <a:t>caùch</a:t>
            </a:r>
            <a:r>
              <a:rPr lang="en-US" sz="2400" dirty="0">
                <a:solidFill>
                  <a:srgbClr val="002060"/>
                </a:solidFill>
                <a:latin typeface="VN-NTime" pitchFamily="2" charset="0"/>
              </a:rPr>
              <a:t> </a:t>
            </a:r>
            <a:r>
              <a:rPr lang="en-US" sz="2400" dirty="0" err="1">
                <a:solidFill>
                  <a:srgbClr val="002060"/>
                </a:solidFill>
                <a:latin typeface="VN-NTime" pitchFamily="2" charset="0"/>
              </a:rPr>
              <a:t>maïng</a:t>
            </a:r>
            <a:r>
              <a:rPr lang="en-US" sz="2400" dirty="0">
                <a:solidFill>
                  <a:srgbClr val="002060"/>
                </a:solidFill>
                <a:latin typeface="VN-NTime" pitchFamily="2" charset="0"/>
              </a:rPr>
              <a:t> </a:t>
            </a:r>
            <a:r>
              <a:rPr lang="en-US" sz="2400" dirty="0" err="1">
                <a:solidFill>
                  <a:srgbClr val="002060"/>
                </a:solidFill>
                <a:latin typeface="VN-NTime" pitchFamily="2" charset="0"/>
              </a:rPr>
              <a:t>cuûa</a:t>
            </a:r>
            <a:r>
              <a:rPr lang="en-US" sz="2400" dirty="0">
                <a:solidFill>
                  <a:srgbClr val="002060"/>
                </a:solidFill>
                <a:latin typeface="VN-NTime" pitchFamily="2" charset="0"/>
              </a:rPr>
              <a:t> GC </a:t>
            </a:r>
            <a:r>
              <a:rPr lang="en-US" sz="2400" dirty="0" err="1">
                <a:solidFill>
                  <a:srgbClr val="002060"/>
                </a:solidFill>
                <a:latin typeface="VN-NTime" pitchFamily="2" charset="0"/>
              </a:rPr>
              <a:t>voâ</a:t>
            </a:r>
            <a:r>
              <a:rPr lang="en-US" sz="2400" dirty="0">
                <a:solidFill>
                  <a:srgbClr val="002060"/>
                </a:solidFill>
                <a:latin typeface="VN-NTime" pitchFamily="2" charset="0"/>
              </a:rPr>
              <a:t> </a:t>
            </a:r>
            <a:r>
              <a:rPr lang="en-US" sz="2400" dirty="0" err="1">
                <a:solidFill>
                  <a:srgbClr val="002060"/>
                </a:solidFill>
                <a:latin typeface="VN-NTime" pitchFamily="2" charset="0"/>
              </a:rPr>
              <a:t>saûn</a:t>
            </a:r>
            <a:r>
              <a:rPr lang="en-US" sz="2400" dirty="0">
                <a:solidFill>
                  <a:srgbClr val="002060"/>
                </a:solidFill>
                <a:latin typeface="VN-NTime" pitchFamily="2" charset="0"/>
              </a:rPr>
              <a:t>.</a:t>
            </a:r>
          </a:p>
          <a:p>
            <a:pPr marL="225425" indent="-225425">
              <a:buFont typeface="Arial" panose="020B0604020202020204" pitchFamily="34" charset="0"/>
              <a:buChar char="•"/>
              <a:defRPr/>
            </a:pPr>
            <a:r>
              <a:rPr lang="en-US" sz="2400" b="1" dirty="0" err="1">
                <a:solidFill>
                  <a:srgbClr val="002060"/>
                </a:solidFill>
                <a:latin typeface="VN-NTime" pitchFamily="2" charset="0"/>
              </a:rPr>
              <a:t>Chöùc</a:t>
            </a:r>
            <a:r>
              <a:rPr lang="en-US" sz="2400" b="1" dirty="0">
                <a:solidFill>
                  <a:srgbClr val="002060"/>
                </a:solidFill>
                <a:latin typeface="VN-NTime" pitchFamily="2" charset="0"/>
              </a:rPr>
              <a:t> </a:t>
            </a:r>
            <a:r>
              <a:rPr lang="en-US" sz="2400" b="1" dirty="0" err="1">
                <a:solidFill>
                  <a:srgbClr val="002060"/>
                </a:solidFill>
                <a:latin typeface="VN-NTime" pitchFamily="2" charset="0"/>
              </a:rPr>
              <a:t>naêng</a:t>
            </a:r>
            <a:r>
              <a:rPr lang="en-US" sz="2400" b="1" dirty="0">
                <a:solidFill>
                  <a:srgbClr val="002060"/>
                </a:solidFill>
                <a:latin typeface="VN-NTime" pitchFamily="2" charset="0"/>
              </a:rPr>
              <a:t> </a:t>
            </a:r>
            <a:r>
              <a:rPr lang="en-US" sz="2400" b="1" dirty="0" err="1">
                <a:solidFill>
                  <a:srgbClr val="002060"/>
                </a:solidFill>
                <a:latin typeface="VN-NTime" pitchFamily="2" charset="0"/>
              </a:rPr>
              <a:t>phöông</a:t>
            </a:r>
            <a:r>
              <a:rPr lang="en-US" sz="2400" b="1" dirty="0">
                <a:solidFill>
                  <a:srgbClr val="002060"/>
                </a:solidFill>
                <a:latin typeface="VN-NTime" pitchFamily="2" charset="0"/>
              </a:rPr>
              <a:t> </a:t>
            </a:r>
            <a:r>
              <a:rPr lang="en-US" sz="2400" b="1" dirty="0" err="1">
                <a:solidFill>
                  <a:srgbClr val="002060"/>
                </a:solidFill>
                <a:latin typeface="VN-NTime" pitchFamily="2" charset="0"/>
              </a:rPr>
              <a:t>phaùp</a:t>
            </a:r>
            <a:r>
              <a:rPr lang="en-US" sz="2400" b="1" dirty="0">
                <a:solidFill>
                  <a:srgbClr val="002060"/>
                </a:solidFill>
                <a:latin typeface="VN-NTime" pitchFamily="2" charset="0"/>
              </a:rPr>
              <a:t> </a:t>
            </a:r>
            <a:r>
              <a:rPr lang="en-US" sz="2400" b="1" dirty="0" err="1">
                <a:solidFill>
                  <a:srgbClr val="002060"/>
                </a:solidFill>
                <a:latin typeface="VN-NTime" pitchFamily="2" charset="0"/>
              </a:rPr>
              <a:t>luaän</a:t>
            </a:r>
            <a:r>
              <a:rPr lang="en-US" sz="2400" b="1" dirty="0">
                <a:solidFill>
                  <a:srgbClr val="002060"/>
                </a:solidFill>
                <a:latin typeface="VN-NTime" pitchFamily="2" charset="0"/>
              </a:rPr>
              <a:t> </a:t>
            </a:r>
            <a:r>
              <a:rPr lang="en-US" sz="2400" b="1" dirty="0" err="1">
                <a:solidFill>
                  <a:srgbClr val="002060"/>
                </a:solidFill>
                <a:latin typeface="VN-NTime" pitchFamily="2" charset="0"/>
              </a:rPr>
              <a:t>bieän</a:t>
            </a:r>
            <a:r>
              <a:rPr lang="en-US" sz="2400" b="1" dirty="0">
                <a:solidFill>
                  <a:srgbClr val="002060"/>
                </a:solidFill>
                <a:latin typeface="VN-NTime" pitchFamily="2" charset="0"/>
              </a:rPr>
              <a:t> </a:t>
            </a:r>
            <a:r>
              <a:rPr lang="en-US" sz="2400" b="1" dirty="0" err="1">
                <a:solidFill>
                  <a:srgbClr val="002060"/>
                </a:solidFill>
                <a:latin typeface="VN-NTime" pitchFamily="2" charset="0"/>
              </a:rPr>
              <a:t>chöùng</a:t>
            </a:r>
            <a:r>
              <a:rPr lang="en-US" sz="2400" b="1" dirty="0">
                <a:solidFill>
                  <a:srgbClr val="002060"/>
                </a:solidFill>
                <a:latin typeface="VN-NTime" pitchFamily="2" charset="0"/>
              </a:rPr>
              <a:t> </a:t>
            </a:r>
            <a:r>
              <a:rPr lang="en-US" sz="2400" b="1" dirty="0" err="1">
                <a:solidFill>
                  <a:srgbClr val="002060"/>
                </a:solidFill>
                <a:latin typeface="VN-NTime" pitchFamily="2" charset="0"/>
              </a:rPr>
              <a:t>duy</a:t>
            </a:r>
            <a:r>
              <a:rPr lang="en-US" sz="2400" b="1" dirty="0">
                <a:solidFill>
                  <a:srgbClr val="002060"/>
                </a:solidFill>
                <a:latin typeface="VN-NTime" pitchFamily="2" charset="0"/>
              </a:rPr>
              <a:t> </a:t>
            </a:r>
            <a:r>
              <a:rPr lang="en-US" sz="2400" b="1" dirty="0" err="1">
                <a:solidFill>
                  <a:srgbClr val="002060"/>
                </a:solidFill>
                <a:latin typeface="VN-NTime" pitchFamily="2" charset="0"/>
              </a:rPr>
              <a:t>vaät</a:t>
            </a:r>
            <a:r>
              <a:rPr lang="en-US" sz="2400" b="1" dirty="0">
                <a:solidFill>
                  <a:srgbClr val="002060"/>
                </a:solidFill>
                <a:latin typeface="VN-NTime" pitchFamily="2" charset="0"/>
              </a:rPr>
              <a:t>: </a:t>
            </a:r>
            <a:r>
              <a:rPr lang="en-US" sz="2400" dirty="0" err="1">
                <a:solidFill>
                  <a:srgbClr val="002060"/>
                </a:solidFill>
                <a:latin typeface="VN-NTime" pitchFamily="2" charset="0"/>
              </a:rPr>
              <a:t>Heä</a:t>
            </a:r>
            <a:r>
              <a:rPr lang="en-US" sz="2400" dirty="0">
                <a:solidFill>
                  <a:srgbClr val="002060"/>
                </a:solidFill>
                <a:latin typeface="VN-NTime" pitchFamily="2" charset="0"/>
              </a:rPr>
              <a:t> </a:t>
            </a:r>
            <a:r>
              <a:rPr lang="en-US" sz="2400" dirty="0" err="1">
                <a:solidFill>
                  <a:srgbClr val="002060"/>
                </a:solidFill>
                <a:latin typeface="VN-NTime" pitchFamily="2" charset="0"/>
              </a:rPr>
              <a:t>thoáng</a:t>
            </a:r>
            <a:r>
              <a:rPr lang="en-US" sz="2400" dirty="0">
                <a:solidFill>
                  <a:srgbClr val="002060"/>
                </a:solidFill>
                <a:latin typeface="VN-NTime" pitchFamily="2" charset="0"/>
              </a:rPr>
              <a:t> </a:t>
            </a:r>
            <a:r>
              <a:rPr lang="en-US" sz="2400" dirty="0" err="1">
                <a:solidFill>
                  <a:srgbClr val="002060"/>
                </a:solidFill>
                <a:latin typeface="VN-NTime" pitchFamily="2" charset="0"/>
              </a:rPr>
              <a:t>caùc</a:t>
            </a:r>
            <a:r>
              <a:rPr lang="en-US" sz="2400" dirty="0">
                <a:solidFill>
                  <a:srgbClr val="002060"/>
                </a:solidFill>
                <a:latin typeface="VN-NTime" pitchFamily="2" charset="0"/>
              </a:rPr>
              <a:t> </a:t>
            </a:r>
            <a:r>
              <a:rPr lang="en-US" sz="2400" dirty="0" err="1">
                <a:solidFill>
                  <a:srgbClr val="002060"/>
                </a:solidFill>
                <a:latin typeface="VN-NTime" pitchFamily="2" charset="0"/>
              </a:rPr>
              <a:t>nguyeân</a:t>
            </a:r>
            <a:r>
              <a:rPr lang="en-US" sz="2400" dirty="0">
                <a:solidFill>
                  <a:srgbClr val="002060"/>
                </a:solidFill>
                <a:latin typeface="VN-NTime" pitchFamily="2" charset="0"/>
              </a:rPr>
              <a:t> </a:t>
            </a:r>
            <a:r>
              <a:rPr lang="en-US" sz="2400" dirty="0" err="1">
                <a:solidFill>
                  <a:srgbClr val="002060"/>
                </a:solidFill>
                <a:latin typeface="VN-NTime" pitchFamily="2" charset="0"/>
              </a:rPr>
              <a:t>taéc</a:t>
            </a:r>
            <a:r>
              <a:rPr lang="en-US" sz="2400" dirty="0">
                <a:solidFill>
                  <a:srgbClr val="002060"/>
                </a:solidFill>
                <a:latin typeface="VN-NTime" pitchFamily="2" charset="0"/>
              </a:rPr>
              <a:t>, </a:t>
            </a:r>
            <a:r>
              <a:rPr lang="en-US" sz="2400" dirty="0" err="1">
                <a:solidFill>
                  <a:srgbClr val="002060"/>
                </a:solidFill>
                <a:latin typeface="VN-NTime" pitchFamily="2" charset="0"/>
              </a:rPr>
              <a:t>quan</a:t>
            </a:r>
            <a:r>
              <a:rPr lang="en-US" sz="2400" dirty="0">
                <a:solidFill>
                  <a:srgbClr val="002060"/>
                </a:solidFill>
                <a:latin typeface="VN-NTime" pitchFamily="2" charset="0"/>
              </a:rPr>
              <a:t> </a:t>
            </a:r>
            <a:r>
              <a:rPr lang="en-US" sz="2400" dirty="0" err="1">
                <a:solidFill>
                  <a:srgbClr val="002060"/>
                </a:solidFill>
                <a:latin typeface="VN-NTime" pitchFamily="2" charset="0"/>
              </a:rPr>
              <a:t>ñieåm</a:t>
            </a:r>
            <a:r>
              <a:rPr lang="en-US" sz="2400" dirty="0">
                <a:solidFill>
                  <a:srgbClr val="002060"/>
                </a:solidFill>
                <a:latin typeface="VN-NTime" pitchFamily="2" charset="0"/>
              </a:rPr>
              <a:t> </a:t>
            </a:r>
            <a:r>
              <a:rPr lang="en-US" sz="2400" dirty="0" err="1">
                <a:solidFill>
                  <a:srgbClr val="002060"/>
                </a:solidFill>
                <a:latin typeface="VN-NTime" pitchFamily="2" charset="0"/>
              </a:rPr>
              <a:t>chæ</a:t>
            </a:r>
            <a:r>
              <a:rPr lang="en-US" sz="2400" dirty="0">
                <a:solidFill>
                  <a:srgbClr val="002060"/>
                </a:solidFill>
                <a:latin typeface="VN-NTime" pitchFamily="2" charset="0"/>
              </a:rPr>
              <a:t> </a:t>
            </a:r>
            <a:r>
              <a:rPr lang="en-US" sz="2400" dirty="0" err="1">
                <a:solidFill>
                  <a:srgbClr val="002060"/>
                </a:solidFill>
                <a:latin typeface="VN-NTime" pitchFamily="2" charset="0"/>
              </a:rPr>
              <a:t>ñaïo</a:t>
            </a:r>
            <a:r>
              <a:rPr lang="en-US" sz="2400" dirty="0">
                <a:solidFill>
                  <a:srgbClr val="002060"/>
                </a:solidFill>
                <a:latin typeface="VN-NTime" pitchFamily="2" charset="0"/>
              </a:rPr>
              <a:t> </a:t>
            </a:r>
            <a:r>
              <a:rPr lang="en-US" sz="2400" dirty="0" err="1">
                <a:solidFill>
                  <a:srgbClr val="002060"/>
                </a:solidFill>
                <a:latin typeface="VN-NTime" pitchFamily="2" charset="0"/>
              </a:rPr>
              <a:t>hoaït</a:t>
            </a:r>
            <a:r>
              <a:rPr lang="en-US" sz="2400" dirty="0">
                <a:solidFill>
                  <a:srgbClr val="002060"/>
                </a:solidFill>
                <a:latin typeface="VN-NTime" pitchFamily="2" charset="0"/>
              </a:rPr>
              <a:t> </a:t>
            </a:r>
            <a:r>
              <a:rPr lang="en-US" sz="2400" dirty="0" err="1">
                <a:solidFill>
                  <a:srgbClr val="002060"/>
                </a:solidFill>
                <a:latin typeface="VN-NTime" pitchFamily="2" charset="0"/>
              </a:rPr>
              <a:t>ñoäng</a:t>
            </a:r>
            <a:r>
              <a:rPr lang="en-US" sz="2400" dirty="0">
                <a:solidFill>
                  <a:srgbClr val="002060"/>
                </a:solidFill>
                <a:latin typeface="VN-NTime" pitchFamily="2" charset="0"/>
              </a:rPr>
              <a:t> </a:t>
            </a:r>
            <a:r>
              <a:rPr lang="en-US" sz="2400" dirty="0" err="1">
                <a:solidFill>
                  <a:srgbClr val="002060"/>
                </a:solidFill>
                <a:latin typeface="VN-NTime" pitchFamily="2" charset="0"/>
              </a:rPr>
              <a:t>nhaän</a:t>
            </a:r>
            <a:r>
              <a:rPr lang="en-US" sz="2400" dirty="0">
                <a:solidFill>
                  <a:srgbClr val="002060"/>
                </a:solidFill>
                <a:latin typeface="VN-NTime" pitchFamily="2" charset="0"/>
              </a:rPr>
              <a:t> </a:t>
            </a:r>
            <a:r>
              <a:rPr lang="en-US" sz="2400" dirty="0" err="1">
                <a:solidFill>
                  <a:srgbClr val="002060"/>
                </a:solidFill>
                <a:latin typeface="VN-NTime" pitchFamily="2" charset="0"/>
              </a:rPr>
              <a:t>thöùc</a:t>
            </a:r>
            <a:r>
              <a:rPr lang="en-US" sz="2400" dirty="0">
                <a:solidFill>
                  <a:srgbClr val="002060"/>
                </a:solidFill>
                <a:latin typeface="VN-NTime" pitchFamily="2" charset="0"/>
              </a:rPr>
              <a:t> </a:t>
            </a:r>
            <a:r>
              <a:rPr lang="en-US" sz="2400" dirty="0" err="1">
                <a:solidFill>
                  <a:srgbClr val="002060"/>
                </a:solidFill>
                <a:latin typeface="VN-NTime" pitchFamily="2" charset="0"/>
              </a:rPr>
              <a:t>khoa</a:t>
            </a:r>
            <a:r>
              <a:rPr lang="en-US" sz="2400" dirty="0">
                <a:solidFill>
                  <a:srgbClr val="002060"/>
                </a:solidFill>
                <a:latin typeface="VN-NTime" pitchFamily="2" charset="0"/>
              </a:rPr>
              <a:t> </a:t>
            </a:r>
            <a:r>
              <a:rPr lang="en-US" sz="2400" dirty="0" err="1">
                <a:solidFill>
                  <a:srgbClr val="002060"/>
                </a:solidFill>
                <a:latin typeface="VN-NTime" pitchFamily="2" charset="0"/>
              </a:rPr>
              <a:t>hoïc</a:t>
            </a:r>
            <a:r>
              <a:rPr lang="en-US" sz="2400" dirty="0">
                <a:solidFill>
                  <a:srgbClr val="002060"/>
                </a:solidFill>
                <a:latin typeface="VN-NTime" pitchFamily="2" charset="0"/>
              </a:rPr>
              <a:t> </a:t>
            </a:r>
            <a:r>
              <a:rPr lang="en-US" sz="2400" dirty="0" err="1">
                <a:solidFill>
                  <a:srgbClr val="002060"/>
                </a:solidFill>
                <a:latin typeface="VN-NTime" pitchFamily="2" charset="0"/>
              </a:rPr>
              <a:t>vaø</a:t>
            </a:r>
            <a:r>
              <a:rPr lang="en-US" sz="2400" dirty="0">
                <a:solidFill>
                  <a:srgbClr val="002060"/>
                </a:solidFill>
                <a:latin typeface="VN-NTime" pitchFamily="2" charset="0"/>
              </a:rPr>
              <a:t> </a:t>
            </a:r>
            <a:r>
              <a:rPr lang="en-US" sz="2400" dirty="0" err="1">
                <a:solidFill>
                  <a:srgbClr val="002060"/>
                </a:solidFill>
                <a:latin typeface="VN-NTime" pitchFamily="2" charset="0"/>
              </a:rPr>
              <a:t>thöïc</a:t>
            </a:r>
            <a:r>
              <a:rPr lang="en-US" sz="2400" dirty="0">
                <a:solidFill>
                  <a:srgbClr val="002060"/>
                </a:solidFill>
                <a:latin typeface="VN-NTime" pitchFamily="2" charset="0"/>
              </a:rPr>
              <a:t> </a:t>
            </a:r>
            <a:r>
              <a:rPr lang="en-US" sz="2400" dirty="0" err="1">
                <a:solidFill>
                  <a:srgbClr val="002060"/>
                </a:solidFill>
                <a:latin typeface="VN-NTime" pitchFamily="2" charset="0"/>
              </a:rPr>
              <a:t>tieãn</a:t>
            </a:r>
            <a:r>
              <a:rPr lang="en-US" sz="2400" dirty="0">
                <a:solidFill>
                  <a:srgbClr val="002060"/>
                </a:solidFill>
                <a:latin typeface="VN-NTime" pitchFamily="2" charset="0"/>
              </a:rPr>
              <a:t> </a:t>
            </a:r>
            <a:r>
              <a:rPr lang="en-US" sz="2400" dirty="0" err="1">
                <a:solidFill>
                  <a:srgbClr val="002060"/>
                </a:solidFill>
                <a:latin typeface="VN-NTime" pitchFamily="2" charset="0"/>
              </a:rPr>
              <a:t>caùch</a:t>
            </a:r>
            <a:r>
              <a:rPr lang="en-US" sz="2400" dirty="0">
                <a:solidFill>
                  <a:srgbClr val="002060"/>
                </a:solidFill>
                <a:latin typeface="VN-NTime" pitchFamily="2" charset="0"/>
              </a:rPr>
              <a:t> </a:t>
            </a:r>
            <a:r>
              <a:rPr lang="en-US" sz="2400" dirty="0" err="1">
                <a:solidFill>
                  <a:srgbClr val="002060"/>
                </a:solidFill>
                <a:latin typeface="VN-NTime" pitchFamily="2" charset="0"/>
              </a:rPr>
              <a:t>maïng</a:t>
            </a:r>
            <a:r>
              <a:rPr lang="en-US" sz="2400" dirty="0">
                <a:solidFill>
                  <a:srgbClr val="002060"/>
                </a:solidFill>
                <a:latin typeface="VN-NTime" pitchFamily="2" charset="0"/>
              </a:rPr>
              <a:t> </a:t>
            </a:r>
            <a:r>
              <a:rPr lang="en-US" sz="2400" dirty="0" err="1">
                <a:solidFill>
                  <a:srgbClr val="002060"/>
                </a:solidFill>
                <a:latin typeface="VN-NTime" pitchFamily="2" charset="0"/>
              </a:rPr>
              <a:t>cho</a:t>
            </a:r>
            <a:r>
              <a:rPr lang="en-US" sz="2400" dirty="0">
                <a:solidFill>
                  <a:srgbClr val="002060"/>
                </a:solidFill>
                <a:latin typeface="VN-NTime" pitchFamily="2" charset="0"/>
              </a:rPr>
              <a:t> con </a:t>
            </a:r>
            <a:r>
              <a:rPr lang="en-US" sz="2400" dirty="0" err="1">
                <a:solidFill>
                  <a:srgbClr val="002060"/>
                </a:solidFill>
                <a:latin typeface="VN-NTime" pitchFamily="2" charset="0"/>
              </a:rPr>
              <a:t>ngöôøi</a:t>
            </a:r>
            <a:r>
              <a:rPr lang="en-US" sz="2400" dirty="0">
                <a:solidFill>
                  <a:srgbClr val="002060"/>
                </a:solidFill>
                <a:latin typeface="VN-NTime" pitchFamily="2" charset="0"/>
              </a:rPr>
              <a:t>.</a:t>
            </a:r>
          </a:p>
        </p:txBody>
      </p:sp>
      <p:sp>
        <p:nvSpPr>
          <p:cNvPr id="10" name="Rounded Rectangle 9"/>
          <p:cNvSpPr/>
          <p:nvPr/>
        </p:nvSpPr>
        <p:spPr bwMode="auto">
          <a:xfrm>
            <a:off x="28705" y="5064887"/>
            <a:ext cx="990158" cy="891281"/>
          </a:xfrm>
          <a:prstGeom prst="roundRect">
            <a:avLst>
              <a:gd name="adj" fmla="val 6345"/>
            </a:avLst>
          </a:prstGeom>
          <a:solidFill>
            <a:schemeClr val="accent1">
              <a:lumMod val="20000"/>
              <a:lumOff val="80000"/>
            </a:schemeClr>
          </a:solidFill>
          <a:ln w="317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algn="ctr" eaLnBrk="0" hangingPunct="0"/>
            <a:r>
              <a:rPr lang="en-US" sz="2400" b="1" dirty="0" err="1">
                <a:solidFill>
                  <a:srgbClr val="800000"/>
                </a:solidFill>
                <a:latin typeface="VN-NTime" pitchFamily="2" charset="0"/>
              </a:rPr>
              <a:t>Chöùc</a:t>
            </a:r>
            <a:r>
              <a:rPr lang="en-US" sz="2400" b="1" dirty="0">
                <a:solidFill>
                  <a:srgbClr val="800000"/>
                </a:solidFill>
                <a:latin typeface="VN-NTime" pitchFamily="2" charset="0"/>
              </a:rPr>
              <a:t> </a:t>
            </a:r>
            <a:r>
              <a:rPr lang="en-US" sz="2400" b="1" dirty="0" err="1">
                <a:solidFill>
                  <a:srgbClr val="800000"/>
                </a:solidFill>
                <a:latin typeface="VN-NTime" pitchFamily="2" charset="0"/>
              </a:rPr>
              <a:t>naêng</a:t>
            </a:r>
            <a:endParaRPr lang="en-US" sz="2400" b="1" dirty="0">
              <a:solidFill>
                <a:srgbClr val="800000"/>
              </a:solidFill>
              <a:latin typeface="VN-NTime" pitchFamily="2" charset="0"/>
            </a:endParaRPr>
          </a:p>
        </p:txBody>
      </p:sp>
    </p:spTree>
    <p:extLst>
      <p:ext uri="{BB962C8B-B14F-4D97-AF65-F5344CB8AC3E}">
        <p14:creationId xmlns:p14="http://schemas.microsoft.com/office/powerpoint/2010/main" val="38723447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fade">
                                      <p:cBhvr>
                                        <p:cTn id="39" dur="500"/>
                                        <p:tgtEl>
                                          <p:spTgt spid="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4" grpId="0" animBg="1"/>
      <p:bldP spid="25" grpId="0" animBg="1"/>
      <p:bldP spid="15"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56"/>
          <p:cNvSpPr>
            <a:spLocks noChangeArrowheads="1"/>
          </p:cNvSpPr>
          <p:nvPr/>
        </p:nvSpPr>
        <p:spPr bwMode="gray">
          <a:xfrm>
            <a:off x="1150937" y="2467283"/>
            <a:ext cx="1296436" cy="1168539"/>
          </a:xfrm>
          <a:prstGeom prst="ellipse">
            <a:avLst/>
          </a:prstGeom>
          <a:solidFill>
            <a:schemeClr val="tx2">
              <a:lumMod val="20000"/>
              <a:lumOff val="80000"/>
            </a:schemeClr>
          </a:solidFill>
          <a:ln>
            <a:solidFill>
              <a:schemeClr val="tx1">
                <a:lumMod val="65000"/>
              </a:schemeClr>
            </a:solidFill>
          </a:ln>
          <a:effectLst>
            <a:outerShdw blurRad="44450" dist="27940" dir="5400000" algn="ctr">
              <a:srgbClr val="000000">
                <a:alpha val="32000"/>
              </a:srgbClr>
            </a:outerShdw>
          </a:effectLst>
        </p:spPr>
        <p:txBody>
          <a:bodyPr wrap="square" anchor="ctr">
            <a:spAutoFit/>
          </a:bodyPr>
          <a:lstStyle/>
          <a:p>
            <a:pPr algn="ctr">
              <a:spcBef>
                <a:spcPts val="0"/>
              </a:spcBef>
              <a:spcAft>
                <a:spcPts val="300"/>
              </a:spcAft>
            </a:pPr>
            <a:r>
              <a:rPr lang="en-US" sz="2400" b="1" i="0">
                <a:solidFill>
                  <a:schemeClr val="bg2"/>
                </a:solidFill>
                <a:latin typeface="VN-NTime" pitchFamily="2" charset="0"/>
              </a:rPr>
              <a:t>Töï nhieân</a:t>
            </a:r>
          </a:p>
        </p:txBody>
      </p:sp>
      <p:sp>
        <p:nvSpPr>
          <p:cNvPr id="20" name="Rounded Rectangle 19"/>
          <p:cNvSpPr/>
          <p:nvPr/>
        </p:nvSpPr>
        <p:spPr bwMode="auto">
          <a:xfrm>
            <a:off x="0" y="3635822"/>
            <a:ext cx="1384700" cy="1642700"/>
          </a:xfrm>
          <a:prstGeom prst="roundRect">
            <a:avLst>
              <a:gd name="adj" fmla="val 5615"/>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spcAft>
                <a:spcPts val="300"/>
              </a:spcAft>
            </a:pPr>
            <a:r>
              <a:rPr lang="en-US" sz="2400" dirty="0" err="1">
                <a:solidFill>
                  <a:srgbClr val="800000"/>
                </a:solidFill>
                <a:latin typeface="+mj-lt"/>
              </a:rPr>
              <a:t>Quan</a:t>
            </a:r>
            <a:r>
              <a:rPr lang="en-US" sz="2400" dirty="0">
                <a:solidFill>
                  <a:srgbClr val="800000"/>
                </a:solidFill>
                <a:latin typeface="+mj-lt"/>
              </a:rPr>
              <a:t> </a:t>
            </a:r>
            <a:r>
              <a:rPr lang="en-US" sz="2400" dirty="0" err="1">
                <a:solidFill>
                  <a:srgbClr val="800000"/>
                </a:solidFill>
                <a:latin typeface="+mj-lt"/>
              </a:rPr>
              <a:t>nieäm</a:t>
            </a:r>
            <a:r>
              <a:rPr lang="en-US" sz="2400" dirty="0">
                <a:solidFill>
                  <a:srgbClr val="800000"/>
                </a:solidFill>
                <a:latin typeface="+mj-lt"/>
              </a:rPr>
              <a:t> </a:t>
            </a:r>
            <a:r>
              <a:rPr lang="en-US" sz="2400" dirty="0" err="1">
                <a:solidFill>
                  <a:srgbClr val="800000"/>
                </a:solidFill>
                <a:latin typeface="+mj-lt"/>
              </a:rPr>
              <a:t>khoa</a:t>
            </a:r>
            <a:r>
              <a:rPr lang="en-US" sz="2400" dirty="0">
                <a:solidFill>
                  <a:srgbClr val="800000"/>
                </a:solidFill>
                <a:latin typeface="+mj-lt"/>
              </a:rPr>
              <a:t> </a:t>
            </a:r>
            <a:r>
              <a:rPr lang="en-US" sz="2400" dirty="0" err="1">
                <a:solidFill>
                  <a:srgbClr val="800000"/>
                </a:solidFill>
                <a:latin typeface="+mj-lt"/>
              </a:rPr>
              <a:t>hoïc</a:t>
            </a:r>
            <a:r>
              <a:rPr lang="en-US" sz="2400" dirty="0">
                <a:solidFill>
                  <a:srgbClr val="800000"/>
                </a:solidFill>
                <a:latin typeface="+mj-lt"/>
              </a:rPr>
              <a:t> </a:t>
            </a:r>
            <a:r>
              <a:rPr lang="en-US" sz="2400" dirty="0" err="1">
                <a:solidFill>
                  <a:srgbClr val="800000"/>
                </a:solidFill>
                <a:latin typeface="+mj-lt"/>
              </a:rPr>
              <a:t>veà</a:t>
            </a:r>
            <a:r>
              <a:rPr lang="en-US" sz="2400" dirty="0">
                <a:solidFill>
                  <a:srgbClr val="800000"/>
                </a:solidFill>
                <a:latin typeface="+mj-lt"/>
              </a:rPr>
              <a:t> </a:t>
            </a:r>
            <a:r>
              <a:rPr lang="en-US" sz="2400" dirty="0" err="1">
                <a:solidFill>
                  <a:srgbClr val="800000"/>
                </a:solidFill>
                <a:latin typeface="+mj-lt"/>
              </a:rPr>
              <a:t>keát</a:t>
            </a:r>
            <a:r>
              <a:rPr lang="en-US" sz="2400" dirty="0">
                <a:solidFill>
                  <a:srgbClr val="800000"/>
                </a:solidFill>
                <a:latin typeface="+mj-lt"/>
              </a:rPr>
              <a:t> </a:t>
            </a:r>
            <a:r>
              <a:rPr lang="en-US" sz="2400" dirty="0" err="1">
                <a:solidFill>
                  <a:srgbClr val="800000"/>
                </a:solidFill>
                <a:latin typeface="+mj-lt"/>
              </a:rPr>
              <a:t>caáu</a:t>
            </a:r>
            <a:r>
              <a:rPr lang="en-US" sz="2400" dirty="0">
                <a:solidFill>
                  <a:srgbClr val="800000"/>
                </a:solidFill>
                <a:latin typeface="+mj-lt"/>
              </a:rPr>
              <a:t> </a:t>
            </a:r>
            <a:r>
              <a:rPr lang="en-US" sz="2400" dirty="0" err="1">
                <a:solidFill>
                  <a:srgbClr val="800000"/>
                </a:solidFill>
                <a:latin typeface="+mj-lt"/>
              </a:rPr>
              <a:t>cuûa</a:t>
            </a:r>
            <a:r>
              <a:rPr lang="en-US" sz="2400" dirty="0">
                <a:solidFill>
                  <a:srgbClr val="800000"/>
                </a:solidFill>
                <a:latin typeface="+mj-lt"/>
              </a:rPr>
              <a:t> TGVC</a:t>
            </a:r>
          </a:p>
        </p:txBody>
      </p:sp>
      <p:sp>
        <p:nvSpPr>
          <p:cNvPr id="21" name="Rounded Rectangle 20"/>
          <p:cNvSpPr/>
          <p:nvPr/>
        </p:nvSpPr>
        <p:spPr bwMode="auto">
          <a:xfrm>
            <a:off x="2944481" y="762000"/>
            <a:ext cx="6975032" cy="2535823"/>
          </a:xfrm>
          <a:prstGeom prst="roundRect">
            <a:avLst>
              <a:gd name="adj" fmla="val 3624"/>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3050" indent="-273050">
              <a:spcBef>
                <a:spcPts val="0"/>
              </a:spcBef>
              <a:spcAft>
                <a:spcPts val="600"/>
              </a:spcAft>
              <a:buFont typeface="Arial" pitchFamily="34" charset="0"/>
              <a:buChar char="•"/>
              <a:defRPr/>
            </a:pP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Haït</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quaéc</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daây</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a:rPr>
              <a:t>haït</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cô</a:t>
            </a:r>
            <a:r>
              <a:rPr lang="en-US" sz="2400" b="1" dirty="0">
                <a:solidFill>
                  <a:srgbClr val="000066"/>
                </a:solidFill>
                <a:latin typeface="VN-NTime" pitchFamily="2" charset="0"/>
                <a:sym typeface="Wingdings 3"/>
              </a:rPr>
              <a:t> </a:t>
            </a:r>
            <a:r>
              <a:rPr lang="en-US" sz="2400" b="1" dirty="0" err="1">
                <a:solidFill>
                  <a:srgbClr val="000066"/>
                </a:solidFill>
                <a:latin typeface="VN-NTime" pitchFamily="2" charset="0"/>
                <a:sym typeface="Wingdings 3"/>
              </a:rPr>
              <a:t>baûn</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nguyeân</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töû</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phaân</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töû</a:t>
            </a:r>
            <a:r>
              <a:rPr lang="en-US" sz="2400" b="1" dirty="0">
                <a:solidFill>
                  <a:srgbClr val="000066"/>
                </a:solidFill>
                <a:latin typeface="VN-NTime" pitchFamily="2" charset="0"/>
                <a:sym typeface="Wingdings 3" pitchFamily="18" charset="2"/>
              </a:rPr>
              <a:t>  …   …  </a:t>
            </a:r>
            <a:r>
              <a:rPr lang="en-US" sz="2400" b="1" dirty="0" err="1">
                <a:solidFill>
                  <a:srgbClr val="000066"/>
                </a:solidFill>
                <a:latin typeface="VN-NTime" pitchFamily="2" charset="0"/>
                <a:sym typeface="Wingdings 3" pitchFamily="18" charset="2"/>
              </a:rPr>
              <a:t>thieân</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haø</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vuõ</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truï</a:t>
            </a:r>
            <a:r>
              <a:rPr lang="en-US" sz="2400" b="1" dirty="0">
                <a:solidFill>
                  <a:srgbClr val="000066"/>
                </a:solidFill>
                <a:latin typeface="VN-NTime" pitchFamily="2" charset="0"/>
                <a:sym typeface="Wingdings 3" pitchFamily="18" charset="2"/>
              </a:rPr>
              <a:t>  … </a:t>
            </a:r>
          </a:p>
          <a:p>
            <a:pPr marL="273050" indent="-273050">
              <a:spcBef>
                <a:spcPts val="0"/>
              </a:spcBef>
              <a:spcAft>
                <a:spcPts val="600"/>
              </a:spcAft>
              <a:buFont typeface="Arial" pitchFamily="34" charset="0"/>
              <a:buChar char="•"/>
              <a:defRPr/>
            </a:pPr>
            <a:r>
              <a:rPr lang="en-US" sz="2400" b="1" dirty="0" err="1">
                <a:solidFill>
                  <a:srgbClr val="000066"/>
                </a:solidFill>
                <a:latin typeface="VN-NTime" pitchFamily="2" charset="0"/>
                <a:sym typeface="Wingdings 3" pitchFamily="18" charset="2"/>
              </a:rPr>
              <a:t>Haït</a:t>
            </a:r>
            <a:r>
              <a:rPr lang="en-US" sz="2400" b="1"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haït</a:t>
            </a:r>
            <a:r>
              <a:rPr lang="en-US" sz="2400" dirty="0">
                <a:solidFill>
                  <a:srgbClr val="000066"/>
                </a:solidFill>
                <a:latin typeface="VN-NTime" pitchFamily="2" charset="0"/>
                <a:sym typeface="Wingdings 3" pitchFamily="18" charset="2"/>
              </a:rPr>
              <a:t> /‘VC’ + </a:t>
            </a:r>
            <a:r>
              <a:rPr lang="en-US" sz="2400" dirty="0" err="1">
                <a:solidFill>
                  <a:srgbClr val="000066"/>
                </a:solidFill>
                <a:latin typeface="VN-NTime" pitchFamily="2" charset="0"/>
                <a:sym typeface="Wingdings 3" pitchFamily="18" charset="2"/>
              </a:rPr>
              <a:t>phaûn</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haït</a:t>
            </a:r>
            <a:r>
              <a:rPr lang="en-US" sz="2400" dirty="0">
                <a:solidFill>
                  <a:srgbClr val="000066"/>
                </a:solidFill>
                <a:latin typeface="VN-NTime" pitchFamily="2" charset="0"/>
                <a:sym typeface="Wingdings 3" pitchFamily="18" charset="2"/>
              </a:rPr>
              <a:t> / </a:t>
            </a:r>
            <a:r>
              <a:rPr lang="en-US" sz="2400" dirty="0" err="1">
                <a:solidFill>
                  <a:srgbClr val="000066"/>
                </a:solidFill>
                <a:latin typeface="VN-NTime" pitchFamily="2" charset="0"/>
                <a:sym typeface="Wingdings 3" pitchFamily="18" charset="2"/>
              </a:rPr>
              <a:t>phaûn</a:t>
            </a:r>
            <a:r>
              <a:rPr lang="en-US" sz="2400" dirty="0">
                <a:solidFill>
                  <a:srgbClr val="000066"/>
                </a:solidFill>
                <a:latin typeface="VN-NTime" pitchFamily="2" charset="0"/>
                <a:sym typeface="Wingdings 3" pitchFamily="18" charset="2"/>
              </a:rPr>
              <a:t> ‘VC’] </a:t>
            </a:r>
            <a:r>
              <a:rPr lang="en-US" sz="2400" b="1" dirty="0">
                <a:solidFill>
                  <a:srgbClr val="000066"/>
                </a:solidFill>
                <a:latin typeface="VN-NTime" pitchFamily="2" charset="0"/>
                <a:sym typeface="Wingdings 3" pitchFamily="18" charset="2"/>
              </a:rPr>
              <a:t>&amp; </a:t>
            </a:r>
            <a:r>
              <a:rPr lang="en-US" sz="2400" b="1" dirty="0" err="1">
                <a:solidFill>
                  <a:srgbClr val="000066"/>
                </a:solidFill>
                <a:latin typeface="VN-NTime" pitchFamily="2" charset="0"/>
                <a:sym typeface="Wingdings 3" pitchFamily="18" charset="2"/>
              </a:rPr>
              <a:t>tröôøng</a:t>
            </a:r>
            <a:r>
              <a:rPr lang="en-US" sz="2400" b="1" dirty="0">
                <a:solidFill>
                  <a:srgbClr val="000066"/>
                </a:solidFill>
                <a:latin typeface="VN-NTime" pitchFamily="2" charset="0"/>
                <a:sym typeface="Wingdings 3" pitchFamily="18" charset="2"/>
              </a:rPr>
              <a:t> </a:t>
            </a:r>
            <a:r>
              <a:rPr lang="en-US" sz="2400" dirty="0">
                <a:solidFill>
                  <a:srgbClr val="000066"/>
                </a:solidFill>
                <a:latin typeface="VN-NTime" pitchFamily="2" charset="0"/>
                <a:sym typeface="Wingdings 3" pitchFamily="18" charset="2"/>
              </a:rPr>
              <a:t>[</a:t>
            </a:r>
            <a:r>
              <a:rPr lang="en-US" sz="2400" dirty="0" err="1">
                <a:solidFill>
                  <a:srgbClr val="000066"/>
                </a:solidFill>
                <a:latin typeface="VN-NTime" pitchFamily="2" charset="0"/>
                <a:sym typeface="Wingdings 3" pitchFamily="18" charset="2"/>
              </a:rPr>
              <a:t>haáp</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daãn</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ñieän</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töø</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haït</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nhaân</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maïnh</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haït</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nhaân</a:t>
            </a:r>
            <a:r>
              <a:rPr lang="en-US" sz="2400" dirty="0">
                <a:solidFill>
                  <a:srgbClr val="000066"/>
                </a:solidFill>
                <a:latin typeface="VN-NTime" pitchFamily="2" charset="0"/>
                <a:sym typeface="Wingdings 3" pitchFamily="18" charset="2"/>
              </a:rPr>
              <a:t> </a:t>
            </a:r>
            <a:r>
              <a:rPr lang="en-US" sz="2400" dirty="0" err="1">
                <a:solidFill>
                  <a:srgbClr val="000066"/>
                </a:solidFill>
                <a:latin typeface="VN-NTime" pitchFamily="2" charset="0"/>
                <a:sym typeface="Wingdings 3" pitchFamily="18" charset="2"/>
              </a:rPr>
              <a:t>yeáu</a:t>
            </a:r>
            <a:r>
              <a:rPr lang="en-US" sz="2400" dirty="0">
                <a:solidFill>
                  <a:srgbClr val="000066"/>
                </a:solidFill>
                <a:latin typeface="VN-NTime" pitchFamily="2" charset="0"/>
                <a:sym typeface="Wingdings 3" pitchFamily="18" charset="2"/>
              </a:rPr>
              <a:t>]…</a:t>
            </a:r>
          </a:p>
          <a:p>
            <a:pPr marL="273050" indent="-273050">
              <a:spcBef>
                <a:spcPts val="0"/>
              </a:spcBef>
              <a:spcAft>
                <a:spcPts val="600"/>
              </a:spcAft>
              <a:buFont typeface="Arial" pitchFamily="34" charset="0"/>
              <a:buChar char="•"/>
              <a:defRPr/>
            </a:pPr>
            <a:r>
              <a:rPr lang="en-US" sz="2400" b="1" dirty="0">
                <a:solidFill>
                  <a:srgbClr val="000066"/>
                </a:solidFill>
                <a:latin typeface="VN-NTime" pitchFamily="2" charset="0"/>
                <a:sym typeface="Wingdings 3" pitchFamily="18" charset="2"/>
              </a:rPr>
              <a:t>‘</a:t>
            </a:r>
            <a:r>
              <a:rPr lang="en-US" sz="2400" b="1" dirty="0" err="1">
                <a:solidFill>
                  <a:srgbClr val="000066"/>
                </a:solidFill>
                <a:latin typeface="VN-NTime" pitchFamily="2" charset="0"/>
                <a:sym typeface="Wingdings 3" pitchFamily="18" charset="2"/>
              </a:rPr>
              <a:t>Vaät</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chaát</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naêng</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löôïng</a:t>
            </a:r>
            <a:r>
              <a:rPr lang="en-US" sz="2400" b="1" dirty="0">
                <a:solidFill>
                  <a:srgbClr val="000066"/>
                </a:solidFill>
                <a:latin typeface="VN-NTime" pitchFamily="2" charset="0"/>
                <a:sym typeface="Wingdings 3" pitchFamily="18" charset="2"/>
              </a:rPr>
              <a:t> </a:t>
            </a:r>
            <a:r>
              <a:rPr lang="en-US" sz="2400" b="1" dirty="0" err="1">
                <a:solidFill>
                  <a:srgbClr val="660066"/>
                </a:solidFill>
                <a:latin typeface="VN-NTime" pitchFamily="2" charset="0"/>
                <a:sym typeface="Wingdings 3" pitchFamily="18" charset="2"/>
              </a:rPr>
              <a:t>saùng</a:t>
            </a:r>
            <a:r>
              <a:rPr lang="en-US" sz="2400" b="1" dirty="0">
                <a:solidFill>
                  <a:srgbClr val="000066"/>
                </a:solidFill>
                <a:latin typeface="VN-NTime" pitchFamily="2" charset="0"/>
                <a:sym typeface="Wingdings 3" pitchFamily="18" charset="2"/>
              </a:rPr>
              <a:t> &amp; ‘</a:t>
            </a:r>
            <a:r>
              <a:rPr lang="en-US" sz="2400" b="1" dirty="0" err="1">
                <a:solidFill>
                  <a:srgbClr val="000066"/>
                </a:solidFill>
                <a:latin typeface="VN-NTime" pitchFamily="2" charset="0"/>
                <a:sym typeface="Wingdings 3" pitchFamily="18" charset="2"/>
              </a:rPr>
              <a:t>vaät</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chaát</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naêng</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löôïng</a:t>
            </a:r>
            <a:r>
              <a:rPr lang="en-US" sz="2400" b="1" dirty="0">
                <a:solidFill>
                  <a:srgbClr val="000066"/>
                </a:solidFill>
                <a:latin typeface="VN-NTime" pitchFamily="2" charset="0"/>
                <a:sym typeface="Wingdings 3" pitchFamily="18" charset="2"/>
              </a:rPr>
              <a:t> </a:t>
            </a:r>
            <a:r>
              <a:rPr lang="en-US" sz="2400" b="1" dirty="0" err="1">
                <a:solidFill>
                  <a:srgbClr val="660066"/>
                </a:solidFill>
                <a:latin typeface="VN-NTime" pitchFamily="2" charset="0"/>
                <a:sym typeface="Wingdings 3" pitchFamily="18" charset="2"/>
              </a:rPr>
              <a:t>toái</a:t>
            </a:r>
            <a:r>
              <a:rPr lang="en-US" sz="2400" b="1" dirty="0">
                <a:solidFill>
                  <a:srgbClr val="000066"/>
                </a:solidFill>
                <a:latin typeface="VN-NTime" pitchFamily="2" charset="0"/>
                <a:sym typeface="Wingdings 3" pitchFamily="18" charset="2"/>
              </a:rPr>
              <a:t>…</a:t>
            </a:r>
            <a:endParaRPr lang="en-US" sz="2400" b="1" dirty="0">
              <a:solidFill>
                <a:srgbClr val="000066"/>
              </a:solidFill>
              <a:latin typeface="VN-NTime" pitchFamily="2" charset="0"/>
            </a:endParaRPr>
          </a:p>
        </p:txBody>
      </p:sp>
      <p:sp>
        <p:nvSpPr>
          <p:cNvPr id="24" name="Rounded Rectangle 23"/>
          <p:cNvSpPr/>
          <p:nvPr/>
        </p:nvSpPr>
        <p:spPr bwMode="auto">
          <a:xfrm>
            <a:off x="2217736" y="1467161"/>
            <a:ext cx="686349" cy="858753"/>
          </a:xfrm>
          <a:prstGeom prst="roundRect">
            <a:avLst>
              <a:gd name="adj" fmla="val 5615"/>
            </a:avLst>
          </a:prstGeom>
          <a:solidFill>
            <a:schemeClr val="accent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spcAft>
                <a:spcPts val="300"/>
              </a:spcAft>
            </a:pPr>
            <a:r>
              <a:rPr lang="en-US" sz="2400">
                <a:solidFill>
                  <a:srgbClr val="000066"/>
                </a:solidFill>
                <a:latin typeface="+mj-lt"/>
              </a:rPr>
              <a:t>Voâ sinh</a:t>
            </a:r>
          </a:p>
        </p:txBody>
      </p:sp>
      <p:sp>
        <p:nvSpPr>
          <p:cNvPr id="25" name="Rounded Rectangle 24"/>
          <p:cNvSpPr/>
          <p:nvPr/>
        </p:nvSpPr>
        <p:spPr bwMode="auto">
          <a:xfrm>
            <a:off x="2240458" y="3753084"/>
            <a:ext cx="686349" cy="858754"/>
          </a:xfrm>
          <a:prstGeom prst="roundRect">
            <a:avLst>
              <a:gd name="adj" fmla="val 5615"/>
            </a:avLst>
          </a:prstGeom>
          <a:solidFill>
            <a:schemeClr val="accent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spcAft>
                <a:spcPts val="300"/>
              </a:spcAft>
            </a:pPr>
            <a:r>
              <a:rPr lang="en-US" sz="2400" dirty="0" err="1">
                <a:solidFill>
                  <a:srgbClr val="000066"/>
                </a:solidFill>
                <a:latin typeface="+mj-lt"/>
              </a:rPr>
              <a:t>Höõu</a:t>
            </a:r>
            <a:r>
              <a:rPr lang="en-US" sz="2400" dirty="0">
                <a:solidFill>
                  <a:srgbClr val="000066"/>
                </a:solidFill>
                <a:latin typeface="+mj-lt"/>
              </a:rPr>
              <a:t> </a:t>
            </a:r>
            <a:r>
              <a:rPr lang="en-US" sz="2400" dirty="0" err="1">
                <a:solidFill>
                  <a:srgbClr val="000066"/>
                </a:solidFill>
                <a:latin typeface="+mj-lt"/>
              </a:rPr>
              <a:t>sinh</a:t>
            </a:r>
            <a:endParaRPr lang="en-US" sz="2400" dirty="0">
              <a:solidFill>
                <a:srgbClr val="000066"/>
              </a:solidFill>
              <a:latin typeface="+mj-lt"/>
            </a:endParaRPr>
          </a:p>
          <a:p>
            <a:pPr algn="ctr" eaLnBrk="0" hangingPunct="0">
              <a:spcBef>
                <a:spcPts val="0"/>
              </a:spcBef>
              <a:spcAft>
                <a:spcPts val="300"/>
              </a:spcAft>
            </a:pPr>
            <a:endParaRPr lang="en-US" sz="2400" dirty="0">
              <a:solidFill>
                <a:srgbClr val="000066"/>
              </a:solidFill>
              <a:latin typeface="+mj-lt"/>
            </a:endParaRPr>
          </a:p>
        </p:txBody>
      </p:sp>
      <p:sp>
        <p:nvSpPr>
          <p:cNvPr id="26" name="Rounded Rectangle 25"/>
          <p:cNvSpPr/>
          <p:nvPr/>
        </p:nvSpPr>
        <p:spPr bwMode="auto">
          <a:xfrm>
            <a:off x="2944480" y="3741771"/>
            <a:ext cx="6975033" cy="881381"/>
          </a:xfrm>
          <a:prstGeom prst="roundRect">
            <a:avLst>
              <a:gd name="adj" fmla="val 887"/>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indent="-225425">
              <a:spcBef>
                <a:spcPts val="0"/>
              </a:spcBef>
              <a:spcAft>
                <a:spcPts val="300"/>
              </a:spcAft>
              <a:buFont typeface="Arial" panose="020B0604020202020204" pitchFamily="34" charset="0"/>
              <a:buChar char="•"/>
              <a:defRPr/>
            </a:pPr>
            <a:r>
              <a:rPr lang="en-US" sz="2400" b="1" dirty="0">
                <a:solidFill>
                  <a:srgbClr val="000066"/>
                </a:solidFill>
                <a:sym typeface="Wingdings 3" pitchFamily="18" charset="2"/>
              </a:rPr>
              <a:t>…</a:t>
            </a:r>
            <a:r>
              <a:rPr lang="en-US" sz="2400" b="1" dirty="0">
                <a:solidFill>
                  <a:srgbClr val="000066"/>
                </a:solidFill>
                <a:latin typeface="VN-NTime" pitchFamily="2" charset="0"/>
                <a:sym typeface="Wingdings 3" pitchFamily="18" charset="2"/>
              </a:rPr>
              <a:t>AND, ARN  </a:t>
            </a:r>
            <a:r>
              <a:rPr lang="en-US" sz="2400" b="1" dirty="0" err="1">
                <a:solidFill>
                  <a:srgbClr val="000066"/>
                </a:solidFill>
                <a:latin typeface="VN-NTime" pitchFamily="2" charset="0"/>
                <a:sym typeface="Wingdings 3" pitchFamily="18" charset="2"/>
              </a:rPr>
              <a:t>tieàn</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teá</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baøo</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teá</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baøo</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cô</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theå</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ña</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baøo</a:t>
            </a:r>
            <a:r>
              <a:rPr lang="en-US" sz="2400" b="1" dirty="0">
                <a:solidFill>
                  <a:srgbClr val="000066"/>
                </a:solidFill>
                <a:latin typeface="VN-NTime" pitchFamily="2" charset="0"/>
                <a:sym typeface="Wingdings 3" pitchFamily="18" charset="2"/>
              </a:rPr>
              <a:t> …  </a:t>
            </a:r>
            <a:r>
              <a:rPr lang="en-US" sz="2400" b="1" dirty="0" err="1">
                <a:solidFill>
                  <a:srgbClr val="000066"/>
                </a:solidFill>
                <a:latin typeface="VN-NTime" pitchFamily="2" charset="0"/>
                <a:sym typeface="Wingdings 3" pitchFamily="18" charset="2"/>
              </a:rPr>
              <a:t>quaàn</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theå</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sinh</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khu</a:t>
            </a:r>
            <a:r>
              <a:rPr lang="en-US" sz="2400" b="1" dirty="0">
                <a:solidFill>
                  <a:srgbClr val="000066"/>
                </a:solidFill>
                <a:latin typeface="VN-NTime" pitchFamily="2" charset="0"/>
                <a:sym typeface="Wingdings 3" pitchFamily="18" charset="2"/>
              </a:rPr>
              <a:t>  </a:t>
            </a:r>
            <a:r>
              <a:rPr lang="en-US" sz="2400" b="1" dirty="0" err="1">
                <a:solidFill>
                  <a:srgbClr val="000066"/>
                </a:solidFill>
                <a:latin typeface="VN-NTime" pitchFamily="2" charset="0"/>
                <a:sym typeface="Wingdings 3" pitchFamily="18" charset="2"/>
              </a:rPr>
              <a:t>sinh</a:t>
            </a:r>
            <a:r>
              <a:rPr lang="en-US" sz="2400" b="1" dirty="0">
                <a:solidFill>
                  <a:srgbClr val="000066"/>
                </a:solidFill>
                <a:latin typeface="VN-NTime" pitchFamily="2" charset="0"/>
                <a:sym typeface="Wingdings 3" pitchFamily="18" charset="2"/>
              </a:rPr>
              <a:t> </a:t>
            </a:r>
            <a:r>
              <a:rPr lang="en-US" sz="2400" b="1" dirty="0" err="1">
                <a:solidFill>
                  <a:srgbClr val="000066"/>
                </a:solidFill>
                <a:latin typeface="VN-NTime" pitchFamily="2" charset="0"/>
                <a:sym typeface="Wingdings 3" pitchFamily="18" charset="2"/>
              </a:rPr>
              <a:t>quyeån</a:t>
            </a:r>
            <a:r>
              <a:rPr lang="en-US" sz="2400" b="1" dirty="0">
                <a:solidFill>
                  <a:srgbClr val="000066"/>
                </a:solidFill>
                <a:latin typeface="VN-NTime" pitchFamily="2" charset="0"/>
                <a:sym typeface="Wingdings 3" pitchFamily="18" charset="2"/>
              </a:rPr>
              <a:t>  …</a:t>
            </a:r>
            <a:endParaRPr lang="en-US" sz="2400" b="1" dirty="0">
              <a:solidFill>
                <a:srgbClr val="000066"/>
              </a:solidFill>
              <a:latin typeface="VN-NTime" pitchFamily="2" charset="0"/>
            </a:endParaRPr>
          </a:p>
        </p:txBody>
      </p:sp>
      <p:cxnSp>
        <p:nvCxnSpPr>
          <p:cNvPr id="6" name="Straight Arrow Connector 5"/>
          <p:cNvCxnSpPr>
            <a:stCxn id="20" idx="3"/>
            <a:endCxn id="18" idx="4"/>
          </p:cNvCxnSpPr>
          <p:nvPr/>
        </p:nvCxnSpPr>
        <p:spPr bwMode="auto">
          <a:xfrm flipV="1">
            <a:off x="1384700" y="3635822"/>
            <a:ext cx="414455" cy="82135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0" name="Straight Arrow Connector 9"/>
          <p:cNvCxnSpPr>
            <a:stCxn id="20" idx="3"/>
            <a:endCxn id="12" idx="0"/>
          </p:cNvCxnSpPr>
          <p:nvPr/>
        </p:nvCxnSpPr>
        <p:spPr bwMode="auto">
          <a:xfrm>
            <a:off x="1384700" y="4457172"/>
            <a:ext cx="414455" cy="803972"/>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7" name="Straight Arrow Connector 26"/>
          <p:cNvCxnSpPr>
            <a:stCxn id="18" idx="6"/>
            <a:endCxn id="24" idx="2"/>
          </p:cNvCxnSpPr>
          <p:nvPr/>
        </p:nvCxnSpPr>
        <p:spPr bwMode="auto">
          <a:xfrm flipV="1">
            <a:off x="2447373" y="2325914"/>
            <a:ext cx="113538" cy="72563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30" name="Straight Arrow Connector 29"/>
          <p:cNvCxnSpPr>
            <a:stCxn id="18" idx="6"/>
            <a:endCxn id="25" idx="0"/>
          </p:cNvCxnSpPr>
          <p:nvPr/>
        </p:nvCxnSpPr>
        <p:spPr bwMode="auto">
          <a:xfrm>
            <a:off x="2447373" y="3051553"/>
            <a:ext cx="136260" cy="70153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Oval 64"/>
          <p:cNvSpPr>
            <a:spLocks noChangeArrowheads="1"/>
          </p:cNvSpPr>
          <p:nvPr/>
        </p:nvSpPr>
        <p:spPr bwMode="gray">
          <a:xfrm>
            <a:off x="1150937" y="5261144"/>
            <a:ext cx="1296436" cy="1168539"/>
          </a:xfrm>
          <a:prstGeom prst="ellipse">
            <a:avLst/>
          </a:prstGeom>
          <a:solidFill>
            <a:schemeClr val="tx2">
              <a:lumMod val="20000"/>
              <a:lumOff val="80000"/>
            </a:schemeClr>
          </a:solidFill>
          <a:ln>
            <a:solidFill>
              <a:schemeClr val="tx1">
                <a:lumMod val="65000"/>
              </a:schemeClr>
            </a:solidFill>
          </a:ln>
          <a:effectLst>
            <a:outerShdw blurRad="44450" dist="27940" dir="5400000" algn="ctr">
              <a:srgbClr val="000000">
                <a:alpha val="32000"/>
              </a:srgbClr>
            </a:outerShdw>
          </a:effectLst>
        </p:spPr>
        <p:txBody>
          <a:bodyPr wrap="square" anchor="ctr">
            <a:spAutoFit/>
          </a:bodyPr>
          <a:lstStyle/>
          <a:p>
            <a:pPr algn="ctr">
              <a:spcBef>
                <a:spcPts val="0"/>
              </a:spcBef>
              <a:spcAft>
                <a:spcPts val="300"/>
              </a:spcAft>
            </a:pPr>
            <a:r>
              <a:rPr lang="en-US" sz="2400" b="1" i="0" err="1">
                <a:solidFill>
                  <a:schemeClr val="bg2"/>
                </a:solidFill>
                <a:latin typeface="VN-NTime" pitchFamily="2" charset="0"/>
              </a:rPr>
              <a:t>Xaõ</a:t>
            </a:r>
            <a:r>
              <a:rPr lang="en-US" sz="2400" b="1" i="0">
                <a:solidFill>
                  <a:schemeClr val="bg2"/>
                </a:solidFill>
                <a:latin typeface="VN-NTime" pitchFamily="2" charset="0"/>
              </a:rPr>
              <a:t> </a:t>
            </a:r>
            <a:r>
              <a:rPr lang="en-US" sz="2400" b="1" i="0" err="1">
                <a:solidFill>
                  <a:schemeClr val="bg2"/>
                </a:solidFill>
                <a:latin typeface="VN-NTime" pitchFamily="2" charset="0"/>
              </a:rPr>
              <a:t>hoäi</a:t>
            </a:r>
            <a:endParaRPr lang="en-US" sz="2400" b="1" i="0">
              <a:solidFill>
                <a:schemeClr val="bg2"/>
              </a:solidFill>
              <a:latin typeface="VN-NTime" pitchFamily="2" charset="0"/>
            </a:endParaRPr>
          </a:p>
        </p:txBody>
      </p:sp>
      <p:sp>
        <p:nvSpPr>
          <p:cNvPr id="23" name="Rounded Rectangle 22"/>
          <p:cNvSpPr/>
          <p:nvPr/>
        </p:nvSpPr>
        <p:spPr bwMode="auto">
          <a:xfrm>
            <a:off x="2258680" y="5187623"/>
            <a:ext cx="7669326" cy="1297348"/>
          </a:xfrm>
          <a:prstGeom prst="roundRect">
            <a:avLst>
              <a:gd name="adj" fmla="val 6147"/>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spcAft>
                <a:spcPts val="300"/>
              </a:spcAft>
              <a:buFont typeface="Arial" panose="020B0604020202020204" pitchFamily="34" charset="0"/>
              <a:buChar char="•"/>
              <a:defRPr/>
            </a:pP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r>
              <a:rPr lang="en-US" sz="2400" b="1" dirty="0">
                <a:solidFill>
                  <a:srgbClr val="000066"/>
                </a:solidFill>
                <a:latin typeface="VN-NTime" pitchFamily="2" charset="0"/>
              </a:rPr>
              <a:t> </a:t>
            </a:r>
            <a:r>
              <a:rPr lang="en-US" sz="2400" b="1" dirty="0" err="1">
                <a:solidFill>
                  <a:srgbClr val="000066"/>
                </a:solidFill>
                <a:latin typeface="VN-NTime" pitchFamily="2" charset="0"/>
              </a:rPr>
              <a:t>loaøi</a:t>
            </a:r>
            <a:r>
              <a:rPr lang="en-US" sz="2400" b="1" dirty="0">
                <a:solidFill>
                  <a:srgbClr val="000066"/>
                </a:solidFill>
                <a:latin typeface="VN-NTime" pitchFamily="2" charset="0"/>
              </a:rPr>
              <a:t> </a:t>
            </a:r>
            <a:r>
              <a:rPr lang="en-US" sz="2400" b="1" dirty="0" err="1">
                <a:solidFill>
                  <a:srgbClr val="000066"/>
                </a:solidFill>
                <a:latin typeface="VN-NTime" pitchFamily="2" charset="0"/>
              </a:rPr>
              <a:t>ngöôøi</a:t>
            </a:r>
            <a:r>
              <a:rPr lang="en-US" sz="2400" b="1" dirty="0">
                <a:solidFill>
                  <a:srgbClr val="000066"/>
                </a:solidFill>
                <a:latin typeface="VN-NTime" pitchFamily="2" charset="0"/>
              </a:rPr>
              <a:t> </a:t>
            </a:r>
            <a:r>
              <a:rPr lang="en-US" sz="2400" dirty="0" err="1">
                <a:solidFill>
                  <a:srgbClr val="000066"/>
                </a:solidFill>
                <a:latin typeface="VN-NTime" pitchFamily="2" charset="0"/>
              </a:rPr>
              <a:t>laø</a:t>
            </a:r>
            <a:r>
              <a:rPr lang="en-US" sz="2400" dirty="0">
                <a:solidFill>
                  <a:srgbClr val="000066"/>
                </a:solidFill>
                <a:latin typeface="VN-NTime" pitchFamily="2" charset="0"/>
              </a:rPr>
              <a:t> </a:t>
            </a:r>
            <a:r>
              <a:rPr lang="en-US" sz="2400" b="1" dirty="0" err="1">
                <a:solidFill>
                  <a:srgbClr val="000066"/>
                </a:solidFill>
                <a:latin typeface="VN-NTime" pitchFamily="2" charset="0"/>
              </a:rPr>
              <a:t>caáp</a:t>
            </a:r>
            <a:r>
              <a:rPr lang="en-US" sz="2400" b="1" dirty="0">
                <a:solidFill>
                  <a:srgbClr val="000066"/>
                </a:solidFill>
                <a:latin typeface="VN-NTime" pitchFamily="2" charset="0"/>
              </a:rPr>
              <a:t> </a:t>
            </a:r>
            <a:r>
              <a:rPr lang="en-US" sz="2400" b="1" dirty="0" err="1">
                <a:solidFill>
                  <a:srgbClr val="000066"/>
                </a:solidFill>
                <a:latin typeface="VN-NTime" pitchFamily="2" charset="0"/>
              </a:rPr>
              <a:t>ñoä</a:t>
            </a:r>
            <a:r>
              <a:rPr lang="en-US" sz="2400" b="1" dirty="0">
                <a:solidFill>
                  <a:srgbClr val="000066"/>
                </a:solidFill>
                <a:latin typeface="VN-NTime" pitchFamily="2" charset="0"/>
              </a:rPr>
              <a:t> </a:t>
            </a:r>
            <a:r>
              <a:rPr lang="en-US" sz="2400" b="1" dirty="0" err="1">
                <a:solidFill>
                  <a:srgbClr val="000066"/>
                </a:solidFill>
                <a:latin typeface="VN-NTime" pitchFamily="2" charset="0"/>
              </a:rPr>
              <a:t>cao</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phöùc</a:t>
            </a:r>
            <a:r>
              <a:rPr lang="en-US" sz="2400" b="1" dirty="0">
                <a:solidFill>
                  <a:srgbClr val="000066"/>
                </a:solidFill>
                <a:latin typeface="VN-NTime" pitchFamily="2" charset="0"/>
              </a:rPr>
              <a:t> </a:t>
            </a:r>
            <a:r>
              <a:rPr lang="en-US" sz="2400" b="1" dirty="0" err="1">
                <a:solidFill>
                  <a:srgbClr val="000066"/>
                </a:solidFill>
                <a:latin typeface="VN-NTime" pitchFamily="2" charset="0"/>
              </a:rPr>
              <a:t>taïp</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veà</a:t>
            </a:r>
            <a:r>
              <a:rPr lang="en-US" sz="2400" b="1" dirty="0">
                <a:solidFill>
                  <a:srgbClr val="000066"/>
                </a:solidFill>
                <a:latin typeface="VN-NTime" pitchFamily="2" charset="0"/>
              </a:rPr>
              <a:t> </a:t>
            </a:r>
            <a:r>
              <a:rPr lang="en-US" sz="2400" b="1" dirty="0" err="1">
                <a:solidFill>
                  <a:srgbClr val="000066"/>
                </a:solidFill>
                <a:latin typeface="VN-NTime" pitchFamily="2" charset="0"/>
              </a:rPr>
              <a:t>keát</a:t>
            </a:r>
            <a:r>
              <a:rPr lang="en-US" sz="2400" b="1" dirty="0">
                <a:solidFill>
                  <a:srgbClr val="000066"/>
                </a:solidFill>
                <a:latin typeface="VN-NTime" pitchFamily="2" charset="0"/>
              </a:rPr>
              <a:t> </a:t>
            </a:r>
            <a:r>
              <a:rPr lang="en-US" sz="2400" b="1" dirty="0" err="1">
                <a:solidFill>
                  <a:srgbClr val="000066"/>
                </a:solidFill>
                <a:latin typeface="VN-NTime" pitchFamily="2" charset="0"/>
              </a:rPr>
              <a:t>caáu</a:t>
            </a:r>
            <a:r>
              <a:rPr lang="en-US" sz="2400" b="1" dirty="0">
                <a:solidFill>
                  <a:srgbClr val="000066"/>
                </a:solidFill>
                <a:latin typeface="VN-NTime" pitchFamily="2" charset="0"/>
              </a:rPr>
              <a:t> – </a:t>
            </a:r>
            <a:r>
              <a:rPr lang="en-US" sz="2400" b="1" dirty="0" err="1">
                <a:solidFill>
                  <a:srgbClr val="000066"/>
                </a:solidFill>
                <a:latin typeface="VN-NTime" pitchFamily="2" charset="0"/>
              </a:rPr>
              <a:t>toå</a:t>
            </a:r>
            <a:r>
              <a:rPr lang="en-US" sz="2400" b="1" dirty="0">
                <a:solidFill>
                  <a:srgbClr val="000066"/>
                </a:solidFill>
                <a:latin typeface="VN-NTime" pitchFamily="2" charset="0"/>
              </a:rPr>
              <a:t> </a:t>
            </a:r>
            <a:r>
              <a:rPr lang="en-US" sz="2400" b="1" dirty="0" err="1">
                <a:solidFill>
                  <a:srgbClr val="000066"/>
                </a:solidFill>
                <a:latin typeface="VN-NTime" pitchFamily="2" charset="0"/>
              </a:rPr>
              <a:t>chöùc</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r>
              <a:rPr lang="en-US" sz="2400" b="1" dirty="0">
                <a:solidFill>
                  <a:srgbClr val="000066"/>
                </a:solidFill>
                <a:latin typeface="VN-NTime" pitchFamily="2" charset="0"/>
              </a:rPr>
              <a:t> </a:t>
            </a:r>
            <a:r>
              <a:rPr lang="en-US" sz="2400" b="1" dirty="0" err="1">
                <a:solidFill>
                  <a:srgbClr val="000066"/>
                </a:solidFill>
                <a:latin typeface="VN-NTime" pitchFamily="2" charset="0"/>
              </a:rPr>
              <a:t>gaén</a:t>
            </a:r>
            <a:r>
              <a:rPr lang="en-US" sz="2400" b="1" dirty="0">
                <a:solidFill>
                  <a:srgbClr val="000066"/>
                </a:solidFill>
                <a:latin typeface="VN-NTime" pitchFamily="2" charset="0"/>
              </a:rPr>
              <a:t> </a:t>
            </a:r>
            <a:r>
              <a:rPr lang="en-US" sz="2400" b="1" dirty="0" err="1">
                <a:solidFill>
                  <a:srgbClr val="000066"/>
                </a:solidFill>
                <a:latin typeface="VN-NTime" pitchFamily="2" charset="0"/>
              </a:rPr>
              <a:t>lieàn</a:t>
            </a:r>
            <a:r>
              <a:rPr lang="en-US" sz="2400" b="1" dirty="0">
                <a:solidFill>
                  <a:srgbClr val="000066"/>
                </a:solidFill>
                <a:latin typeface="VN-NTime" pitchFamily="2" charset="0"/>
              </a:rPr>
              <a:t> </a:t>
            </a:r>
            <a:r>
              <a:rPr lang="en-US" sz="2400" b="1" dirty="0" err="1">
                <a:solidFill>
                  <a:srgbClr val="000066"/>
                </a:solidFill>
                <a:latin typeface="VN-NTime" pitchFamily="2" charset="0"/>
              </a:rPr>
              <a:t>vôùi</a:t>
            </a:r>
            <a:r>
              <a:rPr lang="en-US" sz="2400" b="1" dirty="0">
                <a:solidFill>
                  <a:srgbClr val="000066"/>
                </a:solidFill>
                <a:latin typeface="VN-NTime" pitchFamily="2" charset="0"/>
              </a:rPr>
              <a:t> </a:t>
            </a:r>
            <a:r>
              <a:rPr lang="en-US" sz="2400" b="1" dirty="0" err="1">
                <a:solidFill>
                  <a:srgbClr val="000066"/>
                </a:solidFill>
                <a:latin typeface="VN-NTime" pitchFamily="2" charset="0"/>
              </a:rPr>
              <a:t>hoaït</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coù</a:t>
            </a:r>
            <a:r>
              <a:rPr lang="en-US" sz="2400" b="1" dirty="0">
                <a:solidFill>
                  <a:srgbClr val="000066"/>
                </a:solidFill>
                <a:latin typeface="VN-NTime" pitchFamily="2" charset="0"/>
              </a:rPr>
              <a:t> </a:t>
            </a:r>
            <a:r>
              <a:rPr lang="en-US" sz="2400" b="1" dirty="0" err="1">
                <a:solidFill>
                  <a:srgbClr val="000066"/>
                </a:solidFill>
                <a:latin typeface="VN-NTime" pitchFamily="2" charset="0"/>
              </a:rPr>
              <a:t>yù</a:t>
            </a:r>
            <a:r>
              <a:rPr lang="en-US" sz="2400" b="1" dirty="0">
                <a:solidFill>
                  <a:srgbClr val="000066"/>
                </a:solidFill>
                <a:latin typeface="VN-NTime" pitchFamily="2" charset="0"/>
              </a:rPr>
              <a:t> </a:t>
            </a:r>
            <a:r>
              <a:rPr lang="en-US" sz="2400" b="1" dirty="0" err="1">
                <a:solidFill>
                  <a:srgbClr val="000066"/>
                </a:solidFill>
                <a:latin typeface="VN-NTime" pitchFamily="2" charset="0"/>
              </a:rPr>
              <a:t>thöùc</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con </a:t>
            </a:r>
            <a:r>
              <a:rPr lang="en-US" sz="2400" b="1" dirty="0" err="1">
                <a:solidFill>
                  <a:srgbClr val="000066"/>
                </a:solidFill>
                <a:latin typeface="VN-NTime" pitchFamily="2" charset="0"/>
              </a:rPr>
              <a:t>ngöôøi</a:t>
            </a:r>
            <a:r>
              <a:rPr lang="en-US" sz="2400" dirty="0">
                <a:solidFill>
                  <a:srgbClr val="000066"/>
                </a:solidFill>
                <a:latin typeface="VN-NTime" pitchFamily="2" charset="0"/>
              </a:rPr>
              <a:t>.  </a:t>
            </a:r>
          </a:p>
        </p:txBody>
      </p:sp>
      <p:sp>
        <p:nvSpPr>
          <p:cNvPr id="15"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6" name="Oval 56">
            <a:extLst>
              <a:ext uri="{FF2B5EF4-FFF2-40B4-BE49-F238E27FC236}">
                <a16:creationId xmlns:a16="http://schemas.microsoft.com/office/drawing/2014/main" id="{CF28E8EB-BDBB-45FE-9029-368D0498B9FE}"/>
              </a:ext>
            </a:extLst>
          </p:cNvPr>
          <p:cNvSpPr>
            <a:spLocks noChangeArrowheads="1"/>
          </p:cNvSpPr>
          <p:nvPr/>
        </p:nvSpPr>
        <p:spPr bwMode="gray">
          <a:xfrm>
            <a:off x="88827" y="1101636"/>
            <a:ext cx="1296436" cy="649188"/>
          </a:xfrm>
          <a:prstGeom prst="ellipse">
            <a:avLst/>
          </a:prstGeom>
          <a:solidFill>
            <a:srgbClr val="FF0000"/>
          </a:solidFill>
          <a:ln>
            <a:solidFill>
              <a:schemeClr val="tx1">
                <a:lumMod val="65000"/>
              </a:schemeClr>
            </a:solidFill>
          </a:ln>
          <a:effectLst>
            <a:outerShdw blurRad="44450" dist="27940" dir="5400000" algn="ctr">
              <a:srgbClr val="000000">
                <a:alpha val="32000"/>
              </a:srgbClr>
            </a:outerShdw>
          </a:effectLst>
        </p:spPr>
        <p:txBody>
          <a:bodyPr wrap="square" anchor="ctr">
            <a:spAutoFit/>
          </a:bodyPr>
          <a:lstStyle/>
          <a:p>
            <a:pPr algn="ctr">
              <a:spcBef>
                <a:spcPts val="0"/>
              </a:spcBef>
              <a:spcAft>
                <a:spcPts val="300"/>
              </a:spcAft>
            </a:pPr>
            <a:r>
              <a:rPr lang="en-US" sz="2400" b="1" i="0">
                <a:latin typeface="VN-NTime" pitchFamily="2" charset="0"/>
              </a:rPr>
              <a:t>21/10</a:t>
            </a:r>
          </a:p>
        </p:txBody>
      </p:sp>
    </p:spTree>
    <p:extLst>
      <p:ext uri="{BB962C8B-B14F-4D97-AF65-F5344CB8AC3E}">
        <p14:creationId xmlns:p14="http://schemas.microsoft.com/office/powerpoint/2010/main" val="218922101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4" grpId="0" animBg="1"/>
      <p:bldP spid="25" grpId="0" animBg="1"/>
      <p:bldP spid="26" grpId="0" animBg="1"/>
      <p:bldP spid="12" grpId="0" animBg="1"/>
      <p:bldP spid="23"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2198" y="0"/>
            <a:ext cx="3058182" cy="3276600"/>
          </a:xfrm>
          <a:prstGeom prst="rect">
            <a:avLst/>
          </a:prstGeom>
          <a:noFill/>
          <a:ln w="9525">
            <a:solidFill>
              <a:srgbClr val="CC00CC"/>
            </a:solidFill>
            <a:miter lim="800000"/>
            <a:headEnd/>
            <a:tailEnd/>
          </a:ln>
          <a:effectLst/>
        </p:spPr>
      </p:pic>
      <p:pic>
        <p:nvPicPr>
          <p:cNvPr id="15" name="Picture 14" descr="http://nld.vcmedia.vn/A5flpgLhaXMMX9kSmF2jOOr7B792r/Image/2013/10/13/89chan_bfee2.jpg"/>
          <p:cNvPicPr/>
          <p:nvPr/>
        </p:nvPicPr>
        <p:blipFill>
          <a:blip r:embed="rId3">
            <a:extLst>
              <a:ext uri="{28A0092B-C50C-407E-A947-70E740481C1C}">
                <a14:useLocalDpi xmlns:a14="http://schemas.microsoft.com/office/drawing/2010/main" val="0"/>
              </a:ext>
            </a:extLst>
          </a:blip>
          <a:srcRect/>
          <a:stretch>
            <a:fillRect/>
          </a:stretch>
        </p:blipFill>
        <p:spPr bwMode="auto">
          <a:xfrm>
            <a:off x="7937" y="0"/>
            <a:ext cx="3429000" cy="3309258"/>
          </a:xfrm>
          <a:prstGeom prst="rect">
            <a:avLst/>
          </a:prstGeom>
          <a:noFill/>
          <a:ln>
            <a:noFill/>
          </a:ln>
        </p:spPr>
      </p:pic>
      <p:pic>
        <p:nvPicPr>
          <p:cNvPr id="18" name="Picture 2" descr="D:\Pictures\P.23.png"/>
          <p:cNvPicPr>
            <a:picLocks noChangeAspect="1" noChangeArrowheads="1"/>
          </p:cNvPicPr>
          <p:nvPr/>
        </p:nvPicPr>
        <p:blipFill>
          <a:blip r:embed="rId4"/>
          <a:srcRect/>
          <a:stretch>
            <a:fillRect/>
          </a:stretch>
        </p:blipFill>
        <p:spPr bwMode="auto">
          <a:xfrm>
            <a:off x="7055250" y="3415157"/>
            <a:ext cx="2858687" cy="3426514"/>
          </a:xfrm>
          <a:prstGeom prst="rect">
            <a:avLst/>
          </a:prstGeom>
          <a:noFill/>
          <a:ln>
            <a:solidFill>
              <a:srgbClr val="FFFFFF"/>
            </a:solidFill>
          </a:ln>
        </p:spPr>
      </p:pic>
      <p:pic>
        <p:nvPicPr>
          <p:cNvPr id="19" name="Picture 5" descr="D:\Pictures\P.24.png"/>
          <p:cNvPicPr>
            <a:picLocks noChangeAspect="1" noChangeArrowheads="1"/>
          </p:cNvPicPr>
          <p:nvPr/>
        </p:nvPicPr>
        <p:blipFill>
          <a:blip r:embed="rId5"/>
          <a:srcRect/>
          <a:stretch>
            <a:fillRect/>
          </a:stretch>
        </p:blipFill>
        <p:spPr bwMode="auto">
          <a:xfrm>
            <a:off x="4206874" y="3416246"/>
            <a:ext cx="2856313" cy="3441754"/>
          </a:xfrm>
          <a:prstGeom prst="rect">
            <a:avLst/>
          </a:prstGeom>
          <a:noFill/>
        </p:spPr>
      </p:pic>
      <p:sp>
        <p:nvSpPr>
          <p:cNvPr id="20" name="AutoShape 2" descr="Káº¿t quáº£ hÃ¬nh áº£nh cho háº¡ vÃ  pháº£n háº¡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Káº¿t quáº£ hÃ¬nh áº£nh cho háº¡ vÃ  pháº£n háº¡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1970" y="-2337"/>
            <a:ext cx="3203575" cy="3278937"/>
          </a:xfrm>
          <a:prstGeom prst="rect">
            <a:avLst/>
          </a:prstGeom>
          <a:noFill/>
          <a:ln>
            <a:solidFill>
              <a:srgbClr val="FFFFFF"/>
            </a:solidFill>
          </a:ln>
          <a:extLst>
            <a:ext uri="{909E8E84-426E-40DD-AFC4-6F175D3DCCD1}">
              <a14:hiddenFill xmlns:a14="http://schemas.microsoft.com/office/drawing/2010/main">
                <a:solidFill>
                  <a:srgbClr val="FFFFFF"/>
                </a:solidFill>
              </a14:hiddenFill>
            </a:ext>
          </a:extLst>
        </p:spPr>
      </p:pic>
      <p:pic>
        <p:nvPicPr>
          <p:cNvPr id="2056" name="Picture 8" descr="Káº¿t quáº£ hÃ¬nh áº£nh cho háº¡t vÃ  pháº£n háº¡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 y="3412671"/>
            <a:ext cx="4190998" cy="341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398742"/>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056"/>
                                        </p:tgtEl>
                                        <p:attrNameLst>
                                          <p:attrName>style.visibility</p:attrName>
                                        </p:attrNameLst>
                                      </p:cBhvr>
                                      <p:to>
                                        <p:strVal val="visible"/>
                                      </p:to>
                                    </p:set>
                                    <p:anim calcmode="lin" valueType="num">
                                      <p:cBhvr>
                                        <p:cTn id="19" dur="1000" fill="hold"/>
                                        <p:tgtEl>
                                          <p:spTgt spid="2056"/>
                                        </p:tgtEl>
                                        <p:attrNameLst>
                                          <p:attrName>ppt_w</p:attrName>
                                        </p:attrNameLst>
                                      </p:cBhvr>
                                      <p:tavLst>
                                        <p:tav tm="0">
                                          <p:val>
                                            <p:fltVal val="0"/>
                                          </p:val>
                                        </p:tav>
                                        <p:tav tm="100000">
                                          <p:val>
                                            <p:strVal val="#ppt_w"/>
                                          </p:val>
                                        </p:tav>
                                      </p:tavLst>
                                    </p:anim>
                                    <p:anim calcmode="lin" valueType="num">
                                      <p:cBhvr>
                                        <p:cTn id="20" dur="1000" fill="hold"/>
                                        <p:tgtEl>
                                          <p:spTgt spid="2056"/>
                                        </p:tgtEl>
                                        <p:attrNameLst>
                                          <p:attrName>ppt_h</p:attrName>
                                        </p:attrNameLst>
                                      </p:cBhvr>
                                      <p:tavLst>
                                        <p:tav tm="0">
                                          <p:val>
                                            <p:fltVal val="0"/>
                                          </p:val>
                                        </p:tav>
                                        <p:tav tm="100000">
                                          <p:val>
                                            <p:strVal val="#ppt_h"/>
                                          </p:val>
                                        </p:tav>
                                      </p:tavLst>
                                    </p:anim>
                                    <p:anim calcmode="lin" valueType="num">
                                      <p:cBhvr>
                                        <p:cTn id="21" dur="1000" fill="hold"/>
                                        <p:tgtEl>
                                          <p:spTgt spid="2056"/>
                                        </p:tgtEl>
                                        <p:attrNameLst>
                                          <p:attrName>style.rotation</p:attrName>
                                        </p:attrNameLst>
                                      </p:cBhvr>
                                      <p:tavLst>
                                        <p:tav tm="0">
                                          <p:val>
                                            <p:fltVal val="90"/>
                                          </p:val>
                                        </p:tav>
                                        <p:tav tm="100000">
                                          <p:val>
                                            <p:fltVal val="0"/>
                                          </p:val>
                                        </p:tav>
                                      </p:tavLst>
                                    </p:anim>
                                    <p:animEffect transition="in" filter="fade">
                                      <p:cBhvr>
                                        <p:cTn id="22" dur="1000"/>
                                        <p:tgtEl>
                                          <p:spTgt spid="205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891" y="0"/>
            <a:ext cx="4304984" cy="6858000"/>
          </a:xfrm>
          <a:prstGeom prst="rect">
            <a:avLst/>
          </a:prstGeom>
          <a:ln w="9525">
            <a:solidFill>
              <a:srgbClr val="FFFFFF"/>
            </a:solidFill>
          </a:ln>
        </p:spPr>
      </p:pic>
      <p:sp>
        <p:nvSpPr>
          <p:cNvPr id="9" name="Rounded Rectangle 8"/>
          <p:cNvSpPr/>
          <p:nvPr/>
        </p:nvSpPr>
        <p:spPr>
          <a:xfrm>
            <a:off x="5722937" y="5791200"/>
            <a:ext cx="2362200" cy="777240"/>
          </a:xfrm>
          <a:prstGeom prst="roundRect">
            <a:avLst>
              <a:gd name="adj" fmla="val 6863"/>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2200" spc="-100" dirty="0" err="1">
                <a:solidFill>
                  <a:schemeClr val="tx1"/>
                </a:solidFill>
                <a:latin typeface="VNI-Swiss-Condense" pitchFamily="2" charset="0"/>
              </a:rPr>
              <a:t>Nhöõng</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söï</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kieän</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sau</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cuøng</a:t>
            </a:r>
            <a:r>
              <a:rPr lang="en-US" sz="2200" spc="-100" dirty="0">
                <a:solidFill>
                  <a:schemeClr val="tx1"/>
                </a:solidFill>
                <a:latin typeface="VNI-Swiss-Condense" pitchFamily="2" charset="0"/>
              </a:rPr>
              <a:t> </a:t>
            </a:r>
          </a:p>
          <a:p>
            <a:pPr algn="ctr">
              <a:spcBef>
                <a:spcPts val="0"/>
              </a:spcBef>
            </a:pPr>
            <a:r>
              <a:rPr lang="en-US" sz="2200" spc="-100" dirty="0" err="1">
                <a:solidFill>
                  <a:schemeClr val="tx1"/>
                </a:solidFill>
                <a:latin typeface="VNI-Swiss-Condense" pitchFamily="2" charset="0"/>
              </a:rPr>
              <a:t>cuûa</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Vuõ</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truï</a:t>
            </a:r>
            <a:r>
              <a:rPr lang="en-US" sz="2200" spc="-100" dirty="0">
                <a:solidFill>
                  <a:schemeClr val="tx1"/>
                </a:solidFill>
                <a:latin typeface="VNI-Swiss-Condense" pitchFamily="2" charset="0"/>
              </a:rPr>
              <a:t> (13,8 </a:t>
            </a:r>
            <a:r>
              <a:rPr lang="en-US" sz="2200" spc="-100" dirty="0" err="1">
                <a:solidFill>
                  <a:schemeClr val="tx1"/>
                </a:solidFill>
                <a:latin typeface="VNI-Swiss-Condense" pitchFamily="2" charset="0"/>
              </a:rPr>
              <a:t>tæ</a:t>
            </a:r>
            <a:r>
              <a:rPr lang="en-US" sz="2200" spc="-100" dirty="0">
                <a:solidFill>
                  <a:schemeClr val="tx1"/>
                </a:solidFill>
                <a:latin typeface="VNI-Swiss-Condense" pitchFamily="2" charset="0"/>
              </a:rPr>
              <a:t> </a:t>
            </a:r>
            <a:r>
              <a:rPr lang="en-US" sz="2200" spc="-100" dirty="0" err="1">
                <a:solidFill>
                  <a:schemeClr val="tx1"/>
                </a:solidFill>
                <a:latin typeface="VNI-Swiss-Condense" pitchFamily="2" charset="0"/>
              </a:rPr>
              <a:t>naêm</a:t>
            </a:r>
            <a:r>
              <a:rPr lang="en-US" sz="2200" spc="-100" dirty="0">
                <a:solidFill>
                  <a:schemeClr val="tx1"/>
                </a:solidFill>
                <a:latin typeface="VNI-Swiss-Condense" pitchFamily="2" charset="0"/>
              </a:rPr>
              <a:t>) </a:t>
            </a:r>
          </a:p>
        </p:txBody>
      </p:sp>
      <p:pic>
        <p:nvPicPr>
          <p:cNvPr id="10" name="Picture 9" descr="D:\Pictures\P.25.png"/>
          <p:cNvPicPr>
            <a:picLocks noChangeAspect="1" noChangeArrowheads="1"/>
          </p:cNvPicPr>
          <p:nvPr/>
        </p:nvPicPr>
        <p:blipFill>
          <a:blip r:embed="rId3"/>
          <a:srcRect/>
          <a:stretch>
            <a:fillRect/>
          </a:stretch>
        </p:blipFill>
        <p:spPr bwMode="auto">
          <a:xfrm>
            <a:off x="-1" y="3307080"/>
            <a:ext cx="5616891" cy="3505200"/>
          </a:xfrm>
          <a:prstGeom prst="rect">
            <a:avLst/>
          </a:prstGeom>
          <a:noFill/>
          <a:ln w="28575">
            <a:solidFill>
              <a:srgbClr val="FFFFFF"/>
            </a:solidFill>
          </a:ln>
        </p:spPr>
      </p:pic>
      <p:pic>
        <p:nvPicPr>
          <p:cNvPr id="15" name="Picture 10" descr="D:\Pictures\P.26.png"/>
          <p:cNvPicPr>
            <a:picLocks noChangeAspect="1" noChangeArrowheads="1"/>
          </p:cNvPicPr>
          <p:nvPr/>
        </p:nvPicPr>
        <p:blipFill>
          <a:blip r:embed="rId4"/>
          <a:srcRect/>
          <a:stretch>
            <a:fillRect/>
          </a:stretch>
        </p:blipFill>
        <p:spPr bwMode="auto">
          <a:xfrm>
            <a:off x="0" y="0"/>
            <a:ext cx="5616891" cy="3307080"/>
          </a:xfrm>
          <a:prstGeom prst="rect">
            <a:avLst/>
          </a:prstGeom>
          <a:noFill/>
          <a:ln>
            <a:solidFill>
              <a:srgbClr val="FFFFFF"/>
            </a:solidFill>
          </a:ln>
        </p:spPr>
      </p:pic>
    </p:spTree>
    <p:extLst>
      <p:ext uri="{BB962C8B-B14F-4D97-AF65-F5344CB8AC3E}">
        <p14:creationId xmlns:p14="http://schemas.microsoft.com/office/powerpoint/2010/main" val="11949886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950986" cy="3065077"/>
          </a:xfrm>
          <a:prstGeom prst="rect">
            <a:avLst/>
          </a:prstGeom>
          <a:ln>
            <a:solidFill>
              <a:schemeClr val="tx1">
                <a:lumMod val="85000"/>
              </a:schemeClr>
            </a:solidFill>
          </a:ln>
        </p:spPr>
      </p:pic>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79" y="3274801"/>
            <a:ext cx="4724400" cy="3158489"/>
          </a:xfrm>
          <a:ln>
            <a:solidFill>
              <a:schemeClr val="tx1">
                <a:lumMod val="85000"/>
              </a:schemeClr>
            </a:solidFill>
          </a:ln>
        </p:spPr>
      </p:pic>
      <p:sp>
        <p:nvSpPr>
          <p:cNvPr id="13" name="Rectangle 12"/>
          <p:cNvSpPr/>
          <p:nvPr/>
        </p:nvSpPr>
        <p:spPr>
          <a:xfrm>
            <a:off x="255930" y="4550751"/>
            <a:ext cx="987855" cy="375937"/>
          </a:xfrm>
          <a:prstGeom prst="rect">
            <a:avLst/>
          </a:prstGeom>
        </p:spPr>
        <p:txBody>
          <a:bodyPr wrap="square">
            <a:spAutoFit/>
          </a:bodyPr>
          <a:lstStyle/>
          <a:p>
            <a:r>
              <a:rPr lang="en-US" sz="1843" b="1" dirty="0">
                <a:cs typeface="Arial" pitchFamily="34" charset="0"/>
              </a:rPr>
              <a:t>68,3%</a:t>
            </a:r>
          </a:p>
        </p:txBody>
      </p:sp>
      <p:sp>
        <p:nvSpPr>
          <p:cNvPr id="14" name="Rectangle 13"/>
          <p:cNvSpPr/>
          <p:nvPr/>
        </p:nvSpPr>
        <p:spPr>
          <a:xfrm>
            <a:off x="1359959" y="4786407"/>
            <a:ext cx="936297" cy="375937"/>
          </a:xfrm>
          <a:prstGeom prst="rect">
            <a:avLst/>
          </a:prstGeom>
        </p:spPr>
        <p:txBody>
          <a:bodyPr wrap="square">
            <a:spAutoFit/>
          </a:bodyPr>
          <a:lstStyle/>
          <a:p>
            <a:r>
              <a:rPr lang="en-US" sz="1843" b="1" dirty="0">
                <a:cs typeface="Arial" pitchFamily="34" charset="0"/>
              </a:rPr>
              <a:t>26,8%</a:t>
            </a:r>
          </a:p>
        </p:txBody>
      </p:sp>
      <p:sp>
        <p:nvSpPr>
          <p:cNvPr id="15" name="Rectangle 14"/>
          <p:cNvSpPr/>
          <p:nvPr/>
        </p:nvSpPr>
        <p:spPr>
          <a:xfrm>
            <a:off x="1359959" y="4061386"/>
            <a:ext cx="953528" cy="489365"/>
          </a:xfrm>
          <a:prstGeom prst="rect">
            <a:avLst/>
          </a:prstGeom>
        </p:spPr>
        <p:txBody>
          <a:bodyPr wrap="square">
            <a:spAutoFit/>
          </a:bodyPr>
          <a:lstStyle/>
          <a:p>
            <a:r>
              <a:rPr lang="en-US" sz="2580" b="1" dirty="0">
                <a:cs typeface="Arial" pitchFamily="34" charset="0"/>
              </a:rPr>
              <a:t> </a:t>
            </a:r>
            <a:r>
              <a:rPr lang="en-US" sz="1843" b="1" dirty="0">
                <a:cs typeface="Arial" pitchFamily="34" charset="0"/>
              </a:rPr>
              <a:t>4,9%</a:t>
            </a:r>
          </a:p>
        </p:txBody>
      </p:sp>
      <p:sp>
        <p:nvSpPr>
          <p:cNvPr id="16" name="Rectangle 15"/>
          <p:cNvSpPr/>
          <p:nvPr/>
        </p:nvSpPr>
        <p:spPr>
          <a:xfrm>
            <a:off x="733405" y="6477000"/>
            <a:ext cx="3160165" cy="400110"/>
          </a:xfrm>
          <a:prstGeom prst="rect">
            <a:avLst/>
          </a:prstGeom>
          <a:noFill/>
          <a:ln w="9525">
            <a:noFill/>
          </a:ln>
        </p:spPr>
        <p:txBody>
          <a:bodyPr wrap="square">
            <a:spAutoFit/>
          </a:bodyPr>
          <a:lstStyle/>
          <a:p>
            <a:pPr algn="ctr"/>
            <a:r>
              <a:rPr lang="en-US" sz="2000" b="1" dirty="0" err="1">
                <a:solidFill>
                  <a:schemeClr val="bg2"/>
                </a:solidFill>
                <a:cs typeface="Arial" pitchFamily="34" charset="0"/>
              </a:rPr>
              <a:t>Thành</a:t>
            </a:r>
            <a:r>
              <a:rPr lang="en-US" sz="2000" b="1" dirty="0">
                <a:solidFill>
                  <a:schemeClr val="bg2"/>
                </a:solidFill>
                <a:cs typeface="Arial" pitchFamily="34" charset="0"/>
              </a:rPr>
              <a:t> </a:t>
            </a:r>
            <a:r>
              <a:rPr lang="en-US" sz="2000" b="1" dirty="0" err="1">
                <a:solidFill>
                  <a:schemeClr val="bg2"/>
                </a:solidFill>
                <a:cs typeface="Arial" pitchFamily="34" charset="0"/>
              </a:rPr>
              <a:t>phần</a:t>
            </a:r>
            <a:r>
              <a:rPr lang="en-US" sz="2000" b="1" dirty="0">
                <a:solidFill>
                  <a:schemeClr val="bg2"/>
                </a:solidFill>
                <a:cs typeface="Arial" pitchFamily="34" charset="0"/>
              </a:rPr>
              <a:t> </a:t>
            </a:r>
            <a:r>
              <a:rPr lang="en-US" sz="2000" b="1" dirty="0" err="1">
                <a:solidFill>
                  <a:schemeClr val="bg2"/>
                </a:solidFill>
                <a:cs typeface="Arial" pitchFamily="34" charset="0"/>
              </a:rPr>
              <a:t>vũ</a:t>
            </a:r>
            <a:r>
              <a:rPr lang="en-US" sz="2000" b="1" dirty="0">
                <a:solidFill>
                  <a:schemeClr val="bg2"/>
                </a:solidFill>
                <a:cs typeface="Arial" pitchFamily="34" charset="0"/>
              </a:rPr>
              <a:t> </a:t>
            </a:r>
            <a:r>
              <a:rPr lang="en-US" sz="2000" b="1" dirty="0" err="1">
                <a:solidFill>
                  <a:schemeClr val="bg2"/>
                </a:solidFill>
                <a:cs typeface="Arial" pitchFamily="34" charset="0"/>
              </a:rPr>
              <a:t>trụ</a:t>
            </a:r>
            <a:endParaRPr lang="en-US" sz="2000" b="1" dirty="0">
              <a:solidFill>
                <a:schemeClr val="bg2"/>
              </a:solidFill>
              <a:cs typeface="Arial"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2007" y="-10166"/>
            <a:ext cx="2670712" cy="3075241"/>
          </a:xfrm>
          <a:prstGeom prst="rect">
            <a:avLst/>
          </a:prstGeom>
          <a:ln>
            <a:solidFill>
              <a:schemeClr val="tx1">
                <a:lumMod val="85000"/>
              </a:schemeClr>
            </a:solidFill>
          </a:ln>
        </p:spPr>
      </p:pic>
      <p:pic>
        <p:nvPicPr>
          <p:cNvPr id="21" name="Picture 2" descr="Phat hien lo den khong lo gan tam Dai Ngan ha hinh anh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3739" y="-2"/>
            <a:ext cx="4220604" cy="3065078"/>
          </a:xfrm>
          <a:prstGeom prst="rect">
            <a:avLst/>
          </a:prstGeom>
          <a:solidFill>
            <a:schemeClr val="bg2"/>
          </a:solidFill>
          <a:ln w="9525">
            <a:solidFill>
              <a:schemeClr val="tx1">
                <a:lumMod val="85000"/>
              </a:schemeClr>
            </a:solidFill>
          </a:ln>
        </p:spPr>
      </p:pic>
      <p:pic>
        <p:nvPicPr>
          <p:cNvPr id="23" name="Picture 4" descr="ThiÃªn hÃ  Androme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6506" y="3333750"/>
            <a:ext cx="5007431" cy="3524250"/>
          </a:xfrm>
          <a:prstGeom prst="rect">
            <a:avLst/>
          </a:prstGeom>
          <a:solidFill>
            <a:schemeClr val="bg2"/>
          </a:solidFill>
        </p:spPr>
      </p:pic>
      <p:sp>
        <p:nvSpPr>
          <p:cNvPr id="24" name="Rectangle 23"/>
          <p:cNvSpPr/>
          <p:nvPr/>
        </p:nvSpPr>
        <p:spPr>
          <a:xfrm>
            <a:off x="5730240" y="6400800"/>
            <a:ext cx="3269297" cy="400110"/>
          </a:xfrm>
          <a:prstGeom prst="rect">
            <a:avLst/>
          </a:prstGeom>
          <a:noFill/>
          <a:ln w="9525">
            <a:noFill/>
          </a:ln>
        </p:spPr>
        <p:txBody>
          <a:bodyPr wrap="square">
            <a:spAutoFit/>
          </a:bodyPr>
          <a:lstStyle/>
          <a:p>
            <a:pPr algn="ctr"/>
            <a:r>
              <a:rPr lang="en-US" sz="2000" b="1" dirty="0" err="1">
                <a:cs typeface="Arial" pitchFamily="34" charset="0"/>
              </a:rPr>
              <a:t>Thiên</a:t>
            </a:r>
            <a:r>
              <a:rPr lang="en-US" sz="2000" b="1" dirty="0">
                <a:cs typeface="Arial" pitchFamily="34" charset="0"/>
              </a:rPr>
              <a:t> </a:t>
            </a:r>
            <a:r>
              <a:rPr lang="en-US" sz="2000" b="1" dirty="0" err="1">
                <a:cs typeface="Arial" pitchFamily="34" charset="0"/>
              </a:rPr>
              <a:t>hà</a:t>
            </a:r>
            <a:r>
              <a:rPr lang="en-US" sz="2000" b="1" dirty="0">
                <a:cs typeface="Arial" pitchFamily="34" charset="0"/>
              </a:rPr>
              <a:t> Andromeda</a:t>
            </a:r>
          </a:p>
        </p:txBody>
      </p:sp>
    </p:spTree>
    <p:extLst>
      <p:ext uri="{BB962C8B-B14F-4D97-AF65-F5344CB8AC3E}">
        <p14:creationId xmlns:p14="http://schemas.microsoft.com/office/powerpoint/2010/main" val="34945237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 calcmode="lin" valueType="num">
                                      <p:cBhvr>
                                        <p:cTn id="29" dur="1000" fill="hold"/>
                                        <p:tgtEl>
                                          <p:spTgt spid="21"/>
                                        </p:tgtEl>
                                        <p:attrNameLst>
                                          <p:attrName>style.rotation</p:attrName>
                                        </p:attrNameLst>
                                      </p:cBhvr>
                                      <p:tavLst>
                                        <p:tav tm="0">
                                          <p:val>
                                            <p:fltVal val="90"/>
                                          </p:val>
                                        </p:tav>
                                        <p:tav tm="100000">
                                          <p:val>
                                            <p:fltVal val="0"/>
                                          </p:val>
                                        </p:tav>
                                      </p:tavLst>
                                    </p:anim>
                                    <p:animEffect transition="in" filter="fade">
                                      <p:cBhvr>
                                        <p:cTn id="30" dur="1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000"/>
                                        <p:tgtEl>
                                          <p:spTgt spid="23"/>
                                        </p:tgtEl>
                                      </p:cBhvr>
                                    </p:animEffect>
                                    <p:anim calcmode="lin" valueType="num">
                                      <p:cBhvr>
                                        <p:cTn id="36" dur="2000" fill="hold"/>
                                        <p:tgtEl>
                                          <p:spTgt spid="23"/>
                                        </p:tgtEl>
                                        <p:attrNameLst>
                                          <p:attrName>ppt_w</p:attrName>
                                        </p:attrNameLst>
                                      </p:cBhvr>
                                      <p:tavLst>
                                        <p:tav tm="0" fmla="#ppt_w*sin(2.5*pi*$)">
                                          <p:val>
                                            <p:fltVal val="0"/>
                                          </p:val>
                                        </p:tav>
                                        <p:tav tm="100000">
                                          <p:val>
                                            <p:fltVal val="1"/>
                                          </p:val>
                                        </p:tav>
                                      </p:tavLst>
                                    </p:anim>
                                    <p:anim calcmode="lin" valueType="num">
                                      <p:cBhvr>
                                        <p:cTn id="37" dur="2000" fill="hold"/>
                                        <p:tgtEl>
                                          <p:spTgt spid="23"/>
                                        </p:tgtEl>
                                        <p:attrNameLst>
                                          <p:attrName>ppt_h</p:attrName>
                                        </p:attrNameLst>
                                      </p:cBhvr>
                                      <p:tavLst>
                                        <p:tav tm="0">
                                          <p:val>
                                            <p:strVal val="#ppt_h"/>
                                          </p:val>
                                        </p:tav>
                                        <p:tav tm="100000">
                                          <p:val>
                                            <p:strVal val="#ppt_h"/>
                                          </p:val>
                                        </p:tav>
                                      </p:tavLst>
                                    </p:anim>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417554" y="973104"/>
            <a:ext cx="7420183" cy="3217896"/>
          </a:xfrm>
          <a:prstGeom prst="roundRect">
            <a:avLst>
              <a:gd name="adj" fmla="val 265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55600" indent="-355600">
              <a:spcBef>
                <a:spcPts val="600"/>
              </a:spcBef>
              <a:spcAft>
                <a:spcPts val="300"/>
              </a:spcAft>
              <a:buFont typeface="Arial" panose="020B0604020202020204" pitchFamily="34" charset="0"/>
              <a:buChar char="•"/>
              <a:tabLst>
                <a:tab pos="568325" algn="l"/>
              </a:tabLst>
            </a:pPr>
            <a:r>
              <a:rPr lang="en-US" altLang="ja-JP" sz="2400" b="1" dirty="0">
                <a:solidFill>
                  <a:schemeClr val="bg2"/>
                </a:solidFill>
                <a:latin typeface="VN-NTime" pitchFamily="2" charset="0"/>
              </a:rPr>
              <a:t>QN </a:t>
            </a:r>
            <a:r>
              <a:rPr lang="en-US" altLang="ja-JP" sz="2400" b="1" dirty="0" err="1">
                <a:solidFill>
                  <a:schemeClr val="bg2"/>
                </a:solidFill>
                <a:latin typeface="VN-NTime" pitchFamily="2" charset="0"/>
              </a:rPr>
              <a:t>duy</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taâm</a:t>
            </a:r>
            <a:r>
              <a:rPr lang="en-US" altLang="ja-JP" sz="2400" b="1" dirty="0">
                <a:solidFill>
                  <a:schemeClr val="bg2"/>
                </a:solidFill>
                <a:latin typeface="VN-NTime" pitchFamily="2" charset="0"/>
              </a:rPr>
              <a:t>: </a:t>
            </a:r>
            <a:r>
              <a:rPr lang="en-US" altLang="ja-JP" sz="2400" b="1" dirty="0">
                <a:solidFill>
                  <a:srgbClr val="000066"/>
                </a:solidFill>
                <a:latin typeface="VN-NTime" pitchFamily="2" charset="0"/>
              </a:rPr>
              <a:t>YÙ</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thöùc</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laø</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moät</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thöïc</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theå</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tinh</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thaàn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ñoäc</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laäp</a:t>
            </a:r>
            <a:r>
              <a:rPr lang="ja-JP" altLang="en-US" sz="2400" b="1" dirty="0">
                <a:solidFill>
                  <a:srgbClr val="000066"/>
                </a:solidFill>
                <a:latin typeface="VN-NTime" pitchFamily="2" charset="0"/>
              </a:rPr>
              <a:t> </a:t>
            </a:r>
            <a:r>
              <a:rPr lang="en-US" altLang="ja-JP" sz="2400" dirty="0">
                <a:solidFill>
                  <a:srgbClr val="000066"/>
                </a:solidFill>
                <a:latin typeface="VN-NTime" pitchFamily="2" charset="0"/>
              </a:rPr>
              <a:t>(</a:t>
            </a:r>
            <a:r>
              <a:rPr lang="en-US" altLang="ja-JP" sz="2400" dirty="0" err="1">
                <a:solidFill>
                  <a:srgbClr val="000066"/>
                </a:solidFill>
                <a:latin typeface="VN-NTime" pitchFamily="2" charset="0"/>
              </a:rPr>
              <a:t>Thöôïng</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ñeá</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thöïc</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taïi</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toái</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cao</a:t>
            </a:r>
            <a:r>
              <a:rPr lang="en-US" altLang="ja-JP" sz="2400" dirty="0">
                <a:solidFill>
                  <a:srgbClr val="000066"/>
                </a:solidFill>
                <a:latin typeface="VN-NTime" pitchFamily="2" charset="0"/>
              </a:rPr>
              <a:t>,</a:t>
            </a:r>
            <a:r>
              <a:rPr lang="ja-JP" altLang="en-US" sz="2400" dirty="0">
                <a:solidFill>
                  <a:srgbClr val="000066"/>
                </a:solidFill>
                <a:latin typeface="VN-NTime" pitchFamily="2" charset="0"/>
              </a:rPr>
              <a:t> </a:t>
            </a:r>
            <a:r>
              <a:rPr lang="en-US" altLang="ja-JP" sz="2400" dirty="0" err="1">
                <a:solidFill>
                  <a:srgbClr val="000066"/>
                </a:solidFill>
                <a:latin typeface="VN-NTime" pitchFamily="2" charset="0"/>
              </a:rPr>
              <a:t>Trôøi</a:t>
            </a:r>
            <a:r>
              <a:rPr lang="en-US" altLang="ja-JP" sz="2400" dirty="0">
                <a:solidFill>
                  <a:srgbClr val="000066"/>
                </a:solidFill>
                <a:latin typeface="VN-NTime" pitchFamily="2" charset="0"/>
              </a:rPr>
              <a:t>,</a:t>
            </a:r>
            <a:r>
              <a:rPr lang="ja-JP" altLang="en-US" sz="2400" dirty="0">
                <a:solidFill>
                  <a:srgbClr val="000066"/>
                </a:solidFill>
                <a:latin typeface="VN-NTime" pitchFamily="2" charset="0"/>
              </a:rPr>
              <a:t> </a:t>
            </a:r>
            <a:r>
              <a:rPr lang="en-US" altLang="ja-JP" sz="2400" dirty="0" err="1">
                <a:solidFill>
                  <a:srgbClr val="000066"/>
                </a:solidFill>
                <a:latin typeface="VN-NTime" pitchFamily="2" charset="0"/>
              </a:rPr>
              <a:t>linh</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hoàn</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caùi</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Toâi</a:t>
            </a:r>
            <a:r>
              <a:rPr lang="en-US" altLang="ja-JP" sz="2400" dirty="0">
                <a:solidFill>
                  <a:srgbClr val="000066"/>
                </a:solidFill>
                <a:latin typeface="VN-NTime" pitchFamily="2" charset="0"/>
              </a:rPr>
              <a:t>,…)</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vôùi</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baûn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tính</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naêng</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ñoäng</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saùng</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taïo</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ñaõ</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taïo</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ra</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theá</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giôùi</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vaät</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chaát</a:t>
            </a:r>
            <a:r>
              <a:rPr lang="en-US" altLang="ja-JP" sz="2400" b="1" dirty="0">
                <a:solidFill>
                  <a:srgbClr val="000066"/>
                </a:solidFill>
                <a:latin typeface="VN-NTime" pitchFamily="2" charset="0"/>
              </a:rPr>
              <a:t>.</a:t>
            </a:r>
            <a:endParaRPr lang="ja-JP" altLang="en-US" sz="2400" b="1" dirty="0">
              <a:solidFill>
                <a:srgbClr val="000066"/>
              </a:solidFill>
              <a:latin typeface="VN-NTime" pitchFamily="2" charset="0"/>
            </a:endParaRPr>
          </a:p>
          <a:p>
            <a:pPr marL="355600" indent="-355600">
              <a:spcBef>
                <a:spcPts val="600"/>
              </a:spcBef>
              <a:spcAft>
                <a:spcPts val="300"/>
              </a:spcAft>
              <a:buFont typeface="Arial" panose="020B0604020202020204" pitchFamily="34" charset="0"/>
              <a:buChar char="•"/>
              <a:tabLst>
                <a:tab pos="568325" algn="l"/>
              </a:tabLst>
            </a:pPr>
            <a:r>
              <a:rPr lang="en-US" altLang="ja-JP" sz="2400" b="1" dirty="0">
                <a:solidFill>
                  <a:schemeClr val="bg2"/>
                </a:solidFill>
                <a:latin typeface="VN-NTime" pitchFamily="2" charset="0"/>
              </a:rPr>
              <a:t>QN </a:t>
            </a:r>
            <a:r>
              <a:rPr lang="en-US" altLang="ja-JP" sz="2400" b="1" dirty="0" err="1">
                <a:solidFill>
                  <a:schemeClr val="bg2"/>
                </a:solidFill>
                <a:latin typeface="VN-NTime" pitchFamily="2" charset="0"/>
              </a:rPr>
              <a:t>duy</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vaät</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cuõ</a:t>
            </a:r>
            <a:r>
              <a:rPr lang="en-US" altLang="ja-JP" sz="2400" b="1" dirty="0">
                <a:solidFill>
                  <a:schemeClr val="bg2"/>
                </a:solidFill>
                <a:latin typeface="VN-NTime" pitchFamily="2" charset="0"/>
              </a:rPr>
              <a:t>: </a:t>
            </a:r>
            <a:r>
              <a:rPr lang="en-US" altLang="ja-JP" sz="2400" b="1" dirty="0">
                <a:solidFill>
                  <a:srgbClr val="000066"/>
                </a:solidFill>
                <a:latin typeface="VN-NTime" pitchFamily="2" charset="0"/>
              </a:rPr>
              <a:t>YÙ</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thöùc</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laø</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söï</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phaûn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aùnh</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moät</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caùch</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thuï</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ñoäng</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ñôn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giaûn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maùy</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moùc</a:t>
            </a:r>
            <a:r>
              <a:rPr lang="ja-JP" altLang="en-US" sz="2400" b="1" dirty="0">
                <a:solidFill>
                  <a:srgbClr val="000066"/>
                </a:solidFill>
                <a:latin typeface="VN-NTime" pitchFamily="2" charset="0"/>
              </a:rPr>
              <a:t> </a:t>
            </a:r>
            <a:r>
              <a:rPr lang="en-US" altLang="ja-JP" sz="2400" dirty="0">
                <a:solidFill>
                  <a:srgbClr val="000066"/>
                </a:solidFill>
                <a:latin typeface="VN-NTime" pitchFamily="2" charset="0"/>
              </a:rPr>
              <a:t>(</a:t>
            </a:r>
            <a:r>
              <a:rPr lang="en-US" altLang="ja-JP" sz="2400" dirty="0" err="1">
                <a:solidFill>
                  <a:srgbClr val="000066"/>
                </a:solidFill>
                <a:latin typeface="VN-NTime" pitchFamily="2" charset="0"/>
              </a:rPr>
              <a:t>khoâng</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naêng</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ñoäng</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saùng</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taïo</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sieâu</a:t>
            </a:r>
            <a:r>
              <a:rPr lang="en-US" altLang="ja-JP" sz="2400" dirty="0">
                <a:solidFill>
                  <a:srgbClr val="000066"/>
                </a:solidFill>
                <a:latin typeface="VN-NTime" pitchFamily="2" charset="0"/>
              </a:rPr>
              <a:t> </a:t>
            </a:r>
            <a:r>
              <a:rPr lang="en-US" altLang="ja-JP" sz="2400" dirty="0" err="1">
                <a:solidFill>
                  <a:srgbClr val="000066"/>
                </a:solidFill>
                <a:latin typeface="VN-NTime" pitchFamily="2" charset="0"/>
              </a:rPr>
              <a:t>hình</a:t>
            </a:r>
            <a:r>
              <a:rPr lang="en-US" altLang="ja-JP" sz="2400" dirty="0">
                <a:solidFill>
                  <a:srgbClr val="000066"/>
                </a:solidFill>
                <a:latin typeface="VN-NTime" pitchFamily="2" charset="0"/>
              </a:rPr>
              <a:t>) </a:t>
            </a:r>
            <a:r>
              <a:rPr lang="en-US" altLang="ja-JP" sz="2400" b="1" dirty="0" err="1">
                <a:solidFill>
                  <a:srgbClr val="000066"/>
                </a:solidFill>
                <a:latin typeface="VN-NTime" pitchFamily="2" charset="0"/>
              </a:rPr>
              <a:t>söï</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vaät</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vaät</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chaát</a:t>
            </a:r>
            <a:r>
              <a:rPr lang="ja-JP" altLang="en-US" sz="2400" b="1" dirty="0">
                <a:solidFill>
                  <a:srgbClr val="000066"/>
                </a:solidFill>
                <a:latin typeface="VN-NTime" pitchFamily="2" charset="0"/>
              </a:rPr>
              <a:t> </a:t>
            </a:r>
            <a:r>
              <a:rPr lang="en-US" altLang="ja-JP" sz="2400" b="1" dirty="0" err="1">
                <a:solidFill>
                  <a:srgbClr val="000066"/>
                </a:solidFill>
                <a:latin typeface="VN-NTime" pitchFamily="2" charset="0"/>
              </a:rPr>
              <a:t>toàn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taïi</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khaùch</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quan</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vaøo</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trong</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ñaàu</a:t>
            </a:r>
            <a:r>
              <a:rPr lang="en-US" altLang="ja-JP" sz="2400" b="1" dirty="0">
                <a:solidFill>
                  <a:srgbClr val="000066"/>
                </a:solidFill>
                <a:latin typeface="VN-NTime" pitchFamily="2" charset="0"/>
              </a:rPr>
              <a:t> </a:t>
            </a:r>
            <a:r>
              <a:rPr lang="en-US" altLang="ja-JP" sz="2400" b="1" dirty="0" err="1">
                <a:solidFill>
                  <a:srgbClr val="000066"/>
                </a:solidFill>
                <a:latin typeface="VN-NTime" pitchFamily="2" charset="0"/>
              </a:rPr>
              <a:t>oùc</a:t>
            </a:r>
            <a:r>
              <a:rPr lang="en-US" altLang="ja-JP" sz="2400" b="1" dirty="0">
                <a:solidFill>
                  <a:srgbClr val="000066"/>
                </a:solidFill>
                <a:latin typeface="VN-NTime" pitchFamily="2" charset="0"/>
              </a:rPr>
              <a:t> con </a:t>
            </a:r>
            <a:r>
              <a:rPr lang="en-US" altLang="ja-JP" sz="2400" b="1" dirty="0" err="1">
                <a:solidFill>
                  <a:srgbClr val="000066"/>
                </a:solidFill>
                <a:latin typeface="VN-NTime" pitchFamily="2" charset="0"/>
              </a:rPr>
              <a:t>ngöôøi</a:t>
            </a:r>
            <a:r>
              <a:rPr lang="en-US" altLang="ja-JP" sz="2400" b="1" dirty="0">
                <a:solidFill>
                  <a:srgbClr val="000066"/>
                </a:solidFill>
                <a:latin typeface="VN-NTime" pitchFamily="2" charset="0"/>
              </a:rPr>
              <a:t>.</a:t>
            </a:r>
            <a:endParaRPr lang="ja-JP" altLang="en-US" sz="2400" b="1" dirty="0">
              <a:solidFill>
                <a:srgbClr val="000066"/>
              </a:solidFill>
              <a:latin typeface="VN-NTime" pitchFamily="2" charset="0"/>
            </a:endParaRPr>
          </a:p>
          <a:p>
            <a:pPr>
              <a:spcBef>
                <a:spcPts val="0"/>
              </a:spcBef>
              <a:spcAft>
                <a:spcPts val="300"/>
              </a:spcAft>
              <a:defRPr/>
            </a:pPr>
            <a:endParaRPr lang="en-US" sz="2400" b="1" dirty="0">
              <a:solidFill>
                <a:srgbClr val="000000"/>
              </a:solidFill>
              <a:latin typeface="VN-NTime" pitchFamily="2" charset="0"/>
            </a:endParaRPr>
          </a:p>
        </p:txBody>
      </p:sp>
      <p:sp>
        <p:nvSpPr>
          <p:cNvPr id="24" name="Rounded Rectangle 23"/>
          <p:cNvSpPr/>
          <p:nvPr/>
        </p:nvSpPr>
        <p:spPr bwMode="auto">
          <a:xfrm>
            <a:off x="1186193" y="2111117"/>
            <a:ext cx="1188117" cy="959793"/>
          </a:xfrm>
          <a:prstGeom prst="roundRect">
            <a:avLst>
              <a:gd name="adj" fmla="val 6479"/>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a:solidFill>
                  <a:schemeClr val="bg2"/>
                </a:solidFill>
                <a:latin typeface="VN-NTime" pitchFamily="2" charset="0"/>
              </a:rPr>
              <a:t>QN phi </a:t>
            </a:r>
            <a:r>
              <a:rPr lang="en-US" sz="2400" b="1" dirty="0" err="1">
                <a:solidFill>
                  <a:schemeClr val="bg2"/>
                </a:solidFill>
                <a:latin typeface="VN-NTime" pitchFamily="2" charset="0"/>
              </a:rPr>
              <a:t>maùcxít</a:t>
            </a:r>
            <a:endParaRPr lang="en-US" sz="2400" b="1" dirty="0">
              <a:solidFill>
                <a:schemeClr val="bg2"/>
              </a:solidFill>
              <a:latin typeface="VN-NTime" pitchFamily="2" charset="0"/>
            </a:endParaRPr>
          </a:p>
        </p:txBody>
      </p:sp>
      <p:sp>
        <p:nvSpPr>
          <p:cNvPr id="25" name="Rounded Rectangle 24"/>
          <p:cNvSpPr/>
          <p:nvPr/>
        </p:nvSpPr>
        <p:spPr bwMode="auto">
          <a:xfrm>
            <a:off x="2451321" y="4735557"/>
            <a:ext cx="7420183" cy="1970043"/>
          </a:xfrm>
          <a:prstGeom prst="roundRect">
            <a:avLst>
              <a:gd name="adj" fmla="val 5624"/>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55600" indent="-355600">
              <a:spcBef>
                <a:spcPts val="0"/>
              </a:spcBef>
              <a:spcAft>
                <a:spcPts val="300"/>
              </a:spcAft>
              <a:buFont typeface="Arial" panose="020B0604020202020204" pitchFamily="34" charset="0"/>
              <a:buChar char="•"/>
            </a:pPr>
            <a:r>
              <a:rPr lang="en-US" altLang="ja-JP" sz="2400" b="1" dirty="0">
                <a:solidFill>
                  <a:schemeClr val="bg2"/>
                </a:solidFill>
                <a:latin typeface="VN-NTime" pitchFamily="2" charset="0"/>
              </a:rPr>
              <a:t>YÙ</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thöùc</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laø</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söï</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phaûn</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aùnh</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naêng</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ñoäng</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saùng</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taïo</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theá</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giôùi</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khaùch</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quan</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vaøo</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trong</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boä</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oùc</a:t>
            </a:r>
            <a:r>
              <a:rPr lang="en-US" altLang="ja-JP" sz="2400" b="1" dirty="0">
                <a:solidFill>
                  <a:schemeClr val="bg2"/>
                </a:solidFill>
                <a:latin typeface="VN-NTime" pitchFamily="2" charset="0"/>
              </a:rPr>
              <a:t> CN; YÙ </a:t>
            </a:r>
            <a:r>
              <a:rPr lang="en-US" altLang="ja-JP" sz="2400" b="1" dirty="0" err="1">
                <a:solidFill>
                  <a:schemeClr val="bg2"/>
                </a:solidFill>
                <a:latin typeface="VN-NTime" pitchFamily="2" charset="0"/>
              </a:rPr>
              <a:t>thöùc</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laø</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hình</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aûnh</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chuû</a:t>
            </a:r>
            <a:r>
              <a:rPr lang="ja-JP" altLang="en-US" sz="2400" b="1" dirty="0">
                <a:solidFill>
                  <a:schemeClr val="bg2"/>
                </a:solidFill>
                <a:latin typeface="VN-NTime" pitchFamily="2" charset="0"/>
              </a:rPr>
              <a:t> </a:t>
            </a:r>
            <a:r>
              <a:rPr lang="en-US" altLang="ja-JP" sz="2400" b="1" dirty="0" err="1">
                <a:solidFill>
                  <a:schemeClr val="bg2"/>
                </a:solidFill>
                <a:latin typeface="VN-NTime" pitchFamily="2" charset="0"/>
              </a:rPr>
              <a:t>quan</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cuûa</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theá</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giôùi</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khaùch</a:t>
            </a:r>
            <a:r>
              <a:rPr lang="en-US" altLang="ja-JP" sz="2400" b="1" dirty="0">
                <a:solidFill>
                  <a:schemeClr val="bg2"/>
                </a:solidFill>
                <a:latin typeface="VN-NTime" pitchFamily="2" charset="0"/>
              </a:rPr>
              <a:t> </a:t>
            </a:r>
            <a:r>
              <a:rPr lang="en-US" altLang="ja-JP" sz="2400" b="1" dirty="0" err="1">
                <a:solidFill>
                  <a:schemeClr val="bg2"/>
                </a:solidFill>
                <a:latin typeface="VN-NTime" pitchFamily="2" charset="0"/>
              </a:rPr>
              <a:t>quan</a:t>
            </a:r>
            <a:r>
              <a:rPr lang="en-US" altLang="ja-JP" sz="2400" dirty="0">
                <a:solidFill>
                  <a:schemeClr val="bg2"/>
                </a:solidFill>
                <a:latin typeface="VN-NTime" pitchFamily="2" charset="0"/>
              </a:rPr>
              <a:t>. </a:t>
            </a:r>
            <a:r>
              <a:rPr lang="en-US" sz="2400" dirty="0">
                <a:solidFill>
                  <a:schemeClr val="bg2"/>
                </a:solidFill>
                <a:latin typeface="VNI-Swiss-Condense" pitchFamily="2" charset="0"/>
              </a:rPr>
              <a:t>YÙ </a:t>
            </a:r>
            <a:r>
              <a:rPr lang="en-US" sz="2400" dirty="0" err="1">
                <a:solidFill>
                  <a:schemeClr val="bg2"/>
                </a:solidFill>
                <a:latin typeface="VNI-Swiss-Condense" pitchFamily="2" charset="0"/>
              </a:rPr>
              <a:t>thöùc</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chaúng</a:t>
            </a:r>
            <a:r>
              <a:rPr lang="en-US" sz="2400" dirty="0">
                <a:solidFill>
                  <a:schemeClr val="bg2"/>
                </a:solidFill>
                <a:latin typeface="VNI-Swiss-Condense" pitchFamily="2" charset="0"/>
              </a:rPr>
              <a:t> qua </a:t>
            </a:r>
            <a:r>
              <a:rPr lang="en-US" sz="2400" dirty="0" err="1">
                <a:solidFill>
                  <a:schemeClr val="bg2"/>
                </a:solidFill>
                <a:latin typeface="VNI-Swiss-Condense" pitchFamily="2" charset="0"/>
              </a:rPr>
              <a:t>chæ</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laø</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vaät</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chaát</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ñöôïc</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ñem</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chuyeån</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vaøo</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trong</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ñaàu</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oùc</a:t>
            </a:r>
            <a:r>
              <a:rPr lang="en-US" sz="2400" dirty="0">
                <a:solidFill>
                  <a:schemeClr val="bg2"/>
                </a:solidFill>
                <a:latin typeface="VNI-Swiss-Condense" pitchFamily="2" charset="0"/>
              </a:rPr>
              <a:t> con </a:t>
            </a:r>
            <a:r>
              <a:rPr lang="en-US" sz="2400" dirty="0" err="1">
                <a:solidFill>
                  <a:schemeClr val="bg2"/>
                </a:solidFill>
                <a:latin typeface="VNI-Swiss-Condense" pitchFamily="2" charset="0"/>
              </a:rPr>
              <a:t>ngöôøi</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vaø</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ñöôïc</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caûi</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bieán</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ñi</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ôû</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trong</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ñoù</a:t>
            </a:r>
            <a:r>
              <a:rPr lang="en-US" sz="2400" dirty="0">
                <a:solidFill>
                  <a:schemeClr val="bg2"/>
                </a:solidFill>
                <a:latin typeface="VNI-Swiss-Condense" pitchFamily="2" charset="0"/>
              </a:rPr>
              <a:t>’- </a:t>
            </a:r>
            <a:r>
              <a:rPr lang="en-US" sz="2400" dirty="0" err="1">
                <a:solidFill>
                  <a:schemeClr val="bg2"/>
                </a:solidFill>
                <a:latin typeface="VNI-Swiss-Condense" pitchFamily="2" charset="0"/>
              </a:rPr>
              <a:t>C.Maùc</a:t>
            </a:r>
            <a:r>
              <a:rPr lang="en-US" sz="2400" dirty="0">
                <a:solidFill>
                  <a:schemeClr val="bg2"/>
                </a:solidFill>
                <a:latin typeface="VNI-Swiss-Condense" pitchFamily="2" charset="0"/>
              </a:rPr>
              <a:t> </a:t>
            </a:r>
          </a:p>
        </p:txBody>
      </p:sp>
      <p:sp>
        <p:nvSpPr>
          <p:cNvPr id="26" name="Rounded Rectangle 25"/>
          <p:cNvSpPr/>
          <p:nvPr/>
        </p:nvSpPr>
        <p:spPr bwMode="auto">
          <a:xfrm>
            <a:off x="1199841" y="5299661"/>
            <a:ext cx="1188117" cy="872539"/>
          </a:xfrm>
          <a:prstGeom prst="roundRect">
            <a:avLst>
              <a:gd name="adj" fmla="val 765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a:solidFill>
                  <a:schemeClr val="bg2"/>
                </a:solidFill>
                <a:latin typeface="VN-NTime" pitchFamily="2" charset="0"/>
              </a:rPr>
              <a:t>QN </a:t>
            </a:r>
            <a:r>
              <a:rPr lang="en-US" sz="2400" b="1" dirty="0" err="1">
                <a:solidFill>
                  <a:schemeClr val="bg2"/>
                </a:solidFill>
                <a:latin typeface="VN-NTime" pitchFamily="2" charset="0"/>
              </a:rPr>
              <a:t>maùcxít</a:t>
            </a:r>
            <a:endParaRPr lang="en-US" sz="2400" b="1" dirty="0">
              <a:solidFill>
                <a:schemeClr val="bg2"/>
              </a:solidFill>
              <a:latin typeface="VN-NTime" pitchFamily="2" charset="0"/>
            </a:endParaRPr>
          </a:p>
        </p:txBody>
      </p:sp>
      <p:sp>
        <p:nvSpPr>
          <p:cNvPr id="27" name="Rounded Rectangle 26"/>
          <p:cNvSpPr/>
          <p:nvPr/>
        </p:nvSpPr>
        <p:spPr bwMode="auto">
          <a:xfrm>
            <a:off x="40943" y="3321288"/>
            <a:ext cx="1414794" cy="1700331"/>
          </a:xfrm>
          <a:prstGeom prst="roundRect">
            <a:avLst>
              <a:gd name="adj" fmla="val 6479"/>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Quan</a:t>
            </a:r>
            <a:r>
              <a:rPr lang="en-US" sz="2400" b="1" dirty="0">
                <a:solidFill>
                  <a:srgbClr val="800000"/>
                </a:solidFill>
                <a:latin typeface="VN-NTime" pitchFamily="2" charset="0"/>
              </a:rPr>
              <a:t> </a:t>
            </a:r>
            <a:r>
              <a:rPr lang="en-US" sz="2400" b="1" dirty="0" err="1">
                <a:solidFill>
                  <a:srgbClr val="800000"/>
                </a:solidFill>
                <a:latin typeface="VN-NTime" pitchFamily="2" charset="0"/>
              </a:rPr>
              <a:t>nieäm</a:t>
            </a:r>
            <a:r>
              <a:rPr lang="en-US" sz="2400" b="1" dirty="0">
                <a:solidFill>
                  <a:srgbClr val="800000"/>
                </a:solidFill>
                <a:latin typeface="VN-NTime" pitchFamily="2" charset="0"/>
              </a:rPr>
              <a:t> </a:t>
            </a:r>
            <a:r>
              <a:rPr lang="en-US" sz="2400" b="1" dirty="0" err="1">
                <a:solidFill>
                  <a:srgbClr val="800000"/>
                </a:solidFill>
                <a:latin typeface="VN-NTime" pitchFamily="2" charset="0"/>
              </a:rPr>
              <a:t>chung</a:t>
            </a:r>
            <a:r>
              <a:rPr lang="en-US" sz="2400" b="1" dirty="0">
                <a:solidFill>
                  <a:srgbClr val="800000"/>
                </a:solidFill>
                <a:latin typeface="VN-NTime" pitchFamily="2" charset="0"/>
              </a:rPr>
              <a:t> </a:t>
            </a:r>
            <a:r>
              <a:rPr lang="en-US" sz="2400" b="1" dirty="0" err="1">
                <a:solidFill>
                  <a:srgbClr val="800000"/>
                </a:solidFill>
                <a:latin typeface="VN-NTime" pitchFamily="2" charset="0"/>
              </a:rPr>
              <a:t>veà</a:t>
            </a:r>
            <a:r>
              <a:rPr lang="en-US" sz="2400" b="1" dirty="0">
                <a:solidFill>
                  <a:srgbClr val="800000"/>
                </a:solidFill>
                <a:latin typeface="VN-NTime" pitchFamily="2" charset="0"/>
              </a:rPr>
              <a:t> </a:t>
            </a:r>
            <a:r>
              <a:rPr lang="en-US" sz="2400" b="1" dirty="0" err="1">
                <a:solidFill>
                  <a:srgbClr val="800000"/>
                </a:solidFill>
                <a:latin typeface="VN-NTime" pitchFamily="2" charset="0"/>
              </a:rPr>
              <a:t>yù</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endParaRPr lang="en-US" sz="2400" b="1" dirty="0">
              <a:solidFill>
                <a:srgbClr val="800000"/>
              </a:solidFill>
              <a:latin typeface="VN-NTime" pitchFamily="2" charset="0"/>
            </a:endParaRPr>
          </a:p>
        </p:txBody>
      </p:sp>
      <p:cxnSp>
        <p:nvCxnSpPr>
          <p:cNvPr id="4" name="Straight Arrow Connector 3"/>
          <p:cNvCxnSpPr>
            <a:stCxn id="27" idx="3"/>
            <a:endCxn id="24" idx="2"/>
          </p:cNvCxnSpPr>
          <p:nvPr/>
        </p:nvCxnSpPr>
        <p:spPr bwMode="auto">
          <a:xfrm flipV="1">
            <a:off x="1455737" y="3070910"/>
            <a:ext cx="324515" cy="1100544"/>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cxnSp>
        <p:nvCxnSpPr>
          <p:cNvPr id="29" name="Straight Arrow Connector 28"/>
          <p:cNvCxnSpPr>
            <a:stCxn id="27" idx="3"/>
            <a:endCxn id="26" idx="0"/>
          </p:cNvCxnSpPr>
          <p:nvPr/>
        </p:nvCxnSpPr>
        <p:spPr bwMode="auto">
          <a:xfrm>
            <a:off x="1455737" y="4171454"/>
            <a:ext cx="338163" cy="1128207"/>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2" name="AutoShape 49"/>
          <p:cNvSpPr>
            <a:spLocks noChangeArrowheads="1"/>
          </p:cNvSpPr>
          <p:nvPr/>
        </p:nvSpPr>
        <p:spPr bwMode="auto">
          <a:xfrm>
            <a:off x="56003" y="477718"/>
            <a:ext cx="26189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b)</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1433768141"/>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6" grpId="0" animBg="1"/>
      <p:bldP spid="2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494079" y="1289683"/>
            <a:ext cx="7343658" cy="2469263"/>
          </a:xfrm>
          <a:prstGeom prst="roundRect">
            <a:avLst>
              <a:gd name="adj" fmla="val 4934"/>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spcAft>
                <a:spcPts val="0"/>
              </a:spcAft>
              <a:buFont typeface="Arial" panose="020B0604020202020204" pitchFamily="34" charset="0"/>
              <a:buChar char="•"/>
            </a:pPr>
            <a:r>
              <a:rPr lang="en-US" sz="2400" b="1" dirty="0" err="1">
                <a:solidFill>
                  <a:srgbClr val="000066"/>
                </a:solidFill>
                <a:latin typeface="VN-NTime" pitchFamily="2" charset="0"/>
              </a:rPr>
              <a:t>Boä</a:t>
            </a:r>
            <a:r>
              <a:rPr lang="en-US" sz="2400" b="1" dirty="0">
                <a:solidFill>
                  <a:srgbClr val="000066"/>
                </a:solidFill>
                <a:latin typeface="VN-NTime" pitchFamily="2" charset="0"/>
              </a:rPr>
              <a:t> </a:t>
            </a:r>
            <a:r>
              <a:rPr lang="en-US" sz="2400" b="1" dirty="0" err="1">
                <a:solidFill>
                  <a:srgbClr val="000066"/>
                </a:solidFill>
                <a:latin typeface="VN-NTime" pitchFamily="2" charset="0"/>
              </a:rPr>
              <a:t>oùc</a:t>
            </a:r>
            <a:r>
              <a:rPr lang="en-US" sz="2400" b="1" dirty="0">
                <a:solidFill>
                  <a:srgbClr val="000066"/>
                </a:solidFill>
                <a:latin typeface="VN-NTime" pitchFamily="2" charset="0"/>
              </a:rPr>
              <a:t> </a:t>
            </a:r>
            <a:r>
              <a:rPr lang="en-US" sz="2400" b="1" dirty="0" err="1">
                <a:solidFill>
                  <a:srgbClr val="000066"/>
                </a:solidFill>
                <a:latin typeface="VN-NTime" pitchFamily="2" charset="0"/>
              </a:rPr>
              <a:t>ngöôøi</a:t>
            </a:r>
            <a:r>
              <a:rPr lang="en-US" sz="2400" b="1" dirty="0">
                <a:solidFill>
                  <a:srgbClr val="000066"/>
                </a:solidFill>
                <a:latin typeface="VN-NTime" pitchFamily="2" charset="0"/>
              </a:rPr>
              <a: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saûn</a:t>
            </a:r>
            <a:r>
              <a:rPr lang="en-US" sz="2400" b="1" dirty="0">
                <a:solidFill>
                  <a:srgbClr val="000066"/>
                </a:solidFill>
                <a:latin typeface="VN-NTime" pitchFamily="2" charset="0"/>
              </a:rPr>
              <a:t> </a:t>
            </a:r>
            <a:r>
              <a:rPr lang="en-US" sz="2400" b="1" dirty="0" err="1">
                <a:solidFill>
                  <a:srgbClr val="000066"/>
                </a:solidFill>
                <a:latin typeface="VN-NTime" pitchFamily="2" charset="0"/>
              </a:rPr>
              <a:t>phaåm</a:t>
            </a:r>
            <a:r>
              <a:rPr lang="en-US" sz="2400" b="1" dirty="0">
                <a:solidFill>
                  <a:srgbClr val="000066"/>
                </a:solidFill>
                <a:latin typeface="VN-NTime" pitchFamily="2" charset="0"/>
              </a:rPr>
              <a:t> </a:t>
            </a:r>
            <a:r>
              <a:rPr lang="en-US" sz="2400" b="1" dirty="0" err="1">
                <a:solidFill>
                  <a:srgbClr val="000066"/>
                </a:solidFill>
                <a:latin typeface="VN-NTime" pitchFamily="2" charset="0"/>
              </a:rPr>
              <a:t>tieán</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t>
            </a:r>
            <a:r>
              <a:rPr lang="en-US" sz="2400" b="1" dirty="0" err="1">
                <a:solidFill>
                  <a:srgbClr val="000066"/>
                </a:solidFill>
                <a:latin typeface="VN-NTime" pitchFamily="2" charset="0"/>
              </a:rPr>
              <a:t>sinh</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YT; YT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thuoäc</a:t>
            </a:r>
            <a:r>
              <a:rPr lang="en-US" sz="2400" b="1" dirty="0">
                <a:solidFill>
                  <a:srgbClr val="000066"/>
                </a:solidFill>
                <a:latin typeface="VN-NTime" pitchFamily="2" charset="0"/>
              </a:rPr>
              <a:t> </a:t>
            </a:r>
            <a:r>
              <a:rPr lang="en-US" sz="2400" b="1" dirty="0" err="1">
                <a:solidFill>
                  <a:srgbClr val="000066"/>
                </a:solidFill>
                <a:latin typeface="VN-NTime" pitchFamily="2" charset="0"/>
              </a:rPr>
              <a:t>tính</a:t>
            </a:r>
            <a:r>
              <a:rPr lang="en-US" sz="2400" b="1" dirty="0">
                <a:solidFill>
                  <a:srgbClr val="000066"/>
                </a:solidFill>
                <a:latin typeface="VN-NTime" pitchFamily="2" charset="0"/>
              </a:rPr>
              <a:t> / </a:t>
            </a:r>
            <a:r>
              <a:rPr lang="en-US" sz="2400" b="1" dirty="0" err="1">
                <a:solidFill>
                  <a:srgbClr val="000066"/>
                </a:solidFill>
                <a:latin typeface="VN-NTime" pitchFamily="2" charset="0"/>
              </a:rPr>
              <a:t>chöùc</a:t>
            </a:r>
            <a:r>
              <a:rPr lang="en-US" sz="2400" b="1" dirty="0">
                <a:solidFill>
                  <a:srgbClr val="000066"/>
                </a:solidFill>
                <a:latin typeface="VN-NTime" pitchFamily="2" charset="0"/>
              </a:rPr>
              <a:t> </a:t>
            </a:r>
            <a:r>
              <a:rPr lang="en-US" sz="2400" b="1" dirty="0" err="1">
                <a:solidFill>
                  <a:srgbClr val="000066"/>
                </a:solidFill>
                <a:latin typeface="VN-NTime" pitchFamily="2" charset="0"/>
              </a:rPr>
              <a:t>naêng</a:t>
            </a:r>
            <a:r>
              <a:rPr lang="en-US" sz="2400" b="1" dirty="0">
                <a:solidFill>
                  <a:srgbClr val="000066"/>
                </a:solidFill>
                <a:latin typeface="VN-NTime" pitchFamily="2" charset="0"/>
              </a:rPr>
              <a:t> </a:t>
            </a:r>
            <a:r>
              <a:rPr lang="en-US" sz="2400" b="1" dirty="0" err="1">
                <a:solidFill>
                  <a:srgbClr val="000066"/>
                </a:solidFill>
                <a:latin typeface="VN-NTime" pitchFamily="2" charset="0"/>
              </a:rPr>
              <a:t>tinh</a:t>
            </a:r>
            <a:r>
              <a:rPr lang="en-US" sz="2400" b="1" dirty="0">
                <a:solidFill>
                  <a:srgbClr val="000066"/>
                </a:solidFill>
                <a:latin typeface="VN-NTime" pitchFamily="2" charset="0"/>
              </a:rPr>
              <a:t> </a:t>
            </a:r>
            <a:r>
              <a:rPr lang="en-US" sz="2400" b="1" dirty="0" err="1">
                <a:solidFill>
                  <a:srgbClr val="000066"/>
                </a:solidFill>
                <a:latin typeface="VN-NTime" pitchFamily="2" charset="0"/>
              </a:rPr>
              <a:t>thaàn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boä</a:t>
            </a:r>
            <a:r>
              <a:rPr lang="en-US" sz="2400" b="1" dirty="0">
                <a:solidFill>
                  <a:srgbClr val="000066"/>
                </a:solidFill>
                <a:latin typeface="VN-NTime" pitchFamily="2" charset="0"/>
              </a:rPr>
              <a:t> </a:t>
            </a:r>
            <a:r>
              <a:rPr lang="en-US" sz="2400" b="1" dirty="0" err="1">
                <a:solidFill>
                  <a:srgbClr val="000066"/>
                </a:solidFill>
                <a:latin typeface="VN-NTime" pitchFamily="2" charset="0"/>
              </a:rPr>
              <a:t>oùc</a:t>
            </a:r>
            <a:r>
              <a:rPr lang="en-US" sz="2400" b="1" dirty="0">
                <a:solidFill>
                  <a:srgbClr val="000066"/>
                </a:solidFill>
                <a:latin typeface="VN-NTime" pitchFamily="2" charset="0"/>
              </a:rPr>
              <a:t> </a:t>
            </a:r>
            <a:r>
              <a:rPr lang="en-US" sz="2400" b="1" dirty="0" err="1">
                <a:solidFill>
                  <a:srgbClr val="000066"/>
                </a:solidFill>
                <a:latin typeface="VN-NTime" pitchFamily="2" charset="0"/>
              </a:rPr>
              <a:t>ngöôøi</a:t>
            </a:r>
            <a:r>
              <a:rPr lang="en-US" sz="2400" b="1" dirty="0">
                <a:solidFill>
                  <a:srgbClr val="000066"/>
                </a:solidFill>
                <a:latin typeface="VN-NTime" pitchFamily="2" charset="0"/>
              </a:rPr>
              <a:t>.</a:t>
            </a:r>
          </a:p>
          <a:p>
            <a:pPr marL="342900" indent="-342900">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taùc</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leân</a:t>
            </a:r>
            <a:r>
              <a:rPr lang="en-US" sz="2400" b="1" dirty="0">
                <a:solidFill>
                  <a:srgbClr val="000066"/>
                </a:solidFill>
                <a:latin typeface="VN-NTime" pitchFamily="2" charset="0"/>
              </a:rPr>
              <a:t> </a:t>
            </a:r>
            <a:r>
              <a:rPr lang="en-US" sz="2400" b="1" dirty="0" err="1">
                <a:solidFill>
                  <a:srgbClr val="000066"/>
                </a:solidFill>
                <a:latin typeface="VN-NTime" pitchFamily="2" charset="0"/>
              </a:rPr>
              <a:t>boä</a:t>
            </a:r>
            <a:r>
              <a:rPr lang="en-US" sz="2400" b="1" dirty="0">
                <a:solidFill>
                  <a:srgbClr val="000066"/>
                </a:solidFill>
                <a:latin typeface="VN-NTime" pitchFamily="2" charset="0"/>
              </a:rPr>
              <a:t> </a:t>
            </a:r>
            <a:r>
              <a:rPr lang="en-US" sz="2400" b="1" dirty="0" err="1">
                <a:solidFill>
                  <a:srgbClr val="000066"/>
                </a:solidFill>
                <a:latin typeface="VN-NTime" pitchFamily="2" charset="0"/>
              </a:rPr>
              <a:t>oùc</a:t>
            </a:r>
            <a:r>
              <a:rPr lang="en-US" sz="2400" b="1" dirty="0">
                <a:solidFill>
                  <a:srgbClr val="000066"/>
                </a:solidFill>
                <a:latin typeface="VN-NTime" pitchFamily="2" charset="0"/>
              </a:rPr>
              <a:t> </a:t>
            </a:r>
            <a:r>
              <a:rPr lang="en-US" sz="2400" b="1" dirty="0" err="1">
                <a:solidFill>
                  <a:srgbClr val="000066"/>
                </a:solidFill>
                <a:latin typeface="VN-NTime" pitchFamily="2" charset="0"/>
              </a:rPr>
              <a:t>ngöôøi</a:t>
            </a:r>
            <a:r>
              <a:rPr lang="en-US" sz="2400" b="1" dirty="0">
                <a:solidFill>
                  <a:srgbClr val="000066"/>
                </a:solidFill>
                <a:latin typeface="VN-NTime" pitchFamily="2" charset="0"/>
              </a:rPr>
              <a:t>: YT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hình</a:t>
            </a:r>
            <a:r>
              <a:rPr lang="en-US" sz="2400" b="1" dirty="0">
                <a:solidFill>
                  <a:srgbClr val="000066"/>
                </a:solidFill>
                <a:latin typeface="VN-NTime" pitchFamily="2" charset="0"/>
              </a:rPr>
              <a:t> </a:t>
            </a:r>
            <a:r>
              <a:rPr lang="en-US" sz="2400" b="1" dirty="0" err="1">
                <a:solidFill>
                  <a:srgbClr val="000066"/>
                </a:solidFill>
                <a:latin typeface="VN-NTime" pitchFamily="2" charset="0"/>
              </a:rPr>
              <a:t>thöùc</a:t>
            </a:r>
            <a:r>
              <a:rPr lang="en-US" sz="2400" b="1" dirty="0">
                <a:solidFill>
                  <a:srgbClr val="000066"/>
                </a:solidFill>
                <a:latin typeface="VN-NTime" pitchFamily="2" charset="0"/>
              </a:rPr>
              <a:t> </a:t>
            </a:r>
            <a:r>
              <a:rPr lang="en-US" sz="2400" b="1" dirty="0" err="1">
                <a:solidFill>
                  <a:srgbClr val="000066"/>
                </a:solidFill>
                <a:latin typeface="VN-NTime" pitchFamily="2" charset="0"/>
              </a:rPr>
              <a:t>phaûn</a:t>
            </a:r>
            <a:r>
              <a:rPr lang="en-US" sz="2400" b="1" dirty="0">
                <a:solidFill>
                  <a:srgbClr val="000066"/>
                </a:solidFill>
                <a:latin typeface="VN-NTime" pitchFamily="2" charset="0"/>
              </a:rPr>
              <a:t> </a:t>
            </a:r>
            <a:r>
              <a:rPr lang="en-US" sz="2400" b="1" dirty="0" err="1">
                <a:solidFill>
                  <a:srgbClr val="000066"/>
                </a:solidFill>
                <a:latin typeface="VN-NTime" pitchFamily="2" charset="0"/>
              </a:rPr>
              <a:t>aùnh</a:t>
            </a:r>
            <a:r>
              <a:rPr lang="en-US" sz="2400" b="1" dirty="0">
                <a:solidFill>
                  <a:srgbClr val="000066"/>
                </a:solidFill>
                <a:latin typeface="VN-NTime" pitchFamily="2" charset="0"/>
              </a:rPr>
              <a:t> </a:t>
            </a:r>
            <a:r>
              <a:rPr lang="en-US" sz="2400" b="1" dirty="0" err="1">
                <a:solidFill>
                  <a:srgbClr val="000066"/>
                </a:solidFill>
                <a:latin typeface="VN-NTime" pitchFamily="2" charset="0"/>
              </a:rPr>
              <a:t>cao</a:t>
            </a:r>
            <a:r>
              <a:rPr lang="en-US" sz="2400" b="1" dirty="0">
                <a:solidFill>
                  <a:srgbClr val="000066"/>
                </a:solidFill>
                <a:latin typeface="VN-NTime" pitchFamily="2" charset="0"/>
              </a:rPr>
              <a:t> </a:t>
            </a:r>
            <a:r>
              <a:rPr lang="en-US" sz="2400" b="1" dirty="0" err="1">
                <a:solidFill>
                  <a:srgbClr val="000066"/>
                </a:solidFill>
                <a:latin typeface="VN-NTime" pitchFamily="2" charset="0"/>
              </a:rPr>
              <a:t>caáp</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beân</a:t>
            </a:r>
            <a:r>
              <a:rPr lang="en-US" sz="2400" b="1" dirty="0">
                <a:solidFill>
                  <a:srgbClr val="000066"/>
                </a:solidFill>
                <a:latin typeface="VN-NTime" pitchFamily="2" charset="0"/>
              </a:rPr>
              <a:t> </a:t>
            </a:r>
            <a:r>
              <a:rPr lang="en-US" sz="2400" b="1" dirty="0" err="1">
                <a:solidFill>
                  <a:srgbClr val="000066"/>
                </a:solidFill>
                <a:latin typeface="VN-NTime" pitchFamily="2" charset="0"/>
              </a:rPr>
              <a:t>ngoaøi</a:t>
            </a:r>
            <a:r>
              <a:rPr lang="en-US" sz="2400" b="1" dirty="0">
                <a:solidFill>
                  <a:srgbClr val="000066"/>
                </a:solidFill>
                <a:latin typeface="VN-NTime" pitchFamily="2" charset="0"/>
              </a:rPr>
              <a:t> </a:t>
            </a:r>
            <a:r>
              <a:rPr lang="en-US" sz="2400" b="1" dirty="0" err="1">
                <a:solidFill>
                  <a:srgbClr val="000066"/>
                </a:solidFill>
                <a:latin typeface="VN-NTime" pitchFamily="2" charset="0"/>
              </a:rPr>
              <a:t>vaøo</a:t>
            </a:r>
            <a:r>
              <a:rPr lang="en-US" sz="2400" b="1" dirty="0">
                <a:solidFill>
                  <a:srgbClr val="000066"/>
                </a:solidFill>
                <a:latin typeface="VN-NTime" pitchFamily="2" charset="0"/>
              </a:rPr>
              <a:t> </a:t>
            </a:r>
            <a:r>
              <a:rPr lang="en-US" sz="2400" b="1" dirty="0" err="1">
                <a:solidFill>
                  <a:srgbClr val="000066"/>
                </a:solidFill>
                <a:latin typeface="VN-NTime" pitchFamily="2" charset="0"/>
              </a:rPr>
              <a:t>beân</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boä</a:t>
            </a:r>
            <a:r>
              <a:rPr lang="en-US" sz="2400" b="1" dirty="0">
                <a:solidFill>
                  <a:srgbClr val="000066"/>
                </a:solidFill>
                <a:latin typeface="VN-NTime" pitchFamily="2" charset="0"/>
              </a:rPr>
              <a:t> </a:t>
            </a:r>
            <a:r>
              <a:rPr lang="en-US" sz="2400" b="1" dirty="0" err="1">
                <a:solidFill>
                  <a:srgbClr val="000066"/>
                </a:solidFill>
                <a:latin typeface="VN-NTime" pitchFamily="2" charset="0"/>
              </a:rPr>
              <a:t>oùc</a:t>
            </a:r>
            <a:r>
              <a:rPr lang="en-US" sz="2400" b="1" dirty="0">
                <a:solidFill>
                  <a:srgbClr val="000066"/>
                </a:solidFill>
                <a:latin typeface="VN-NTime" pitchFamily="2" charset="0"/>
              </a:rPr>
              <a:t> con </a:t>
            </a:r>
            <a:r>
              <a:rPr lang="en-US" sz="2400" b="1" dirty="0" err="1">
                <a:solidFill>
                  <a:srgbClr val="000066"/>
                </a:solidFill>
                <a:latin typeface="VN-NTime" pitchFamily="2" charset="0"/>
              </a:rPr>
              <a:t>ngöôøi</a:t>
            </a:r>
            <a:endParaRPr lang="en-US" sz="2400" b="1" dirty="0">
              <a:solidFill>
                <a:srgbClr val="000000"/>
              </a:solidFill>
              <a:latin typeface="VN-NTime" pitchFamily="2" charset="0"/>
            </a:endParaRPr>
          </a:p>
        </p:txBody>
      </p:sp>
      <p:sp>
        <p:nvSpPr>
          <p:cNvPr id="24" name="Rounded Rectangle 23"/>
          <p:cNvSpPr/>
          <p:nvPr/>
        </p:nvSpPr>
        <p:spPr bwMode="auto">
          <a:xfrm>
            <a:off x="1490832" y="1981163"/>
            <a:ext cx="955832" cy="1160028"/>
          </a:xfrm>
          <a:prstGeom prst="roundRect">
            <a:avLst>
              <a:gd name="adj" fmla="val 6479"/>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0"/>
              </a:spcAft>
            </a:pPr>
            <a:r>
              <a:rPr lang="en-US" sz="2400" b="1">
                <a:solidFill>
                  <a:schemeClr val="bg2"/>
                </a:solidFill>
                <a:latin typeface="VN-NTime" pitchFamily="2" charset="0"/>
              </a:rPr>
              <a:t>NG töï nhieân</a:t>
            </a:r>
          </a:p>
        </p:txBody>
      </p:sp>
      <p:sp>
        <p:nvSpPr>
          <p:cNvPr id="25" name="Rounded Rectangle 24"/>
          <p:cNvSpPr/>
          <p:nvPr/>
        </p:nvSpPr>
        <p:spPr bwMode="auto">
          <a:xfrm>
            <a:off x="2494079" y="4139946"/>
            <a:ext cx="7343658" cy="2489454"/>
          </a:xfrm>
          <a:prstGeom prst="roundRect">
            <a:avLst>
              <a:gd name="adj" fmla="val 5624"/>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spcAft>
                <a:spcPts val="0"/>
              </a:spcAft>
              <a:buFont typeface="Arial" panose="020B0604020202020204" pitchFamily="34" charset="0"/>
              <a:buChar char="•"/>
            </a:pPr>
            <a:r>
              <a:rPr lang="en-US" sz="2400" b="1" dirty="0">
                <a:solidFill>
                  <a:srgbClr val="000066"/>
                </a:solidFill>
                <a:latin typeface="VN-NTime" pitchFamily="2" charset="0"/>
              </a:rPr>
              <a:t>Lao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laøm</a:t>
            </a:r>
            <a:r>
              <a:rPr lang="en-US" sz="2400" b="1" dirty="0">
                <a:solidFill>
                  <a:srgbClr val="000066"/>
                </a:solidFill>
                <a:latin typeface="VN-NTime" pitchFamily="2" charset="0"/>
              </a:rPr>
              <a:t> </a:t>
            </a:r>
            <a:r>
              <a:rPr lang="en-US" sz="2400" b="1" dirty="0" err="1">
                <a:solidFill>
                  <a:srgbClr val="000066"/>
                </a:solidFill>
                <a:latin typeface="VN-NTime" pitchFamily="2" charset="0"/>
              </a:rPr>
              <a:t>tính</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boäc</a:t>
            </a:r>
            <a:r>
              <a:rPr lang="en-US" sz="2400" b="1" dirty="0">
                <a:solidFill>
                  <a:srgbClr val="000066"/>
                </a:solidFill>
                <a:latin typeface="VN-NTime" pitchFamily="2" charset="0"/>
              </a:rPr>
              <a:t> </a:t>
            </a:r>
            <a:r>
              <a:rPr lang="en-US" sz="2400" b="1" dirty="0" err="1">
                <a:solidFill>
                  <a:srgbClr val="000066"/>
                </a:solidFill>
                <a:latin typeface="VN-NTime" pitchFamily="2" charset="0"/>
              </a:rPr>
              <a:t>loä</a:t>
            </a:r>
            <a:r>
              <a:rPr lang="en-US" sz="2400" b="1" dirty="0">
                <a:solidFill>
                  <a:srgbClr val="000066"/>
                </a:solidFill>
                <a:latin typeface="VN-NTime" pitchFamily="2" charset="0"/>
              </a:rPr>
              <a:t> </a:t>
            </a:r>
            <a:r>
              <a:rPr lang="en-US" sz="2400" b="1" dirty="0" err="1">
                <a:solidFill>
                  <a:srgbClr val="000066"/>
                </a:solidFill>
                <a:latin typeface="VN-NTime" pitchFamily="2" charset="0"/>
              </a:rPr>
              <a:t>thaønh</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töôïng</a:t>
            </a:r>
            <a:r>
              <a:rPr lang="en-US" sz="2400" b="1" dirty="0">
                <a:solidFill>
                  <a:srgbClr val="000066"/>
                </a:solidFill>
                <a:latin typeface="VN-NTime" pitchFamily="2" charset="0"/>
              </a:rPr>
              <a:t>, </a:t>
            </a:r>
            <a:r>
              <a:rPr lang="en-US" sz="2400" b="1" dirty="0" err="1">
                <a:solidFill>
                  <a:srgbClr val="000066"/>
                </a:solidFill>
                <a:latin typeface="VN-NTime" pitchFamily="2" charset="0"/>
              </a:rPr>
              <a:t>taùc</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leân</a:t>
            </a:r>
            <a:r>
              <a:rPr lang="en-US" sz="2400" b="1" dirty="0">
                <a:solidFill>
                  <a:srgbClr val="000066"/>
                </a:solidFill>
                <a:latin typeface="VN-NTime" pitchFamily="2" charset="0"/>
              </a:rPr>
              <a:t> </a:t>
            </a:r>
            <a:r>
              <a:rPr lang="en-US" sz="2400" b="1" dirty="0" err="1">
                <a:solidFill>
                  <a:srgbClr val="000066"/>
                </a:solidFill>
                <a:latin typeface="VN-NTime" pitchFamily="2" charset="0"/>
              </a:rPr>
              <a:t>gíac</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r>
              <a:rPr lang="en-US" sz="2400" b="1" dirty="0">
                <a:solidFill>
                  <a:srgbClr val="000066"/>
                </a:solidFill>
                <a:latin typeface="VN-NTime" pitchFamily="2" charset="0"/>
              </a:rPr>
              <a:t>, </a:t>
            </a:r>
            <a:r>
              <a:rPr lang="en-US" sz="2400" b="1" dirty="0" err="1">
                <a:solidFill>
                  <a:srgbClr val="000066"/>
                </a:solidFill>
                <a:latin typeface="VN-NTime" pitchFamily="2" charset="0"/>
              </a:rPr>
              <a:t>ñöa</a:t>
            </a:r>
            <a:r>
              <a:rPr lang="en-US" sz="2400" b="1" dirty="0">
                <a:solidFill>
                  <a:srgbClr val="000066"/>
                </a:solidFill>
                <a:latin typeface="VN-NTime" pitchFamily="2" charset="0"/>
              </a:rPr>
              <a:t> </a:t>
            </a:r>
            <a:r>
              <a:rPr lang="en-US" sz="2400" b="1" dirty="0" err="1">
                <a:solidFill>
                  <a:srgbClr val="000066"/>
                </a:solidFill>
                <a:latin typeface="VN-NTime" pitchFamily="2" charset="0"/>
              </a:rPr>
              <a:t>ñeán</a:t>
            </a:r>
            <a:r>
              <a:rPr lang="en-US" sz="2400" b="1" dirty="0">
                <a:solidFill>
                  <a:srgbClr val="000066"/>
                </a:solidFill>
                <a:latin typeface="VN-NTime" pitchFamily="2" charset="0"/>
              </a:rPr>
              <a:t> </a:t>
            </a:r>
            <a:r>
              <a:rPr lang="en-US" sz="2400" b="1" dirty="0" err="1">
                <a:solidFill>
                  <a:srgbClr val="000066"/>
                </a:solidFill>
                <a:latin typeface="VN-NTime" pitchFamily="2" charset="0"/>
              </a:rPr>
              <a:t>oùc</a:t>
            </a:r>
            <a:r>
              <a:rPr lang="en-US" sz="2400" b="1" dirty="0">
                <a:solidFill>
                  <a:srgbClr val="000066"/>
                </a:solidFill>
                <a:latin typeface="VN-NTime" pitchFamily="2" charset="0"/>
              </a:rPr>
              <a:t> </a:t>
            </a:r>
            <a:r>
              <a:rPr lang="en-US" sz="2400" b="1" dirty="0" err="1">
                <a:solidFill>
                  <a:srgbClr val="000066"/>
                </a:solidFill>
                <a:latin typeface="VN-NTime" pitchFamily="2" charset="0"/>
              </a:rPr>
              <a:t>taïo</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YT.</a:t>
            </a:r>
          </a:p>
          <a:p>
            <a:pPr marL="342900" indent="-342900">
              <a:spcBef>
                <a:spcPts val="600"/>
              </a:spcBef>
              <a:spcAft>
                <a:spcPts val="0"/>
              </a:spcAft>
              <a:buFont typeface="Arial" panose="020B0604020202020204" pitchFamily="34" charset="0"/>
              <a:buChar char="•"/>
            </a:pPr>
            <a:r>
              <a:rPr lang="en-US" sz="2400" b="1" dirty="0" err="1">
                <a:solidFill>
                  <a:srgbClr val="000066"/>
                </a:solidFill>
                <a:latin typeface="VN-NTime" pitchFamily="2" charset="0"/>
              </a:rPr>
              <a:t>Ngoân</a:t>
            </a:r>
            <a:r>
              <a:rPr lang="en-US" sz="2400" b="1" dirty="0">
                <a:solidFill>
                  <a:srgbClr val="000066"/>
                </a:solidFill>
                <a:latin typeface="VN-NTime" pitchFamily="2" charset="0"/>
              </a:rPr>
              <a:t> </a:t>
            </a:r>
            <a:r>
              <a:rPr lang="en-US" sz="2400" b="1" dirty="0" err="1">
                <a:solidFill>
                  <a:srgbClr val="000066"/>
                </a:solidFill>
                <a:latin typeface="VN-NTime" pitchFamily="2" charset="0"/>
              </a:rPr>
              <a:t>ngöõ</a:t>
            </a:r>
            <a:r>
              <a:rPr lang="en-US" sz="2400" b="1" dirty="0">
                <a:solidFill>
                  <a:srgbClr val="000066"/>
                </a:solidFill>
                <a:latin typeface="VN-NTime" pitchFamily="2" charset="0"/>
              </a:rPr>
              <a:t> </a:t>
            </a:r>
            <a:r>
              <a:rPr lang="en-US" sz="2400" b="1" dirty="0" err="1">
                <a:solidFill>
                  <a:srgbClr val="000066"/>
                </a:solidFill>
                <a:latin typeface="VN-NTime" pitchFamily="2" charset="0"/>
              </a:rPr>
              <a:t>giuùp</a:t>
            </a:r>
            <a:r>
              <a:rPr lang="en-US" sz="2400" b="1" dirty="0">
                <a:solidFill>
                  <a:srgbClr val="000066"/>
                </a:solidFill>
                <a:latin typeface="VN-NTime" pitchFamily="2" charset="0"/>
              </a:rPr>
              <a:t> </a:t>
            </a:r>
            <a:r>
              <a:rPr lang="en-US" sz="2400" b="1" dirty="0" err="1">
                <a:solidFill>
                  <a:srgbClr val="000066"/>
                </a:solidFill>
                <a:latin typeface="VN-NTime" pitchFamily="2" charset="0"/>
              </a:rPr>
              <a:t>suy</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phaûn</a:t>
            </a:r>
            <a:r>
              <a:rPr lang="en-US" sz="2400" dirty="0">
                <a:solidFill>
                  <a:srgbClr val="000066"/>
                </a:solidFill>
                <a:latin typeface="VN-NTime" pitchFamily="2" charset="0"/>
              </a:rPr>
              <a:t> </a:t>
            </a:r>
            <a:r>
              <a:rPr lang="en-US" sz="2400" dirty="0" err="1">
                <a:solidFill>
                  <a:srgbClr val="000066"/>
                </a:solidFill>
                <a:latin typeface="VN-NTime" pitchFamily="2" charset="0"/>
              </a:rPr>
              <a:t>aùnh</a:t>
            </a:r>
            <a:r>
              <a:rPr lang="en-US" sz="2400" dirty="0">
                <a:solidFill>
                  <a:srgbClr val="000066"/>
                </a:solidFill>
                <a:latin typeface="VN-NTime" pitchFamily="2" charset="0"/>
              </a:rPr>
              <a:t> </a:t>
            </a:r>
            <a:r>
              <a:rPr lang="en-US" sz="2400" dirty="0" err="1">
                <a:solidFill>
                  <a:srgbClr val="000066"/>
                </a:solidFill>
                <a:latin typeface="VN-NTime" pitchFamily="2" charset="0"/>
              </a:rPr>
              <a:t>tröøu</a:t>
            </a:r>
            <a:r>
              <a:rPr lang="en-US" sz="2400" dirty="0">
                <a:solidFill>
                  <a:srgbClr val="000066"/>
                </a:solidFill>
                <a:latin typeface="VN-NTime" pitchFamily="2" charset="0"/>
              </a:rPr>
              <a:t> </a:t>
            </a:r>
            <a:r>
              <a:rPr lang="en-US" sz="2400" dirty="0" err="1">
                <a:solidFill>
                  <a:srgbClr val="000066"/>
                </a:solidFill>
                <a:latin typeface="VN-NTime" pitchFamily="2" charset="0"/>
              </a:rPr>
              <a:t>töôïng</a:t>
            </a:r>
            <a:r>
              <a:rPr lang="en-US" sz="2400" dirty="0">
                <a:solidFill>
                  <a:srgbClr val="000066"/>
                </a:solidFill>
                <a:latin typeface="VN-NTime" pitchFamily="2" charset="0"/>
              </a:rPr>
              <a:t>, </a:t>
            </a:r>
            <a:r>
              <a:rPr lang="en-US" sz="2400" dirty="0" err="1">
                <a:solidFill>
                  <a:srgbClr val="000066"/>
                </a:solidFill>
                <a:latin typeface="VN-NTime" pitchFamily="2" charset="0"/>
              </a:rPr>
              <a:t>khaùt</a:t>
            </a:r>
            <a:r>
              <a:rPr lang="en-US" sz="2400" dirty="0">
                <a:solidFill>
                  <a:srgbClr val="000066"/>
                </a:solidFill>
                <a:latin typeface="VN-NTime" pitchFamily="2" charset="0"/>
              </a:rPr>
              <a:t> </a:t>
            </a:r>
            <a:r>
              <a:rPr lang="en-US" sz="2400" dirty="0" err="1">
                <a:solidFill>
                  <a:srgbClr val="000066"/>
                </a:solidFill>
                <a:latin typeface="VN-NTime" pitchFamily="2" charset="0"/>
              </a:rPr>
              <a:t>quaùt</a:t>
            </a:r>
            <a:r>
              <a:rPr lang="en-US" sz="2400"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naém</a:t>
            </a:r>
            <a:r>
              <a:rPr lang="en-US" sz="2400" b="1" dirty="0">
                <a:solidFill>
                  <a:srgbClr val="000066"/>
                </a:solidFill>
                <a:latin typeface="VN-NTime" pitchFamily="2" charset="0"/>
              </a:rPr>
              <a:t> </a:t>
            </a:r>
            <a:r>
              <a:rPr lang="en-US" sz="2400" b="1" dirty="0" err="1">
                <a:solidFill>
                  <a:srgbClr val="000066"/>
                </a:solidFill>
                <a:latin typeface="VN-NTime" pitchFamily="2" charset="0"/>
              </a:rPr>
              <a:t>baét</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caáp</a:t>
            </a:r>
            <a:r>
              <a:rPr lang="en-US" sz="2400" b="1" dirty="0">
                <a:solidFill>
                  <a:srgbClr val="000066"/>
                </a:solidFill>
                <a:latin typeface="VN-NTime" pitchFamily="2" charset="0"/>
              </a:rPr>
              <a:t> </a:t>
            </a:r>
            <a:r>
              <a:rPr lang="en-US" sz="2400" b="1" dirty="0" err="1">
                <a:solidFill>
                  <a:srgbClr val="000066"/>
                </a:solidFill>
                <a:latin typeface="VN-NTime" pitchFamily="2" charset="0"/>
              </a:rPr>
              <a:t>ñoä</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a:t>
            </a:r>
            <a:endParaRPr lang="pt-BR" sz="2400" b="1" dirty="0">
              <a:solidFill>
                <a:srgbClr val="000066"/>
              </a:solidFill>
              <a:latin typeface="VN-NTime" pitchFamily="2" charset="0"/>
            </a:endParaRPr>
          </a:p>
        </p:txBody>
      </p:sp>
      <p:sp>
        <p:nvSpPr>
          <p:cNvPr id="26" name="Rounded Rectangle 25"/>
          <p:cNvSpPr/>
          <p:nvPr/>
        </p:nvSpPr>
        <p:spPr bwMode="auto">
          <a:xfrm>
            <a:off x="1504480" y="4764125"/>
            <a:ext cx="955832" cy="1210602"/>
          </a:xfrm>
          <a:prstGeom prst="roundRect">
            <a:avLst>
              <a:gd name="adj" fmla="val 7654"/>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a:solidFill>
                  <a:schemeClr val="bg2"/>
                </a:solidFill>
                <a:latin typeface="VN-NTime" pitchFamily="2" charset="0"/>
              </a:rPr>
              <a:t>NG xaõ hoäi</a:t>
            </a:r>
            <a:endParaRPr lang="en-US" sz="2400" b="1">
              <a:solidFill>
                <a:srgbClr val="C00000"/>
              </a:solidFill>
              <a:latin typeface="VN-NTime" pitchFamily="2" charset="0"/>
            </a:endParaRPr>
          </a:p>
        </p:txBody>
      </p:sp>
      <p:sp>
        <p:nvSpPr>
          <p:cNvPr id="27" name="Rounded Rectangle 26"/>
          <p:cNvSpPr/>
          <p:nvPr/>
        </p:nvSpPr>
        <p:spPr bwMode="auto">
          <a:xfrm>
            <a:off x="35233" y="3185527"/>
            <a:ext cx="1140114" cy="1545755"/>
          </a:xfrm>
          <a:prstGeom prst="roundRect">
            <a:avLst>
              <a:gd name="adj" fmla="val 6479"/>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Nguoàn</a:t>
            </a:r>
            <a:r>
              <a:rPr lang="en-US" sz="2400" b="1" dirty="0">
                <a:solidFill>
                  <a:srgbClr val="800000"/>
                </a:solidFill>
                <a:latin typeface="VN-NTime" pitchFamily="2" charset="0"/>
              </a:rPr>
              <a:t> </a:t>
            </a:r>
            <a:r>
              <a:rPr lang="en-US" sz="2400" b="1" dirty="0" err="1">
                <a:solidFill>
                  <a:srgbClr val="800000"/>
                </a:solidFill>
                <a:latin typeface="VN-NTime" pitchFamily="2" charset="0"/>
              </a:rPr>
              <a:t>goác</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yù</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endParaRPr lang="en-US" sz="2400" b="1" dirty="0">
              <a:solidFill>
                <a:srgbClr val="800000"/>
              </a:solidFill>
              <a:latin typeface="VN-NTime" pitchFamily="2" charset="0"/>
            </a:endParaRPr>
          </a:p>
        </p:txBody>
      </p:sp>
      <p:cxnSp>
        <p:nvCxnSpPr>
          <p:cNvPr id="4" name="Straight Arrow Connector 3"/>
          <p:cNvCxnSpPr>
            <a:stCxn id="27" idx="3"/>
            <a:endCxn id="24" idx="2"/>
          </p:cNvCxnSpPr>
          <p:nvPr/>
        </p:nvCxnSpPr>
        <p:spPr bwMode="auto">
          <a:xfrm flipV="1">
            <a:off x="1175347" y="3141191"/>
            <a:ext cx="793401" cy="817214"/>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cxnSp>
        <p:nvCxnSpPr>
          <p:cNvPr id="29" name="Straight Arrow Connector 28"/>
          <p:cNvCxnSpPr>
            <a:stCxn id="27" idx="3"/>
            <a:endCxn id="26" idx="0"/>
          </p:cNvCxnSpPr>
          <p:nvPr/>
        </p:nvCxnSpPr>
        <p:spPr bwMode="auto">
          <a:xfrm>
            <a:off x="1175347" y="3958405"/>
            <a:ext cx="807049" cy="805720"/>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2" name="AutoShape 49"/>
          <p:cNvSpPr>
            <a:spLocks noChangeArrowheads="1"/>
          </p:cNvSpPr>
          <p:nvPr/>
        </p:nvSpPr>
        <p:spPr bwMode="auto">
          <a:xfrm>
            <a:off x="56003" y="477718"/>
            <a:ext cx="26189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b)</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320194485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6" grpId="0" animBg="1"/>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35233" y="2853119"/>
            <a:ext cx="1140114" cy="1574125"/>
          </a:xfrm>
          <a:prstGeom prst="roundRect">
            <a:avLst>
              <a:gd name="adj" fmla="val 6479"/>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Baûn</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yù</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endParaRPr lang="en-US" sz="2400" b="1" dirty="0">
              <a:solidFill>
                <a:srgbClr val="800000"/>
              </a:solidFill>
              <a:latin typeface="VN-NTime" pitchFamily="2" charset="0"/>
            </a:endParaRPr>
          </a:p>
        </p:txBody>
      </p:sp>
      <p:sp>
        <p:nvSpPr>
          <p:cNvPr id="10" name="Rounded Rectangle 9"/>
          <p:cNvSpPr/>
          <p:nvPr/>
        </p:nvSpPr>
        <p:spPr>
          <a:xfrm>
            <a:off x="1231986" y="1371600"/>
            <a:ext cx="1752599" cy="4724400"/>
          </a:xfrm>
          <a:prstGeom prst="roundRect">
            <a:avLst>
              <a:gd name="adj" fmla="val 6276"/>
            </a:avLst>
          </a:prstGeom>
          <a:solidFill>
            <a:schemeClr val="tx2">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buFont typeface="Wingdings" pitchFamily="2" charset="2"/>
              <a:buNone/>
            </a:pPr>
            <a:r>
              <a:rPr lang="en-US" sz="2400" b="1" i="0" dirty="0">
                <a:solidFill>
                  <a:schemeClr val="bg2"/>
                </a:solidFill>
                <a:latin typeface="VN-NTime" pitchFamily="2" charset="0"/>
              </a:rPr>
              <a:t>YÙ </a:t>
            </a:r>
            <a:r>
              <a:rPr lang="en-US" sz="2400" b="1" i="0" dirty="0" err="1">
                <a:solidFill>
                  <a:schemeClr val="bg2"/>
                </a:solidFill>
                <a:latin typeface="VN-NTime" pitchFamily="2" charset="0"/>
              </a:rPr>
              <a:t>thöùc</a:t>
            </a:r>
            <a:r>
              <a:rPr lang="en-US" sz="2400" b="1" i="0" dirty="0">
                <a:solidFill>
                  <a:schemeClr val="bg2"/>
                </a:solidFill>
                <a:latin typeface="VN-NTime" pitchFamily="2" charset="0"/>
              </a:rPr>
              <a:t> </a:t>
            </a:r>
            <a:r>
              <a:rPr lang="en-US" sz="2400" b="1" i="0" dirty="0" err="1">
                <a:solidFill>
                  <a:schemeClr val="bg2"/>
                </a:solidFill>
                <a:latin typeface="VN-NTime" pitchFamily="2" charset="0"/>
              </a:rPr>
              <a:t>laø</a:t>
            </a:r>
            <a:endParaRPr lang="en-US" sz="2400" b="1" i="0" dirty="0">
              <a:solidFill>
                <a:schemeClr val="bg2"/>
              </a:solidFill>
              <a:latin typeface="VN-NTime" pitchFamily="2" charset="0"/>
            </a:endParaRPr>
          </a:p>
          <a:p>
            <a:pPr algn="ctr">
              <a:spcBef>
                <a:spcPts val="0"/>
              </a:spcBef>
              <a:buFont typeface="Wingdings" pitchFamily="2" charset="2"/>
              <a:buNone/>
            </a:pPr>
            <a:r>
              <a:rPr lang="en-US" sz="2400" b="1" i="0" dirty="0" err="1">
                <a:solidFill>
                  <a:schemeClr val="bg2"/>
                </a:solidFill>
                <a:latin typeface="VN-NTime" pitchFamily="2" charset="0"/>
              </a:rPr>
              <a:t>söï</a:t>
            </a:r>
            <a:r>
              <a:rPr lang="en-US" sz="2400" b="1" i="0" dirty="0">
                <a:solidFill>
                  <a:schemeClr val="bg2"/>
                </a:solidFill>
                <a:latin typeface="VN-NTime" pitchFamily="2" charset="0"/>
              </a:rPr>
              <a:t> </a:t>
            </a:r>
            <a:r>
              <a:rPr lang="en-US" sz="2400" b="1" i="0" dirty="0" err="1">
                <a:solidFill>
                  <a:schemeClr val="bg2"/>
                </a:solidFill>
                <a:latin typeface="VN-NTime" pitchFamily="2" charset="0"/>
              </a:rPr>
              <a:t>phaûn</a:t>
            </a:r>
            <a:r>
              <a:rPr lang="en-US" sz="2400" b="1" i="0" dirty="0">
                <a:solidFill>
                  <a:schemeClr val="bg2"/>
                </a:solidFill>
                <a:latin typeface="VN-NTime" pitchFamily="2" charset="0"/>
              </a:rPr>
              <a:t> </a:t>
            </a:r>
            <a:r>
              <a:rPr lang="en-US" sz="2400" b="1" i="0" dirty="0" err="1">
                <a:solidFill>
                  <a:schemeClr val="bg2"/>
                </a:solidFill>
                <a:latin typeface="VN-NTime" pitchFamily="2" charset="0"/>
              </a:rPr>
              <a:t>aùnh</a:t>
            </a:r>
            <a:r>
              <a:rPr lang="en-US" sz="2400" b="1" i="0" dirty="0">
                <a:solidFill>
                  <a:schemeClr val="bg2"/>
                </a:solidFill>
                <a:latin typeface="VN-NTime" pitchFamily="2" charset="0"/>
              </a:rPr>
              <a:t> </a:t>
            </a:r>
            <a:r>
              <a:rPr lang="en-US" sz="2400" b="1" i="0" dirty="0" err="1">
                <a:solidFill>
                  <a:schemeClr val="bg2"/>
                </a:solidFill>
                <a:latin typeface="VN-NTime" pitchFamily="2" charset="0"/>
              </a:rPr>
              <a:t>naêng</a:t>
            </a:r>
            <a:r>
              <a:rPr lang="en-US" sz="2400" b="1" i="0" dirty="0">
                <a:solidFill>
                  <a:schemeClr val="bg2"/>
                </a:solidFill>
                <a:latin typeface="VN-NTime" pitchFamily="2" charset="0"/>
              </a:rPr>
              <a:t> </a:t>
            </a:r>
            <a:r>
              <a:rPr lang="en-US" sz="2400" b="1" i="0" dirty="0" err="1">
                <a:solidFill>
                  <a:schemeClr val="bg2"/>
                </a:solidFill>
                <a:latin typeface="VN-NTime" pitchFamily="2" charset="0"/>
              </a:rPr>
              <a:t>ñoäng</a:t>
            </a:r>
            <a:r>
              <a:rPr lang="en-US" sz="2400" b="1" i="0" dirty="0">
                <a:solidFill>
                  <a:schemeClr val="bg2"/>
                </a:solidFill>
                <a:latin typeface="VN-NTime" pitchFamily="2" charset="0"/>
              </a:rPr>
              <a:t>, </a:t>
            </a:r>
            <a:r>
              <a:rPr lang="en-US" sz="2400" b="1" i="0" dirty="0" err="1">
                <a:solidFill>
                  <a:schemeClr val="bg2"/>
                </a:solidFill>
                <a:latin typeface="VN-NTime" pitchFamily="2" charset="0"/>
              </a:rPr>
              <a:t>saùng</a:t>
            </a:r>
            <a:r>
              <a:rPr lang="en-US" sz="2400" b="1" i="0" dirty="0">
                <a:solidFill>
                  <a:schemeClr val="bg2"/>
                </a:solidFill>
                <a:latin typeface="VN-NTime" pitchFamily="2" charset="0"/>
              </a:rPr>
              <a:t> </a:t>
            </a:r>
            <a:r>
              <a:rPr lang="en-US" sz="2400" b="1" i="0" dirty="0" err="1">
                <a:solidFill>
                  <a:schemeClr val="bg2"/>
                </a:solidFill>
                <a:latin typeface="VN-NTime" pitchFamily="2" charset="0"/>
              </a:rPr>
              <a:t>taïo</a:t>
            </a:r>
            <a:r>
              <a:rPr lang="en-US" sz="2400" b="1" i="0" dirty="0">
                <a:solidFill>
                  <a:schemeClr val="bg2"/>
                </a:solidFill>
                <a:latin typeface="VN-NTime" pitchFamily="2" charset="0"/>
              </a:rPr>
              <a:t> </a:t>
            </a:r>
            <a:r>
              <a:rPr lang="en-US" sz="2400" b="1" i="0" dirty="0" err="1">
                <a:solidFill>
                  <a:schemeClr val="bg2"/>
                </a:solidFill>
                <a:latin typeface="VN-NTime" pitchFamily="2" charset="0"/>
              </a:rPr>
              <a:t>theá</a:t>
            </a:r>
            <a:r>
              <a:rPr lang="en-US" sz="2400" b="1" i="0" dirty="0">
                <a:solidFill>
                  <a:schemeClr val="bg2"/>
                </a:solidFill>
                <a:latin typeface="VN-NTime" pitchFamily="2" charset="0"/>
              </a:rPr>
              <a:t> </a:t>
            </a:r>
            <a:r>
              <a:rPr lang="en-US" sz="2400" b="1" i="0" dirty="0" err="1">
                <a:solidFill>
                  <a:schemeClr val="bg2"/>
                </a:solidFill>
                <a:latin typeface="VN-NTime" pitchFamily="2" charset="0"/>
              </a:rPr>
              <a:t>giôùi</a:t>
            </a:r>
            <a:r>
              <a:rPr lang="en-US" sz="2400" b="1" i="0" dirty="0">
                <a:solidFill>
                  <a:schemeClr val="bg2"/>
                </a:solidFill>
                <a:latin typeface="VN-NTime" pitchFamily="2" charset="0"/>
              </a:rPr>
              <a:t> </a:t>
            </a:r>
          </a:p>
          <a:p>
            <a:pPr algn="ctr">
              <a:spcBef>
                <a:spcPts val="0"/>
              </a:spcBef>
              <a:buFont typeface="Wingdings" pitchFamily="2" charset="2"/>
              <a:buNone/>
            </a:pPr>
            <a:r>
              <a:rPr lang="en-US" sz="2400" b="1" i="0" dirty="0" err="1">
                <a:solidFill>
                  <a:schemeClr val="bg2"/>
                </a:solidFill>
                <a:latin typeface="VN-NTime" pitchFamily="2" charset="0"/>
              </a:rPr>
              <a:t>khaùch</a:t>
            </a:r>
            <a:r>
              <a:rPr lang="en-US" sz="2400" b="1" i="0" dirty="0">
                <a:solidFill>
                  <a:schemeClr val="bg2"/>
                </a:solidFill>
                <a:latin typeface="VN-NTime" pitchFamily="2" charset="0"/>
              </a:rPr>
              <a:t> </a:t>
            </a:r>
            <a:r>
              <a:rPr lang="en-US" sz="2400" b="1" i="0" dirty="0" err="1">
                <a:solidFill>
                  <a:schemeClr val="bg2"/>
                </a:solidFill>
                <a:latin typeface="VN-NTime" pitchFamily="2" charset="0"/>
              </a:rPr>
              <a:t>quan</a:t>
            </a:r>
            <a:r>
              <a:rPr lang="en-US" sz="2400" b="1" i="0" dirty="0">
                <a:solidFill>
                  <a:schemeClr val="bg2"/>
                </a:solidFill>
                <a:latin typeface="VN-NTime" pitchFamily="2" charset="0"/>
              </a:rPr>
              <a:t> </a:t>
            </a:r>
          </a:p>
          <a:p>
            <a:pPr algn="ctr">
              <a:spcBef>
                <a:spcPts val="0"/>
              </a:spcBef>
              <a:buFont typeface="Wingdings" pitchFamily="2" charset="2"/>
              <a:buNone/>
            </a:pPr>
            <a:r>
              <a:rPr lang="en-US" sz="2400" b="1" i="0" dirty="0" err="1">
                <a:solidFill>
                  <a:schemeClr val="bg2"/>
                </a:solidFill>
                <a:latin typeface="VN-NTime" pitchFamily="2" charset="0"/>
              </a:rPr>
              <a:t>cuûa</a:t>
            </a:r>
            <a:r>
              <a:rPr lang="en-US" sz="2400" b="1" i="0" dirty="0">
                <a:solidFill>
                  <a:schemeClr val="bg2"/>
                </a:solidFill>
                <a:latin typeface="VN-NTime" pitchFamily="2" charset="0"/>
              </a:rPr>
              <a:t> </a:t>
            </a:r>
            <a:r>
              <a:rPr lang="en-US" sz="2400" b="1" i="0" dirty="0" err="1">
                <a:solidFill>
                  <a:schemeClr val="bg2"/>
                </a:solidFill>
                <a:latin typeface="VN-NTime" pitchFamily="2" charset="0"/>
              </a:rPr>
              <a:t>boä</a:t>
            </a:r>
            <a:r>
              <a:rPr lang="en-US" sz="2400" b="1" i="0" dirty="0">
                <a:solidFill>
                  <a:schemeClr val="bg2"/>
                </a:solidFill>
                <a:latin typeface="VN-NTime" pitchFamily="2" charset="0"/>
              </a:rPr>
              <a:t> </a:t>
            </a:r>
            <a:r>
              <a:rPr lang="en-US" sz="2400" b="1" i="0" dirty="0" err="1">
                <a:solidFill>
                  <a:schemeClr val="bg2"/>
                </a:solidFill>
                <a:latin typeface="VN-NTime" pitchFamily="2" charset="0"/>
              </a:rPr>
              <a:t>oùc</a:t>
            </a:r>
            <a:r>
              <a:rPr lang="en-US" sz="2400" b="1" i="0" dirty="0">
                <a:solidFill>
                  <a:schemeClr val="bg2"/>
                </a:solidFill>
                <a:latin typeface="VN-NTime" pitchFamily="2" charset="0"/>
              </a:rPr>
              <a:t> </a:t>
            </a:r>
          </a:p>
          <a:p>
            <a:pPr algn="ctr">
              <a:spcBef>
                <a:spcPts val="0"/>
              </a:spcBef>
              <a:buFont typeface="Wingdings" pitchFamily="2" charset="2"/>
              <a:buNone/>
            </a:pPr>
            <a:r>
              <a:rPr lang="en-US" sz="2400" b="1" i="0" dirty="0">
                <a:solidFill>
                  <a:schemeClr val="bg2"/>
                </a:solidFill>
                <a:latin typeface="VN-NTime" pitchFamily="2" charset="0"/>
              </a:rPr>
              <a:t>con </a:t>
            </a:r>
            <a:r>
              <a:rPr lang="en-US" sz="2400" b="1" i="0" dirty="0" err="1">
                <a:solidFill>
                  <a:schemeClr val="bg2"/>
                </a:solidFill>
                <a:latin typeface="VN-NTime" pitchFamily="2" charset="0"/>
              </a:rPr>
              <a:t>ngöôøi</a:t>
            </a:r>
            <a:r>
              <a:rPr lang="en-US" sz="2400" b="1" i="0" dirty="0">
                <a:solidFill>
                  <a:schemeClr val="bg2"/>
                </a:solidFill>
                <a:latin typeface="VN-NTime" pitchFamily="2" charset="0"/>
              </a:rPr>
              <a:t>; </a:t>
            </a:r>
            <a:r>
              <a:rPr lang="en-US" sz="2400" b="1" i="0" dirty="0" err="1">
                <a:solidFill>
                  <a:schemeClr val="bg2"/>
                </a:solidFill>
                <a:latin typeface="VN-NTime" pitchFamily="2" charset="0"/>
              </a:rPr>
              <a:t>laø</a:t>
            </a:r>
            <a:r>
              <a:rPr lang="en-US" sz="2400" b="1" i="0" dirty="0">
                <a:solidFill>
                  <a:schemeClr val="bg2"/>
                </a:solidFill>
                <a:latin typeface="VN-NTime" pitchFamily="2" charset="0"/>
              </a:rPr>
              <a:t> </a:t>
            </a:r>
            <a:r>
              <a:rPr lang="en-US" sz="2400" b="1" i="0" dirty="0" err="1">
                <a:solidFill>
                  <a:schemeClr val="bg2"/>
                </a:solidFill>
                <a:latin typeface="VN-NTime" pitchFamily="2" charset="0"/>
              </a:rPr>
              <a:t>hình</a:t>
            </a:r>
            <a:r>
              <a:rPr lang="en-US" sz="2400" b="1" i="0" dirty="0">
                <a:solidFill>
                  <a:schemeClr val="bg2"/>
                </a:solidFill>
                <a:latin typeface="VN-NTime" pitchFamily="2" charset="0"/>
              </a:rPr>
              <a:t> </a:t>
            </a:r>
            <a:r>
              <a:rPr lang="en-US" sz="2400" b="1" i="0" dirty="0" err="1">
                <a:solidFill>
                  <a:schemeClr val="bg2"/>
                </a:solidFill>
                <a:latin typeface="VN-NTime" pitchFamily="2" charset="0"/>
              </a:rPr>
              <a:t>aûnh</a:t>
            </a:r>
            <a:r>
              <a:rPr lang="en-US" sz="2400" b="1" i="0" dirty="0">
                <a:solidFill>
                  <a:schemeClr val="bg2"/>
                </a:solidFill>
                <a:latin typeface="VN-NTime" pitchFamily="2" charset="0"/>
              </a:rPr>
              <a:t> </a:t>
            </a:r>
            <a:r>
              <a:rPr lang="en-US" sz="2400" b="1" i="0" dirty="0" err="1">
                <a:solidFill>
                  <a:schemeClr val="bg2"/>
                </a:solidFill>
                <a:latin typeface="VN-NTime" pitchFamily="2" charset="0"/>
              </a:rPr>
              <a:t>chuû</a:t>
            </a:r>
            <a:r>
              <a:rPr lang="en-US" sz="2400" b="1" i="0" dirty="0">
                <a:solidFill>
                  <a:schemeClr val="bg2"/>
                </a:solidFill>
                <a:latin typeface="VN-NTime" pitchFamily="2" charset="0"/>
              </a:rPr>
              <a:t> </a:t>
            </a:r>
            <a:r>
              <a:rPr lang="en-US" sz="2400" b="1" i="0" dirty="0" err="1">
                <a:solidFill>
                  <a:schemeClr val="bg2"/>
                </a:solidFill>
                <a:latin typeface="VN-NTime" pitchFamily="2" charset="0"/>
              </a:rPr>
              <a:t>quan</a:t>
            </a:r>
            <a:r>
              <a:rPr lang="en-US" sz="2400" b="1" i="0" dirty="0">
                <a:solidFill>
                  <a:schemeClr val="bg2"/>
                </a:solidFill>
                <a:latin typeface="VN-NTime" pitchFamily="2" charset="0"/>
              </a:rPr>
              <a:t> </a:t>
            </a:r>
            <a:r>
              <a:rPr lang="en-US" sz="2400" b="1" i="0" dirty="0" err="1">
                <a:solidFill>
                  <a:schemeClr val="bg2"/>
                </a:solidFill>
                <a:latin typeface="VN-NTime" pitchFamily="2" charset="0"/>
              </a:rPr>
              <a:t>cuûa</a:t>
            </a:r>
            <a:r>
              <a:rPr lang="en-US" sz="2400" b="1" i="0" dirty="0">
                <a:solidFill>
                  <a:schemeClr val="bg2"/>
                </a:solidFill>
                <a:latin typeface="VN-NTime" pitchFamily="2" charset="0"/>
              </a:rPr>
              <a:t> </a:t>
            </a:r>
            <a:r>
              <a:rPr lang="en-US" sz="2400" b="1" i="0" dirty="0" err="1">
                <a:solidFill>
                  <a:schemeClr val="bg2"/>
                </a:solidFill>
                <a:latin typeface="VN-NTime" pitchFamily="2" charset="0"/>
              </a:rPr>
              <a:t>theá</a:t>
            </a:r>
            <a:r>
              <a:rPr lang="en-US" sz="2400" b="1" i="0" dirty="0">
                <a:solidFill>
                  <a:schemeClr val="bg2"/>
                </a:solidFill>
                <a:latin typeface="VN-NTime" pitchFamily="2" charset="0"/>
              </a:rPr>
              <a:t> </a:t>
            </a:r>
            <a:r>
              <a:rPr lang="en-US" sz="2400" b="1" i="0" dirty="0" err="1">
                <a:solidFill>
                  <a:schemeClr val="bg2"/>
                </a:solidFill>
                <a:latin typeface="VN-NTime" pitchFamily="2" charset="0"/>
              </a:rPr>
              <a:t>giôùi</a:t>
            </a:r>
            <a:r>
              <a:rPr lang="en-US" sz="2400" b="1" i="0" dirty="0">
                <a:solidFill>
                  <a:schemeClr val="bg2"/>
                </a:solidFill>
                <a:latin typeface="VN-NTime" pitchFamily="2" charset="0"/>
              </a:rPr>
              <a:t> </a:t>
            </a:r>
            <a:r>
              <a:rPr lang="en-US" sz="2400" b="1" i="0" dirty="0" err="1">
                <a:solidFill>
                  <a:schemeClr val="bg2"/>
                </a:solidFill>
                <a:latin typeface="VN-NTime" pitchFamily="2" charset="0"/>
              </a:rPr>
              <a:t>khaùch</a:t>
            </a:r>
            <a:r>
              <a:rPr lang="en-US" sz="2400" b="1" i="0" dirty="0">
                <a:solidFill>
                  <a:schemeClr val="bg2"/>
                </a:solidFill>
                <a:latin typeface="VN-NTime" pitchFamily="2" charset="0"/>
              </a:rPr>
              <a:t> </a:t>
            </a:r>
            <a:r>
              <a:rPr lang="en-US" sz="2400" b="1" i="0" dirty="0" err="1">
                <a:solidFill>
                  <a:schemeClr val="bg2"/>
                </a:solidFill>
                <a:latin typeface="VN-NTime" pitchFamily="2" charset="0"/>
              </a:rPr>
              <a:t>quan</a:t>
            </a:r>
            <a:endParaRPr lang="pt-BR" sz="2400" b="1" dirty="0">
              <a:solidFill>
                <a:schemeClr val="bg2"/>
              </a:solidFill>
              <a:latin typeface="VN-NTime" pitchFamily="2" charset="0"/>
            </a:endParaRPr>
          </a:p>
        </p:txBody>
      </p:sp>
      <p:sp>
        <p:nvSpPr>
          <p:cNvPr id="11" name="Rounded Rectangle 10"/>
          <p:cNvSpPr/>
          <p:nvPr/>
        </p:nvSpPr>
        <p:spPr>
          <a:xfrm>
            <a:off x="3517985" y="741088"/>
            <a:ext cx="6319753" cy="1828800"/>
          </a:xfrm>
          <a:prstGeom prst="roundRect">
            <a:avLst>
              <a:gd name="adj" fmla="val 7143"/>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l">
              <a:spcBef>
                <a:spcPts val="600"/>
              </a:spcBef>
              <a:buFont typeface="Arial" pitchFamily="34" charset="0"/>
              <a:buChar char="•"/>
            </a:pPr>
            <a:r>
              <a:rPr lang="pt-BR" sz="2400" b="1" dirty="0">
                <a:solidFill>
                  <a:schemeClr val="bg2"/>
                </a:solidFill>
                <a:latin typeface="VN-NTime" pitchFamily="2" charset="0"/>
              </a:rPr>
              <a:t>YT laø s</a:t>
            </a:r>
            <a:r>
              <a:rPr lang="en-US" sz="2400" b="1" spc="-30" dirty="0" err="1">
                <a:solidFill>
                  <a:schemeClr val="bg2"/>
                </a:solidFill>
                <a:latin typeface="VN-NTime" pitchFamily="2" charset="0"/>
              </a:rPr>
              <a:t>öï</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phaûn</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aùnh</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naêng</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ñoäng</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saùng</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taïo</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Ñònh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höôùng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tieáp</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nhaän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choïn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loïc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löu</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giöõ</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xöû</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lyù</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thoâng</a:t>
            </a:r>
            <a:r>
              <a:rPr lang="en-US" sz="2400" b="1" spc="-30" dirty="0">
                <a:solidFill>
                  <a:srgbClr val="0000CC"/>
                </a:solidFill>
                <a:latin typeface="VN-NTime" pitchFamily="2" charset="0"/>
              </a:rPr>
              <a:t> tin; </a:t>
            </a:r>
            <a:r>
              <a:rPr lang="en-US" sz="2400" b="1" spc="-30" dirty="0" err="1">
                <a:solidFill>
                  <a:srgbClr val="0000CC"/>
                </a:solidFill>
                <a:latin typeface="VN-NTime" pitchFamily="2" charset="0"/>
              </a:rPr>
              <a:t>Ñöa</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ra</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caùc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yù</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töôûng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giaû</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thuyeát</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xaây</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döïng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caùc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moâ</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hình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tö</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töôûng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caùc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hoïc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thuyeát</a:t>
            </a:r>
            <a:r>
              <a:rPr lang="en-US" sz="2400" b="1" spc="-30" dirty="0">
                <a:solidFill>
                  <a:srgbClr val="0000CC"/>
                </a:solidFill>
                <a:latin typeface="VN-NTime" pitchFamily="2" charset="0"/>
              </a:rPr>
              <a:t>, </a:t>
            </a:r>
            <a:r>
              <a:rPr lang="en-US" sz="2400" b="1" spc="-30" err="1">
                <a:solidFill>
                  <a:srgbClr val="0000CC"/>
                </a:solidFill>
                <a:latin typeface="VN-NTime" pitchFamily="2" charset="0"/>
              </a:rPr>
              <a:t>lyù</a:t>
            </a:r>
            <a:r>
              <a:rPr lang="en-US" sz="2400" b="1" spc="-30">
                <a:solidFill>
                  <a:srgbClr val="0000CC"/>
                </a:solidFill>
                <a:latin typeface="VN-NTime" pitchFamily="2" charset="0"/>
              </a:rPr>
              <a:t> luaän…</a:t>
            </a:r>
            <a:r>
              <a:rPr lang="pt-BR" sz="2400" b="1">
                <a:solidFill>
                  <a:srgbClr val="0000CC"/>
                </a:solidFill>
                <a:latin typeface="VN-NTime" pitchFamily="2" charset="0"/>
              </a:rPr>
              <a:t> </a:t>
            </a:r>
            <a:endParaRPr lang="pt-BR" sz="2400" b="1" dirty="0">
              <a:solidFill>
                <a:srgbClr val="0000CC"/>
              </a:solidFill>
              <a:latin typeface="VN-NTime" pitchFamily="2" charset="0"/>
            </a:endParaRPr>
          </a:p>
        </p:txBody>
      </p:sp>
      <p:sp>
        <p:nvSpPr>
          <p:cNvPr id="12" name="Rounded Rectangle 11"/>
          <p:cNvSpPr/>
          <p:nvPr/>
        </p:nvSpPr>
        <p:spPr>
          <a:xfrm>
            <a:off x="3517984" y="2743200"/>
            <a:ext cx="6319753" cy="1975851"/>
          </a:xfrm>
          <a:prstGeom prst="roundRect">
            <a:avLst>
              <a:gd name="adj" fmla="val 6106"/>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l">
              <a:spcBef>
                <a:spcPts val="0"/>
              </a:spcBef>
              <a:buFont typeface="Arial" pitchFamily="34" charset="0"/>
              <a:buChar char="•"/>
            </a:pPr>
            <a:r>
              <a:rPr lang="pt-BR" sz="2400" b="1" dirty="0">
                <a:solidFill>
                  <a:schemeClr val="bg2"/>
                </a:solidFill>
                <a:latin typeface="VN-NTime" pitchFamily="2" charset="0"/>
              </a:rPr>
              <a:t>YT </a:t>
            </a:r>
            <a:r>
              <a:rPr lang="en-US" sz="2400" b="1" spc="-30" dirty="0" err="1">
                <a:solidFill>
                  <a:schemeClr val="bg2"/>
                </a:solidFill>
                <a:latin typeface="VN-NTime" pitchFamily="2" charset="0"/>
              </a:rPr>
              <a:t>laø</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hình</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aûnh</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chuû</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quan</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cuûa</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theá</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giôùi</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khaùch</a:t>
            </a:r>
            <a:r>
              <a:rPr lang="en-US" sz="2400" b="1" spc="-30" dirty="0">
                <a:solidFill>
                  <a:schemeClr val="bg2"/>
                </a:solidFill>
                <a:latin typeface="VN-NTime" pitchFamily="2" charset="0"/>
              </a:rPr>
              <a:t> </a:t>
            </a:r>
            <a:r>
              <a:rPr lang="en-US" sz="2400" b="1" spc="-30" dirty="0" err="1">
                <a:solidFill>
                  <a:schemeClr val="bg2"/>
                </a:solidFill>
                <a:latin typeface="VN-NTime" pitchFamily="2" charset="0"/>
              </a:rPr>
              <a:t>quan</a:t>
            </a:r>
            <a:r>
              <a:rPr lang="en-US" sz="2400" b="1" spc="-30" dirty="0">
                <a:solidFill>
                  <a:schemeClr val="bg2"/>
                </a:solidFill>
                <a:latin typeface="VN-NTime" pitchFamily="2" charset="0"/>
              </a:rPr>
              <a:t>:</a:t>
            </a:r>
            <a:r>
              <a:rPr lang="en-US" sz="2400" b="1" spc="-30" dirty="0">
                <a:solidFill>
                  <a:srgbClr val="0000CC"/>
                </a:solidFill>
                <a:latin typeface="VN-NTime" pitchFamily="2" charset="0"/>
              </a:rPr>
              <a:t> TGKQ </a:t>
            </a:r>
            <a:r>
              <a:rPr lang="en-US" sz="2400" b="1" spc="-30" dirty="0" err="1">
                <a:solidFill>
                  <a:srgbClr val="0000CC"/>
                </a:solidFill>
                <a:latin typeface="VN-NTime" pitchFamily="2" charset="0"/>
              </a:rPr>
              <a:t>quy</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ñònh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caû</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noäi</a:t>
            </a:r>
            <a:r>
              <a:rPr lang="en-US" sz="2400" b="1" spc="-30" dirty="0">
                <a:solidFill>
                  <a:srgbClr val="0000CC"/>
                </a:solidFill>
                <a:latin typeface="VN-NTime" pitchFamily="2" charset="0"/>
              </a:rPr>
              <a:t> dung </a:t>
            </a:r>
            <a:r>
              <a:rPr lang="en-US" sz="2400" b="1" spc="-30" dirty="0" err="1">
                <a:solidFill>
                  <a:srgbClr val="0000CC"/>
                </a:solidFill>
                <a:latin typeface="VN-NTime" pitchFamily="2" charset="0"/>
              </a:rPr>
              <a:t>vaø</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hình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thöùc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bieåu</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hieän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cuûa</a:t>
            </a:r>
            <a:r>
              <a:rPr lang="en-US" sz="2400" b="1" spc="-30" dirty="0">
                <a:solidFill>
                  <a:srgbClr val="0000CC"/>
                </a:solidFill>
                <a:latin typeface="VN-NTime" pitchFamily="2" charset="0"/>
              </a:rPr>
              <a:t> YT </a:t>
            </a:r>
            <a:r>
              <a:rPr lang="en-US" sz="2400" b="1" spc="-30" dirty="0" err="1">
                <a:solidFill>
                  <a:srgbClr val="0000CC"/>
                </a:solidFill>
                <a:latin typeface="VN-NTime" pitchFamily="2" charset="0"/>
              </a:rPr>
              <a:t>nhöng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ñöôïc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caûi</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bieán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xuyeân</a:t>
            </a:r>
            <a:r>
              <a:rPr lang="en-US" sz="2400" b="1" spc="-30" dirty="0">
                <a:solidFill>
                  <a:srgbClr val="0000CC"/>
                </a:solidFill>
                <a:latin typeface="VN-NTime" pitchFamily="2" charset="0"/>
              </a:rPr>
              <a:t> qua </a:t>
            </a:r>
            <a:r>
              <a:rPr lang="en-US" sz="2400" b="1" spc="-30" dirty="0" err="1">
                <a:solidFill>
                  <a:srgbClr val="0000CC"/>
                </a:solidFill>
                <a:latin typeface="VN-NTime" pitchFamily="2" charset="0"/>
              </a:rPr>
              <a:t>laêng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kính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chuû</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quan</a:t>
            </a:r>
            <a:r>
              <a:rPr lang="en-US" sz="2400" b="1" spc="-30" dirty="0">
                <a:solidFill>
                  <a:srgbClr val="0000CC"/>
                </a:solidFill>
                <a:latin typeface="VN-NTime" pitchFamily="2" charset="0"/>
              </a:rPr>
              <a:t> </a:t>
            </a:r>
            <a:r>
              <a:rPr lang="en-US" sz="2400" spc="-30" dirty="0">
                <a:solidFill>
                  <a:srgbClr val="0000CC"/>
                </a:solidFill>
                <a:latin typeface="VN-NTime" pitchFamily="2" charset="0"/>
              </a:rPr>
              <a:t>(</a:t>
            </a:r>
            <a:r>
              <a:rPr lang="en-US" sz="2400" spc="-30" dirty="0" err="1">
                <a:solidFill>
                  <a:srgbClr val="0000CC"/>
                </a:solidFill>
                <a:latin typeface="VN-NTime" pitchFamily="2" charset="0"/>
              </a:rPr>
              <a:t>taâm</a:t>
            </a:r>
            <a:r>
              <a:rPr lang="en-US" sz="2400" spc="-30" dirty="0">
                <a:solidFill>
                  <a:srgbClr val="0000CC"/>
                </a:solidFill>
                <a:latin typeface="VN-NTime" pitchFamily="2" charset="0"/>
              </a:rPr>
              <a:t> </a:t>
            </a:r>
            <a:r>
              <a:rPr lang="en-US" sz="2400" spc="-30" dirty="0" err="1">
                <a:solidFill>
                  <a:srgbClr val="0000CC"/>
                </a:solidFill>
                <a:latin typeface="VN-NTime" pitchFamily="2" charset="0"/>
              </a:rPr>
              <a:t>tö</a:t>
            </a:r>
            <a:r>
              <a:rPr lang="en-US" sz="2400" spc="-30" dirty="0">
                <a:solidFill>
                  <a:srgbClr val="0000CC"/>
                </a:solidFill>
                <a:latin typeface="VN-NTime" pitchFamily="2" charset="0"/>
              </a:rPr>
              <a:t>, </a:t>
            </a:r>
            <a:r>
              <a:rPr lang="en-US" sz="2400" spc="-30" dirty="0" err="1">
                <a:solidFill>
                  <a:srgbClr val="0000CC"/>
                </a:solidFill>
                <a:latin typeface="VN-NTime" pitchFamily="2" charset="0"/>
              </a:rPr>
              <a:t>tình</a:t>
            </a:r>
            <a:r>
              <a:rPr lang="en-US" sz="2400" spc="-30" dirty="0">
                <a:solidFill>
                  <a:srgbClr val="0000CC"/>
                </a:solidFill>
                <a:latin typeface="VN-NTime" pitchFamily="2" charset="0"/>
              </a:rPr>
              <a:t> </a:t>
            </a:r>
            <a:r>
              <a:rPr lang="en-US" sz="2400" spc="-30" dirty="0" err="1">
                <a:solidFill>
                  <a:srgbClr val="0000CC"/>
                </a:solidFill>
                <a:latin typeface="VN-NTime" pitchFamily="2" charset="0"/>
              </a:rPr>
              <a:t>caûm</a:t>
            </a:r>
            <a:r>
              <a:rPr lang="en-US" sz="2400" spc="-30" dirty="0">
                <a:solidFill>
                  <a:srgbClr val="0000CC"/>
                </a:solidFill>
                <a:latin typeface="VN-NTime" pitchFamily="2" charset="0"/>
              </a:rPr>
              <a:t>, </a:t>
            </a:r>
            <a:r>
              <a:rPr lang="en-US" sz="2400" spc="-30" dirty="0" err="1">
                <a:solidFill>
                  <a:srgbClr val="0000CC"/>
                </a:solidFill>
                <a:latin typeface="VN-NTime" pitchFamily="2" charset="0"/>
              </a:rPr>
              <a:t>kinh</a:t>
            </a:r>
            <a:r>
              <a:rPr lang="en-US" sz="2400" spc="-30" dirty="0">
                <a:solidFill>
                  <a:srgbClr val="0000CC"/>
                </a:solidFill>
                <a:latin typeface="VN-NTime" pitchFamily="2" charset="0"/>
              </a:rPr>
              <a:t> </a:t>
            </a:r>
            <a:r>
              <a:rPr lang="en-US" sz="2400" spc="-30" dirty="0" err="1">
                <a:solidFill>
                  <a:srgbClr val="0000CC"/>
                </a:solidFill>
                <a:latin typeface="VN-NTime" pitchFamily="2" charset="0"/>
              </a:rPr>
              <a:t>nghieäm</a:t>
            </a:r>
            <a:r>
              <a:rPr lang="en-US" sz="2400" spc="-30" dirty="0">
                <a:solidFill>
                  <a:srgbClr val="0000CC"/>
                </a:solidFill>
                <a:latin typeface="VN-NTime" pitchFamily="2" charset="0"/>
              </a:rPr>
              <a:t>, </a:t>
            </a:r>
            <a:r>
              <a:rPr lang="en-US" sz="2400" spc="-30" dirty="0" err="1">
                <a:solidFill>
                  <a:srgbClr val="0000CC"/>
                </a:solidFill>
                <a:latin typeface="VN-NTime" pitchFamily="2" charset="0"/>
              </a:rPr>
              <a:t>hieåu</a:t>
            </a:r>
            <a:r>
              <a:rPr lang="en-US" sz="2400" spc="-30" dirty="0">
                <a:solidFill>
                  <a:srgbClr val="0000CC"/>
                </a:solidFill>
                <a:latin typeface="VN-NTime" pitchFamily="2" charset="0"/>
              </a:rPr>
              <a:t> </a:t>
            </a:r>
            <a:r>
              <a:rPr lang="en-US" sz="2400" spc="-30" dirty="0" err="1">
                <a:solidFill>
                  <a:srgbClr val="0000CC"/>
                </a:solidFill>
                <a:latin typeface="VN-NTime" pitchFamily="2" charset="0"/>
              </a:rPr>
              <a:t>bieát</a:t>
            </a:r>
            <a:r>
              <a:rPr lang="en-US" sz="2400" spc="-30" dirty="0">
                <a:solidFill>
                  <a:srgbClr val="0000CC"/>
                </a:solidFill>
                <a:latin typeface="VN-NTime" pitchFamily="2" charset="0"/>
              </a:rPr>
              <a:t>…) </a:t>
            </a:r>
            <a:r>
              <a:rPr lang="en-US" sz="2400" b="1" spc="-30" dirty="0" err="1">
                <a:solidFill>
                  <a:srgbClr val="0000CC"/>
                </a:solidFill>
                <a:latin typeface="VN-NTime" pitchFamily="2" charset="0"/>
              </a:rPr>
              <a:t>cuûa</a:t>
            </a:r>
            <a:r>
              <a:rPr lang="en-US" sz="2400" b="1" spc="-30" dirty="0">
                <a:solidFill>
                  <a:srgbClr val="0000CC"/>
                </a:solidFill>
                <a:latin typeface="VN-NTime" pitchFamily="2" charset="0"/>
              </a:rPr>
              <a:t> con </a:t>
            </a:r>
            <a:r>
              <a:rPr lang="en-US" sz="2400" b="1" spc="-30" dirty="0" err="1">
                <a:solidFill>
                  <a:srgbClr val="0000CC"/>
                </a:solidFill>
                <a:latin typeface="VN-NTime" pitchFamily="2" charset="0"/>
              </a:rPr>
              <a:t>ngöôøi</a:t>
            </a:r>
            <a:r>
              <a:rPr lang="en-US" sz="2400" b="1" spc="-30" dirty="0">
                <a:solidFill>
                  <a:srgbClr val="0000CC"/>
                </a:solidFill>
                <a:latin typeface="VN-NTime" pitchFamily="2" charset="0"/>
              </a:rPr>
              <a:t>.</a:t>
            </a:r>
            <a:endParaRPr lang="pt-BR" sz="2400" b="1" dirty="0">
              <a:solidFill>
                <a:srgbClr val="0000CC"/>
              </a:solidFill>
              <a:latin typeface="VN-NTime" pitchFamily="2" charset="0"/>
            </a:endParaRPr>
          </a:p>
        </p:txBody>
      </p:sp>
      <p:sp>
        <p:nvSpPr>
          <p:cNvPr id="13" name="Rounded Rectangle 12"/>
          <p:cNvSpPr/>
          <p:nvPr/>
        </p:nvSpPr>
        <p:spPr>
          <a:xfrm>
            <a:off x="3517984" y="4908408"/>
            <a:ext cx="6319753" cy="1797192"/>
          </a:xfrm>
          <a:prstGeom prst="roundRect">
            <a:avLst>
              <a:gd name="adj" fmla="val 9294"/>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gn="l">
              <a:spcBef>
                <a:spcPts val="0"/>
              </a:spcBef>
              <a:buFont typeface="Arial" pitchFamily="34" charset="0"/>
              <a:buChar char="•"/>
            </a:pPr>
            <a:r>
              <a:rPr lang="pt-BR" sz="2400" b="1" dirty="0">
                <a:solidFill>
                  <a:schemeClr val="bg2"/>
                </a:solidFill>
                <a:latin typeface="VN-NTime" pitchFamily="2" charset="0"/>
              </a:rPr>
              <a:t>YT laø moät hieän töôïng xaõ hoäi vaø mang baûn chaát xaõ hoäi: </a:t>
            </a:r>
            <a:r>
              <a:rPr lang="pt-BR" sz="2400" b="1" dirty="0">
                <a:solidFill>
                  <a:srgbClr val="0000CC"/>
                </a:solidFill>
                <a:latin typeface="VN-NTime" pitchFamily="2" charset="0"/>
              </a:rPr>
              <a:t>YT ra ñôøi, toàn taïi, thay ñoåi gaén vôùi thöïc tieãn xaõ hoäi, bò chi phoái bôûi caùc quy luaät, ñieàu kieän xaõ hoäi; phaûn aùnh vaø saùng taïo theo nhu caàu cuûa thöïc tieãn xaõ hoäi. </a:t>
            </a:r>
          </a:p>
        </p:txBody>
      </p:sp>
      <p:cxnSp>
        <p:nvCxnSpPr>
          <p:cNvPr id="14" name="Straight Arrow Connector 13"/>
          <p:cNvCxnSpPr>
            <a:stCxn id="10" idx="3"/>
            <a:endCxn id="12" idx="1"/>
          </p:cNvCxnSpPr>
          <p:nvPr/>
        </p:nvCxnSpPr>
        <p:spPr>
          <a:xfrm flipV="1">
            <a:off x="2984585" y="3731126"/>
            <a:ext cx="533399" cy="267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a:endCxn id="11" idx="1"/>
          </p:cNvCxnSpPr>
          <p:nvPr/>
        </p:nvCxnSpPr>
        <p:spPr>
          <a:xfrm flipV="1">
            <a:off x="2984585" y="1655488"/>
            <a:ext cx="533400" cy="207831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13" idx="1"/>
          </p:cNvCxnSpPr>
          <p:nvPr/>
        </p:nvCxnSpPr>
        <p:spPr>
          <a:xfrm>
            <a:off x="2984585" y="3733800"/>
            <a:ext cx="533399" cy="207320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8" name="AutoShape 49"/>
          <p:cNvSpPr>
            <a:spLocks noChangeArrowheads="1"/>
          </p:cNvSpPr>
          <p:nvPr/>
        </p:nvSpPr>
        <p:spPr bwMode="auto">
          <a:xfrm>
            <a:off x="56003" y="477718"/>
            <a:ext cx="26189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b)</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2284049261"/>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074737" y="1513678"/>
            <a:ext cx="8686800" cy="3579880"/>
          </a:xfrm>
          <a:prstGeom prst="roundRect">
            <a:avLst>
              <a:gd name="adj" fmla="val 265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7800" indent="-177800">
              <a:spcBef>
                <a:spcPts val="600"/>
              </a:spcBef>
              <a:spcAft>
                <a:spcPts val="0"/>
              </a:spcAft>
              <a:buFont typeface="Arial" pitchFamily="34" charset="0"/>
              <a:buChar char="•"/>
            </a:pPr>
            <a:r>
              <a:rPr lang="en-US" sz="2400" b="1" dirty="0">
                <a:solidFill>
                  <a:schemeClr val="bg2"/>
                </a:solidFill>
                <a:latin typeface="VN-NTime" pitchFamily="2" charset="0"/>
              </a:rPr>
              <a:t>Tri </a:t>
            </a:r>
            <a:r>
              <a:rPr lang="en-US" sz="2400" b="1" dirty="0" err="1">
                <a:solidFill>
                  <a:schemeClr val="bg2"/>
                </a:solidFill>
                <a:latin typeface="VN-NTime" pitchFamily="2" charset="0"/>
              </a:rPr>
              <a:t>thöùc</a:t>
            </a:r>
            <a:r>
              <a:rPr lang="en-US" sz="2400" b="1" dirty="0">
                <a:solidFill>
                  <a:schemeClr val="bg2"/>
                </a:solidFill>
                <a:latin typeface="VN-NTime" pitchFamily="2" charset="0"/>
              </a:rPr>
              <a:t>: </a:t>
            </a:r>
            <a:r>
              <a:rPr lang="en-US" sz="2400" b="1" dirty="0" err="1">
                <a:solidFill>
                  <a:srgbClr val="0000CC"/>
                </a:solidFill>
                <a:latin typeface="VN-NTime" pitchFamily="2" charset="0"/>
              </a:rPr>
              <a:t>Keát</a:t>
            </a:r>
            <a:r>
              <a:rPr lang="en-US" sz="2400" b="1" dirty="0">
                <a:solidFill>
                  <a:srgbClr val="0000CC"/>
                </a:solidFill>
                <a:latin typeface="VN-NTime" pitchFamily="2" charset="0"/>
              </a:rPr>
              <a:t> </a:t>
            </a:r>
            <a:r>
              <a:rPr lang="en-US" sz="2400" b="1" dirty="0" err="1">
                <a:solidFill>
                  <a:srgbClr val="0000CC"/>
                </a:solidFill>
                <a:latin typeface="VN-NTime" pitchFamily="2" charset="0"/>
              </a:rPr>
              <a:t>quaû</a:t>
            </a:r>
            <a:r>
              <a:rPr lang="en-US" sz="2400" b="1" dirty="0">
                <a:solidFill>
                  <a:srgbClr val="0000CC"/>
                </a:solidFill>
                <a:latin typeface="VN-NTime" pitchFamily="2" charset="0"/>
              </a:rPr>
              <a:t> </a:t>
            </a:r>
            <a:r>
              <a:rPr lang="en-US" sz="2400" b="1" dirty="0" err="1">
                <a:solidFill>
                  <a:srgbClr val="0000CC"/>
                </a:solidFill>
                <a:latin typeface="VN-NTime" pitchFamily="2" charset="0"/>
              </a:rPr>
              <a:t>cuûa</a:t>
            </a:r>
            <a:r>
              <a:rPr lang="en-US" sz="2400" b="1" dirty="0">
                <a:solidFill>
                  <a:srgbClr val="0000CC"/>
                </a:solidFill>
                <a:latin typeface="VN-NTime" pitchFamily="2" charset="0"/>
              </a:rPr>
              <a:t> </a:t>
            </a:r>
            <a:r>
              <a:rPr lang="en-US" sz="2400" b="1" dirty="0" err="1">
                <a:solidFill>
                  <a:srgbClr val="0000CC"/>
                </a:solidFill>
                <a:latin typeface="VN-NTime" pitchFamily="2" charset="0"/>
              </a:rPr>
              <a:t>quùa</a:t>
            </a:r>
            <a:r>
              <a:rPr lang="en-US" sz="2400" b="1" dirty="0">
                <a:solidFill>
                  <a:srgbClr val="0000CC"/>
                </a:solidFill>
                <a:latin typeface="VN-NTime" pitchFamily="2" charset="0"/>
              </a:rPr>
              <a:t> </a:t>
            </a:r>
            <a:r>
              <a:rPr lang="en-US" sz="2400" b="1" dirty="0" err="1">
                <a:solidFill>
                  <a:srgbClr val="0000CC"/>
                </a:solidFill>
                <a:latin typeface="VN-NTime" pitchFamily="2" charset="0"/>
              </a:rPr>
              <a:t>trình</a:t>
            </a:r>
            <a:r>
              <a:rPr lang="en-US" sz="2400" b="1" dirty="0">
                <a:solidFill>
                  <a:srgbClr val="0000CC"/>
                </a:solidFill>
                <a:latin typeface="VN-NTime" pitchFamily="2" charset="0"/>
              </a:rPr>
              <a:t> </a:t>
            </a:r>
            <a:r>
              <a:rPr lang="en-US" sz="2400" b="1" dirty="0" err="1">
                <a:solidFill>
                  <a:srgbClr val="0000CC"/>
                </a:solidFill>
                <a:latin typeface="VN-NTime" pitchFamily="2" charset="0"/>
              </a:rPr>
              <a:t>nhaän</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r>
              <a:rPr lang="en-US" sz="2400" b="1" dirty="0" err="1">
                <a:solidFill>
                  <a:srgbClr val="0000CC"/>
                </a:solidFill>
                <a:latin typeface="VN-NTime" pitchFamily="2" charset="0"/>
              </a:rPr>
              <a:t>theá</a:t>
            </a:r>
            <a:r>
              <a:rPr lang="en-US" sz="2400" b="1" dirty="0">
                <a:solidFill>
                  <a:srgbClr val="0000CC"/>
                </a:solidFill>
                <a:latin typeface="VN-NTime" pitchFamily="2" charset="0"/>
              </a:rPr>
              <a:t> </a:t>
            </a:r>
            <a:r>
              <a:rPr lang="en-US" sz="2400" b="1" dirty="0" err="1">
                <a:solidFill>
                  <a:srgbClr val="0000CC"/>
                </a:solidFill>
                <a:latin typeface="VN-NTime" pitchFamily="2" charset="0"/>
              </a:rPr>
              <a:t>giôùi</a:t>
            </a:r>
            <a:r>
              <a:rPr lang="en-US" sz="2400" b="1" dirty="0">
                <a:solidFill>
                  <a:srgbClr val="0000CC"/>
                </a:solidFill>
                <a:latin typeface="VN-NTime" pitchFamily="2" charset="0"/>
              </a:rPr>
              <a:t>, </a:t>
            </a:r>
            <a:r>
              <a:rPr lang="en-US" sz="2400" b="1" dirty="0" err="1">
                <a:solidFill>
                  <a:srgbClr val="0000CC"/>
                </a:solidFill>
                <a:latin typeface="VN-NTime" pitchFamily="2" charset="0"/>
              </a:rPr>
              <a:t>höôùng</a:t>
            </a:r>
            <a:r>
              <a:rPr lang="en-US" sz="2400" b="1" dirty="0">
                <a:solidFill>
                  <a:srgbClr val="0000CC"/>
                </a:solidFill>
                <a:latin typeface="VN-NTime" pitchFamily="2" charset="0"/>
              </a:rPr>
              <a:t> </a:t>
            </a:r>
            <a:r>
              <a:rPr lang="en-US" sz="2400" b="1" dirty="0" err="1">
                <a:solidFill>
                  <a:srgbClr val="0000CC"/>
                </a:solidFill>
                <a:latin typeface="VN-NTime" pitchFamily="2" charset="0"/>
              </a:rPr>
              <a:t>daãn</a:t>
            </a:r>
            <a:r>
              <a:rPr lang="en-US" sz="2400" b="1" dirty="0">
                <a:solidFill>
                  <a:srgbClr val="0000CC"/>
                </a:solidFill>
                <a:latin typeface="VN-NTime" pitchFamily="2" charset="0"/>
              </a:rPr>
              <a:t> </a:t>
            </a:r>
            <a:r>
              <a:rPr lang="en-US" sz="2400" b="1" dirty="0" err="1">
                <a:solidFill>
                  <a:srgbClr val="0000CC"/>
                </a:solidFill>
                <a:latin typeface="VN-NTime" pitchFamily="2" charset="0"/>
              </a:rPr>
              <a:t>haønh</a:t>
            </a:r>
            <a:r>
              <a:rPr lang="en-US" sz="2400" b="1" dirty="0">
                <a:solidFill>
                  <a:srgbClr val="0000CC"/>
                </a:solidFill>
                <a:latin typeface="VN-NTime" pitchFamily="2" charset="0"/>
              </a:rPr>
              <a:t> vi con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 </a:t>
            </a:r>
            <a:r>
              <a:rPr lang="en-US" sz="2400" dirty="0">
                <a:solidFill>
                  <a:srgbClr val="0000CC"/>
                </a:solidFill>
                <a:latin typeface="VN-NTime" pitchFamily="2" charset="0"/>
              </a:rPr>
              <a:t>(</a:t>
            </a:r>
            <a:r>
              <a:rPr lang="en-US" sz="2400" dirty="0" err="1">
                <a:solidFill>
                  <a:srgbClr val="0000CC"/>
                </a:solidFill>
                <a:latin typeface="VN-NTime" pitchFamily="2" charset="0"/>
              </a:rPr>
              <a:t>Yeáu</a:t>
            </a:r>
            <a:r>
              <a:rPr lang="en-US" sz="2400" dirty="0">
                <a:solidFill>
                  <a:srgbClr val="0000CC"/>
                </a:solidFill>
                <a:latin typeface="VN-NTime" pitchFamily="2" charset="0"/>
              </a:rPr>
              <a:t> </a:t>
            </a:r>
            <a:r>
              <a:rPr lang="en-US" sz="2400" dirty="0" err="1">
                <a:solidFill>
                  <a:srgbClr val="0000CC"/>
                </a:solidFill>
                <a:latin typeface="VN-NTime" pitchFamily="2" charset="0"/>
              </a:rPr>
              <a:t>toá</a:t>
            </a:r>
            <a:r>
              <a:rPr lang="en-US" sz="2400" dirty="0">
                <a:solidFill>
                  <a:srgbClr val="0000CC"/>
                </a:solidFill>
                <a:latin typeface="VN-NTime" pitchFamily="2" charset="0"/>
              </a:rPr>
              <a:t> </a:t>
            </a:r>
            <a:r>
              <a:rPr lang="en-US" sz="2400" dirty="0" err="1">
                <a:solidFill>
                  <a:srgbClr val="0000CC"/>
                </a:solidFill>
                <a:latin typeface="VN-NTime" pitchFamily="2" charset="0"/>
              </a:rPr>
              <a:t>cô</a:t>
            </a:r>
            <a:r>
              <a:rPr lang="en-US" sz="2400" dirty="0">
                <a:solidFill>
                  <a:srgbClr val="0000CC"/>
                </a:solidFill>
                <a:latin typeface="VN-NTime" pitchFamily="2" charset="0"/>
              </a:rPr>
              <a:t> </a:t>
            </a:r>
            <a:r>
              <a:rPr lang="en-US" sz="2400" dirty="0" err="1">
                <a:solidFill>
                  <a:srgbClr val="0000CC"/>
                </a:solidFill>
                <a:latin typeface="VN-NTime" pitchFamily="2" charset="0"/>
              </a:rPr>
              <a:t>baûn</a:t>
            </a:r>
            <a:r>
              <a:rPr lang="en-US" sz="2400" dirty="0">
                <a:solidFill>
                  <a:srgbClr val="0000CC"/>
                </a:solidFill>
                <a:latin typeface="VN-NTime" pitchFamily="2" charset="0"/>
              </a:rPr>
              <a:t>, </a:t>
            </a:r>
            <a:r>
              <a:rPr lang="en-US" sz="2400" dirty="0" err="1">
                <a:solidFill>
                  <a:srgbClr val="0000CC"/>
                </a:solidFill>
                <a:latin typeface="VN-NTime" pitchFamily="2" charset="0"/>
              </a:rPr>
              <a:t>coát</a:t>
            </a:r>
            <a:r>
              <a:rPr lang="en-US" sz="2400" dirty="0">
                <a:solidFill>
                  <a:srgbClr val="0000CC"/>
                </a:solidFill>
                <a:latin typeface="VN-NTime" pitchFamily="2" charset="0"/>
              </a:rPr>
              <a:t> </a:t>
            </a:r>
            <a:r>
              <a:rPr lang="en-US" sz="2400" dirty="0" err="1">
                <a:solidFill>
                  <a:srgbClr val="0000CC"/>
                </a:solidFill>
                <a:latin typeface="VN-NTime" pitchFamily="2" charset="0"/>
              </a:rPr>
              <a:t>loõi</a:t>
            </a:r>
            <a:r>
              <a:rPr lang="en-US" sz="2400" dirty="0">
                <a:solidFill>
                  <a:srgbClr val="0000CC"/>
                </a:solidFill>
                <a:latin typeface="VN-NTime" pitchFamily="2" charset="0"/>
              </a:rPr>
              <a:t> </a:t>
            </a:r>
            <a:r>
              <a:rPr lang="en-US" sz="2400" dirty="0" err="1">
                <a:solidFill>
                  <a:srgbClr val="0000CC"/>
                </a:solidFill>
                <a:latin typeface="VN-NTime" pitchFamily="2" charset="0"/>
              </a:rPr>
              <a:t>cuûa</a:t>
            </a:r>
            <a:r>
              <a:rPr lang="en-US" sz="2400" dirty="0">
                <a:solidFill>
                  <a:srgbClr val="0000CC"/>
                </a:solidFill>
                <a:latin typeface="VN-NTime" pitchFamily="2" charset="0"/>
              </a:rPr>
              <a:t> YT).</a:t>
            </a:r>
          </a:p>
          <a:p>
            <a:pPr marL="177800" indent="-177800">
              <a:spcBef>
                <a:spcPts val="600"/>
              </a:spcBef>
              <a:spcAft>
                <a:spcPts val="0"/>
              </a:spcAft>
              <a:buFont typeface="Arial" pitchFamily="34" charset="0"/>
              <a:buChar char="•"/>
            </a:pPr>
            <a:r>
              <a:rPr lang="en-US" sz="2400" b="1" dirty="0" err="1">
                <a:solidFill>
                  <a:schemeClr val="bg2"/>
                </a:solidFill>
                <a:latin typeface="VN-NTime" pitchFamily="2" charset="0"/>
              </a:rPr>
              <a:t>Tình</a:t>
            </a:r>
            <a:r>
              <a:rPr lang="en-US" sz="2400" b="1" dirty="0">
                <a:solidFill>
                  <a:schemeClr val="bg2"/>
                </a:solidFill>
                <a:latin typeface="VN-NTime" pitchFamily="2" charset="0"/>
              </a:rPr>
              <a:t> </a:t>
            </a:r>
            <a:r>
              <a:rPr lang="en-US" sz="2400" b="1" dirty="0" err="1">
                <a:solidFill>
                  <a:schemeClr val="bg2"/>
                </a:solidFill>
                <a:latin typeface="VN-NTime" pitchFamily="2" charset="0"/>
              </a:rPr>
              <a:t>caûm</a:t>
            </a:r>
            <a:r>
              <a:rPr lang="en-US" sz="2400" b="1" dirty="0">
                <a:solidFill>
                  <a:schemeClr val="bg2"/>
                </a:solidFill>
                <a:latin typeface="VN-NTime" pitchFamily="2" charset="0"/>
              </a:rPr>
              <a:t>: </a:t>
            </a:r>
            <a:r>
              <a:rPr lang="en-US" sz="2400" b="1" dirty="0">
                <a:solidFill>
                  <a:srgbClr val="0000CC"/>
                </a:solidFill>
                <a:latin typeface="VN-NTime" pitchFamily="2" charset="0"/>
              </a:rPr>
              <a:t>Rung </a:t>
            </a:r>
            <a:r>
              <a:rPr lang="en-US" sz="2400" b="1" dirty="0" err="1">
                <a:solidFill>
                  <a:srgbClr val="0000CC"/>
                </a:solidFill>
                <a:latin typeface="VN-NTime" pitchFamily="2" charset="0"/>
              </a:rPr>
              <a:t>ñoäng</a:t>
            </a:r>
            <a:r>
              <a:rPr lang="en-US" sz="2400" b="1" dirty="0">
                <a:solidFill>
                  <a:srgbClr val="0000CC"/>
                </a:solidFill>
                <a:latin typeface="VN-NTime" pitchFamily="2" charset="0"/>
              </a:rPr>
              <a:t> </a:t>
            </a:r>
            <a:r>
              <a:rPr lang="en-US" sz="2400" b="1" dirty="0" err="1">
                <a:solidFill>
                  <a:srgbClr val="0000CC"/>
                </a:solidFill>
                <a:latin typeface="VN-NTime" pitchFamily="2" charset="0"/>
              </a:rPr>
              <a:t>taâm</a:t>
            </a:r>
            <a:r>
              <a:rPr lang="en-US" sz="2400" b="1" dirty="0">
                <a:solidFill>
                  <a:srgbClr val="0000CC"/>
                </a:solidFill>
                <a:latin typeface="VN-NTime" pitchFamily="2" charset="0"/>
              </a:rPr>
              <a:t> </a:t>
            </a:r>
            <a:r>
              <a:rPr lang="en-US" sz="2400" b="1" dirty="0" err="1">
                <a:solidFill>
                  <a:srgbClr val="0000CC"/>
                </a:solidFill>
                <a:latin typeface="VN-NTime" pitchFamily="2" charset="0"/>
              </a:rPr>
              <a:t>lyù</a:t>
            </a:r>
            <a:r>
              <a:rPr lang="en-US" sz="2400" b="1" dirty="0">
                <a:solidFill>
                  <a:srgbClr val="0000CC"/>
                </a:solidFill>
                <a:latin typeface="VN-NTime" pitchFamily="2" charset="0"/>
              </a:rPr>
              <a:t> </a:t>
            </a:r>
            <a:r>
              <a:rPr lang="en-US" sz="2400" b="1" dirty="0" err="1">
                <a:solidFill>
                  <a:srgbClr val="0000CC"/>
                </a:solidFill>
                <a:latin typeface="VN-NTime" pitchFamily="2" charset="0"/>
              </a:rPr>
              <a:t>oån</a:t>
            </a:r>
            <a:r>
              <a:rPr lang="en-US" sz="2400" b="1" dirty="0">
                <a:solidFill>
                  <a:srgbClr val="0000CC"/>
                </a:solidFill>
                <a:latin typeface="VN-NTime" pitchFamily="2" charset="0"/>
              </a:rPr>
              <a:t> </a:t>
            </a:r>
            <a:r>
              <a:rPr lang="en-US" sz="2400" b="1" dirty="0" err="1">
                <a:solidFill>
                  <a:srgbClr val="0000CC"/>
                </a:solidFill>
                <a:latin typeface="VN-NTime" pitchFamily="2" charset="0"/>
              </a:rPr>
              <a:t>ñònh</a:t>
            </a:r>
            <a:r>
              <a:rPr lang="en-US" sz="2400" b="1" dirty="0">
                <a:solidFill>
                  <a:srgbClr val="0000CC"/>
                </a:solidFill>
                <a:latin typeface="VN-NTime" pitchFamily="2" charset="0"/>
              </a:rPr>
              <a:t> </a:t>
            </a:r>
            <a:r>
              <a:rPr lang="en-US" sz="2400" b="1" dirty="0" err="1">
                <a:solidFill>
                  <a:srgbClr val="0000CC"/>
                </a:solidFill>
                <a:latin typeface="VN-NTime" pitchFamily="2" charset="0"/>
              </a:rPr>
              <a:t>toû</a:t>
            </a:r>
            <a:r>
              <a:rPr lang="en-US" sz="2400" b="1" dirty="0">
                <a:solidFill>
                  <a:srgbClr val="0000CC"/>
                </a:solidFill>
                <a:latin typeface="VN-NTime" pitchFamily="2" charset="0"/>
              </a:rPr>
              <a:t> </a:t>
            </a:r>
            <a:r>
              <a:rPr lang="en-US" sz="2400" b="1" dirty="0" err="1">
                <a:solidFill>
                  <a:srgbClr val="0000CC"/>
                </a:solidFill>
                <a:latin typeface="VN-NTime" pitchFamily="2" charset="0"/>
              </a:rPr>
              <a:t>thaùi</a:t>
            </a:r>
            <a:r>
              <a:rPr lang="en-US" sz="2400" b="1" dirty="0">
                <a:solidFill>
                  <a:srgbClr val="0000CC"/>
                </a:solidFill>
                <a:latin typeface="VN-NTime" pitchFamily="2" charset="0"/>
              </a:rPr>
              <a:t> </a:t>
            </a:r>
            <a:r>
              <a:rPr lang="en-US" sz="2400" b="1" dirty="0" err="1">
                <a:solidFill>
                  <a:srgbClr val="0000CC"/>
                </a:solidFill>
                <a:latin typeface="VN-NTime" pitchFamily="2" charset="0"/>
              </a:rPr>
              <a:t>ñoä</a:t>
            </a:r>
            <a:r>
              <a:rPr lang="en-US" sz="2400" b="1" dirty="0">
                <a:solidFill>
                  <a:srgbClr val="0000CC"/>
                </a:solidFill>
                <a:latin typeface="VN-NTime" pitchFamily="2" charset="0"/>
              </a:rPr>
              <a:t> con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 </a:t>
            </a:r>
            <a:r>
              <a:rPr lang="en-US" sz="2400" b="1" dirty="0" err="1">
                <a:solidFill>
                  <a:srgbClr val="0000CC"/>
                </a:solidFill>
                <a:latin typeface="VN-NTime" pitchFamily="2" charset="0"/>
              </a:rPr>
              <a:t>tröôùc</a:t>
            </a:r>
            <a:r>
              <a:rPr lang="en-US" sz="2400" b="1" dirty="0">
                <a:solidFill>
                  <a:srgbClr val="0000CC"/>
                </a:solidFill>
                <a:latin typeface="VN-NTime" pitchFamily="2" charset="0"/>
              </a:rPr>
              <a:t> </a:t>
            </a:r>
            <a:r>
              <a:rPr lang="en-US" sz="2400" b="1" dirty="0" err="1">
                <a:solidFill>
                  <a:srgbClr val="0000CC"/>
                </a:solidFill>
                <a:latin typeface="VN-NTime" pitchFamily="2" charset="0"/>
              </a:rPr>
              <a:t>hieän</a:t>
            </a:r>
            <a:r>
              <a:rPr lang="en-US" sz="2400" b="1" dirty="0">
                <a:solidFill>
                  <a:srgbClr val="0000CC"/>
                </a:solidFill>
                <a:latin typeface="VN-NTime" pitchFamily="2" charset="0"/>
              </a:rPr>
              <a:t> </a:t>
            </a:r>
            <a:r>
              <a:rPr lang="en-US" sz="2400" b="1" dirty="0" err="1">
                <a:solidFill>
                  <a:srgbClr val="0000CC"/>
                </a:solidFill>
                <a:latin typeface="VN-NTime" pitchFamily="2" charset="0"/>
              </a:rPr>
              <a:t>thöïc</a:t>
            </a:r>
            <a:r>
              <a:rPr lang="en-US" sz="2400" b="1" dirty="0">
                <a:solidFill>
                  <a:srgbClr val="0000CC"/>
                </a:solidFill>
                <a:latin typeface="VN-NTime" pitchFamily="2" charset="0"/>
              </a:rPr>
              <a:t>; </a:t>
            </a:r>
            <a:r>
              <a:rPr lang="en-US" sz="2400" b="1" dirty="0" err="1">
                <a:solidFill>
                  <a:srgbClr val="0000CC"/>
                </a:solidFill>
                <a:latin typeface="VN-NTime" pitchFamily="2" charset="0"/>
              </a:rPr>
              <a:t>Laø</a:t>
            </a:r>
            <a:r>
              <a:rPr lang="en-US" sz="2400" b="1" dirty="0">
                <a:solidFill>
                  <a:srgbClr val="0000CC"/>
                </a:solidFill>
                <a:latin typeface="VN-NTime" pitchFamily="2" charset="0"/>
              </a:rPr>
              <a:t> </a:t>
            </a:r>
            <a:r>
              <a:rPr lang="en-US" sz="2400" b="1" dirty="0" err="1">
                <a:solidFill>
                  <a:srgbClr val="0000CC"/>
                </a:solidFill>
                <a:latin typeface="VN-NTime" pitchFamily="2" charset="0"/>
              </a:rPr>
              <a:t>ñoäng</a:t>
            </a:r>
            <a:r>
              <a:rPr lang="en-US" sz="2400" b="1" dirty="0">
                <a:solidFill>
                  <a:srgbClr val="0000CC"/>
                </a:solidFill>
                <a:latin typeface="VN-NTime" pitchFamily="2" charset="0"/>
              </a:rPr>
              <a:t> </a:t>
            </a:r>
            <a:r>
              <a:rPr lang="en-US" sz="2400" b="1" dirty="0" err="1">
                <a:solidFill>
                  <a:srgbClr val="0000CC"/>
                </a:solidFill>
                <a:latin typeface="VN-NTime" pitchFamily="2" charset="0"/>
              </a:rPr>
              <a:t>löïc</a:t>
            </a:r>
            <a:r>
              <a:rPr lang="en-US" sz="2400" b="1" dirty="0">
                <a:solidFill>
                  <a:srgbClr val="0000CC"/>
                </a:solidFill>
                <a:latin typeface="VN-NTime" pitchFamily="2" charset="0"/>
              </a:rPr>
              <a:t> hay </a:t>
            </a:r>
            <a:r>
              <a:rPr lang="en-US" sz="2400" b="1" dirty="0" err="1">
                <a:solidFill>
                  <a:srgbClr val="0000CC"/>
                </a:solidFill>
                <a:latin typeface="VN-NTime" pitchFamily="2" charset="0"/>
              </a:rPr>
              <a:t>caûn</a:t>
            </a:r>
            <a:r>
              <a:rPr lang="en-US" sz="2400" b="1" dirty="0">
                <a:solidFill>
                  <a:srgbClr val="0000CC"/>
                </a:solidFill>
                <a:latin typeface="VN-NTime" pitchFamily="2" charset="0"/>
              </a:rPr>
              <a:t> </a:t>
            </a:r>
            <a:r>
              <a:rPr lang="en-US" sz="2400" b="1" dirty="0" err="1">
                <a:solidFill>
                  <a:srgbClr val="0000CC"/>
                </a:solidFill>
                <a:latin typeface="VN-NTime" pitchFamily="2" charset="0"/>
              </a:rPr>
              <a:t>löïc</a:t>
            </a:r>
            <a:r>
              <a:rPr lang="en-US" sz="2400" b="1" dirty="0">
                <a:solidFill>
                  <a:srgbClr val="0000CC"/>
                </a:solidFill>
                <a:latin typeface="VN-NTime" pitchFamily="2" charset="0"/>
              </a:rPr>
              <a:t> </a:t>
            </a:r>
            <a:r>
              <a:rPr lang="en-US" sz="2400" b="1" dirty="0" err="1">
                <a:solidFill>
                  <a:srgbClr val="0000CC"/>
                </a:solidFill>
                <a:latin typeface="VN-NTime" pitchFamily="2" charset="0"/>
              </a:rPr>
              <a:t>ñoái</a:t>
            </a:r>
            <a:r>
              <a:rPr lang="en-US" sz="2400" b="1" dirty="0">
                <a:solidFill>
                  <a:srgbClr val="0000CC"/>
                </a:solidFill>
                <a:latin typeface="VN-NTime" pitchFamily="2" charset="0"/>
              </a:rPr>
              <a:t> </a:t>
            </a:r>
            <a:r>
              <a:rPr lang="en-US" sz="2400" b="1" dirty="0" err="1">
                <a:solidFill>
                  <a:srgbClr val="0000CC"/>
                </a:solidFill>
                <a:latin typeface="VN-NTime" pitchFamily="2" charset="0"/>
              </a:rPr>
              <a:t>vôùi</a:t>
            </a:r>
            <a:r>
              <a:rPr lang="en-US" sz="2400" b="1" dirty="0">
                <a:solidFill>
                  <a:srgbClr val="0000CC"/>
                </a:solidFill>
                <a:latin typeface="VN-NTime" pitchFamily="2" charset="0"/>
              </a:rPr>
              <a:t> </a:t>
            </a:r>
            <a:r>
              <a:rPr lang="en-US" sz="2400" b="1" dirty="0" err="1">
                <a:solidFill>
                  <a:srgbClr val="0000CC"/>
                </a:solidFill>
                <a:latin typeface="VN-NTime" pitchFamily="2" charset="0"/>
              </a:rPr>
              <a:t>haønh</a:t>
            </a:r>
            <a:r>
              <a:rPr lang="en-US" sz="2400" b="1" dirty="0">
                <a:solidFill>
                  <a:srgbClr val="0000CC"/>
                </a:solidFill>
                <a:latin typeface="VN-NTime" pitchFamily="2" charset="0"/>
              </a:rPr>
              <a:t> vi CN.</a:t>
            </a:r>
          </a:p>
          <a:p>
            <a:pPr marL="177800" indent="-177800">
              <a:spcBef>
                <a:spcPts val="600"/>
              </a:spcBef>
              <a:spcAft>
                <a:spcPts val="0"/>
              </a:spcAft>
              <a:buFont typeface="Arial" pitchFamily="34" charset="0"/>
              <a:buChar char="•"/>
            </a:pPr>
            <a:r>
              <a:rPr lang="en-US" sz="2400" b="1" dirty="0" err="1">
                <a:solidFill>
                  <a:schemeClr val="bg2"/>
                </a:solidFill>
                <a:latin typeface="VN-NTime" pitchFamily="2" charset="0"/>
              </a:rPr>
              <a:t>Nieàm</a:t>
            </a:r>
            <a:r>
              <a:rPr lang="en-US" sz="2400" b="1" dirty="0">
                <a:solidFill>
                  <a:schemeClr val="bg2"/>
                </a:solidFill>
                <a:latin typeface="VN-NTime" pitchFamily="2" charset="0"/>
              </a:rPr>
              <a:t> tin:</a:t>
            </a:r>
            <a:r>
              <a:rPr lang="en-US" altLang="ja-JP" sz="2400" b="1" dirty="0">
                <a:solidFill>
                  <a:schemeClr val="bg2"/>
                </a:solidFill>
                <a:latin typeface="VN-NTime" pitchFamily="2" charset="0"/>
              </a:rPr>
              <a:t> </a:t>
            </a:r>
            <a:r>
              <a:rPr lang="en-US" altLang="ja-JP" sz="2400" b="1" dirty="0" err="1">
                <a:solidFill>
                  <a:srgbClr val="0000CC"/>
                </a:solidFill>
                <a:latin typeface="VN-NTime" pitchFamily="2" charset="0"/>
              </a:rPr>
              <a:t>Caûm</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giaùc</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chaéc</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chaén</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veà</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moät</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ñieàu</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gì</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ñoù</a:t>
            </a:r>
            <a:r>
              <a:rPr lang="en-US" altLang="ja-JP" sz="2400" b="1" dirty="0">
                <a:solidFill>
                  <a:srgbClr val="0000CC"/>
                </a:solidFill>
                <a:latin typeface="VN-NTime" pitchFamily="2" charset="0"/>
              </a:rPr>
              <a:t>.</a:t>
            </a:r>
            <a:endParaRPr lang="en-US" sz="2400" b="1" dirty="0">
              <a:solidFill>
                <a:srgbClr val="0000CC"/>
              </a:solidFill>
              <a:latin typeface="VN-NTime" pitchFamily="2" charset="0"/>
            </a:endParaRPr>
          </a:p>
          <a:p>
            <a:pPr marL="177800" indent="-177800">
              <a:spcBef>
                <a:spcPts val="600"/>
              </a:spcBef>
              <a:spcAft>
                <a:spcPts val="0"/>
              </a:spcAft>
              <a:buFont typeface="Arial" pitchFamily="34" charset="0"/>
              <a:buChar char="•"/>
            </a:pPr>
            <a:r>
              <a:rPr lang="en-US" sz="2400" b="1" dirty="0" err="1">
                <a:solidFill>
                  <a:schemeClr val="bg2"/>
                </a:solidFill>
                <a:latin typeface="VN-NTime" pitchFamily="2" charset="0"/>
              </a:rPr>
              <a:t>Lyù</a:t>
            </a:r>
            <a:r>
              <a:rPr lang="en-US" sz="2400" b="1" dirty="0">
                <a:solidFill>
                  <a:schemeClr val="bg2"/>
                </a:solidFill>
                <a:latin typeface="VN-NTime" pitchFamily="2" charset="0"/>
              </a:rPr>
              <a:t> </a:t>
            </a:r>
            <a:r>
              <a:rPr lang="en-US" sz="2400" b="1" dirty="0" err="1">
                <a:solidFill>
                  <a:schemeClr val="bg2"/>
                </a:solidFill>
                <a:latin typeface="VN-NTime" pitchFamily="2" charset="0"/>
              </a:rPr>
              <a:t>trí</a:t>
            </a:r>
            <a:r>
              <a:rPr lang="en-US" sz="2400" b="1" dirty="0">
                <a:solidFill>
                  <a:schemeClr val="bg2"/>
                </a:solidFill>
                <a:latin typeface="VN-NTime" pitchFamily="2" charset="0"/>
              </a:rPr>
              <a:t>:</a:t>
            </a:r>
            <a:r>
              <a:rPr lang="en-US" altLang="ja-JP" sz="2400" b="1" dirty="0">
                <a:solidFill>
                  <a:schemeClr val="bg2"/>
                </a:solidFill>
                <a:latin typeface="VN-NTime" pitchFamily="2" charset="0"/>
              </a:rPr>
              <a:t> </a:t>
            </a:r>
            <a:r>
              <a:rPr lang="en-US" altLang="ja-JP" sz="2400" b="1" dirty="0" err="1">
                <a:solidFill>
                  <a:srgbClr val="0000CC"/>
                </a:solidFill>
                <a:latin typeface="VN-NTime" pitchFamily="2" charset="0"/>
              </a:rPr>
              <a:t>Naêng</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löïc</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phaân</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tích</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xöû</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lyù</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tình</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huoáng</a:t>
            </a:r>
            <a:r>
              <a:rPr lang="en-US" altLang="ja-JP" sz="2400" b="1" dirty="0">
                <a:solidFill>
                  <a:srgbClr val="0000CC"/>
                </a:solidFill>
                <a:latin typeface="VN-NTime" pitchFamily="2" charset="0"/>
              </a:rPr>
              <a:t>.</a:t>
            </a:r>
            <a:endParaRPr lang="en-US" sz="2400" b="1" dirty="0">
              <a:solidFill>
                <a:srgbClr val="0000CC"/>
              </a:solidFill>
              <a:latin typeface="VN-NTime" pitchFamily="2" charset="0"/>
            </a:endParaRPr>
          </a:p>
          <a:p>
            <a:pPr marL="177800" indent="-177800">
              <a:spcBef>
                <a:spcPts val="600"/>
              </a:spcBef>
              <a:spcAft>
                <a:spcPts val="0"/>
              </a:spcAft>
              <a:buFont typeface="Arial" pitchFamily="34" charset="0"/>
              <a:buChar char="•"/>
            </a:pPr>
            <a:r>
              <a:rPr lang="en-US" sz="2400" b="1" dirty="0">
                <a:solidFill>
                  <a:schemeClr val="bg2"/>
                </a:solidFill>
                <a:latin typeface="VN-NTime" pitchFamily="2" charset="0"/>
              </a:rPr>
              <a:t>YÙ </a:t>
            </a:r>
            <a:r>
              <a:rPr lang="en-US" sz="2400" b="1" dirty="0" err="1">
                <a:solidFill>
                  <a:schemeClr val="bg2"/>
                </a:solidFill>
                <a:latin typeface="VN-NTime" pitchFamily="2" charset="0"/>
              </a:rPr>
              <a:t>chí</a:t>
            </a:r>
            <a:r>
              <a:rPr lang="en-US" sz="2400" b="1" dirty="0">
                <a:solidFill>
                  <a:schemeClr val="bg2"/>
                </a:solidFill>
                <a:latin typeface="VN-NTime" pitchFamily="2" charset="0"/>
              </a:rPr>
              <a:t>:</a:t>
            </a:r>
            <a:r>
              <a:rPr lang="en-US" altLang="ja-JP" sz="2400" b="1" dirty="0">
                <a:solidFill>
                  <a:schemeClr val="bg2"/>
                </a:solidFill>
                <a:latin typeface="VN-NTime" pitchFamily="2" charset="0"/>
              </a:rPr>
              <a:t> </a:t>
            </a:r>
            <a:r>
              <a:rPr lang="en-US" altLang="ja-JP" sz="2400" b="1" dirty="0" err="1">
                <a:solidFill>
                  <a:srgbClr val="0000CC"/>
                </a:solidFill>
                <a:latin typeface="VN-NTime" pitchFamily="2" charset="0"/>
              </a:rPr>
              <a:t>Naêng</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löïc</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huy</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ñoäng</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söùc</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maïnh</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tinh</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thaàn</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vöôït</a:t>
            </a:r>
            <a:r>
              <a:rPr lang="en-US" altLang="ja-JP" sz="2400" b="1" dirty="0">
                <a:solidFill>
                  <a:srgbClr val="0000CC"/>
                </a:solidFill>
                <a:latin typeface="VN-NTime" pitchFamily="2" charset="0"/>
              </a:rPr>
              <a:t> qua </a:t>
            </a:r>
            <a:r>
              <a:rPr lang="en-US" altLang="ja-JP" sz="2400" b="1" dirty="0" err="1">
                <a:solidFill>
                  <a:srgbClr val="0000CC"/>
                </a:solidFill>
                <a:latin typeface="VN-NTime" pitchFamily="2" charset="0"/>
              </a:rPr>
              <a:t>khoù</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khaên</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ñeå</a:t>
            </a:r>
            <a:r>
              <a:rPr lang="ja-JP" altLang="en-US" sz="2400" b="1" dirty="0">
                <a:solidFill>
                  <a:srgbClr val="0000CC"/>
                </a:solidFill>
                <a:latin typeface="VN-NTime" pitchFamily="2" charset="0"/>
              </a:rPr>
              <a:t> </a:t>
            </a:r>
            <a:r>
              <a:rPr lang="en-US" altLang="ja-JP" sz="2400" b="1" dirty="0" err="1">
                <a:solidFill>
                  <a:srgbClr val="0000CC"/>
                </a:solidFill>
                <a:latin typeface="VN-NTime" pitchFamily="2" charset="0"/>
              </a:rPr>
              <a:t>ñaït</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muïc</a:t>
            </a:r>
            <a:r>
              <a:rPr lang="en-US" altLang="ja-JP" sz="2400" b="1" dirty="0">
                <a:solidFill>
                  <a:srgbClr val="0000CC"/>
                </a:solidFill>
                <a:latin typeface="VN-NTime" pitchFamily="2" charset="0"/>
              </a:rPr>
              <a:t> </a:t>
            </a:r>
            <a:r>
              <a:rPr lang="en-US" altLang="ja-JP" sz="2400" b="1" dirty="0" err="1">
                <a:solidFill>
                  <a:srgbClr val="0000CC"/>
                </a:solidFill>
                <a:latin typeface="VN-NTime" pitchFamily="2" charset="0"/>
              </a:rPr>
              <a:t>ñích</a:t>
            </a:r>
            <a:r>
              <a:rPr lang="en-US" altLang="ja-JP" sz="2400" b="1" dirty="0">
                <a:solidFill>
                  <a:srgbClr val="0000CC"/>
                </a:solidFill>
                <a:latin typeface="VN-NTime" pitchFamily="2" charset="0"/>
              </a:rPr>
              <a:t>.</a:t>
            </a:r>
            <a:endParaRPr lang="en-US" sz="2400" b="1" dirty="0">
              <a:solidFill>
                <a:srgbClr val="0000CC"/>
              </a:solidFill>
              <a:latin typeface="VN-NTime" pitchFamily="2" charset="0"/>
            </a:endParaRPr>
          </a:p>
        </p:txBody>
      </p:sp>
      <p:sp>
        <p:nvSpPr>
          <p:cNvPr id="27" name="Rounded Rectangle 26"/>
          <p:cNvSpPr/>
          <p:nvPr/>
        </p:nvSpPr>
        <p:spPr bwMode="auto">
          <a:xfrm>
            <a:off x="14068" y="2514600"/>
            <a:ext cx="984468" cy="1659761"/>
          </a:xfrm>
          <a:prstGeom prst="roundRect">
            <a:avLst>
              <a:gd name="adj" fmla="val 6479"/>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dirty="0" err="1">
                <a:solidFill>
                  <a:srgbClr val="800000"/>
                </a:solidFill>
                <a:latin typeface="VN-NTime" pitchFamily="2" charset="0"/>
              </a:rPr>
              <a:t>Keát</a:t>
            </a:r>
            <a:r>
              <a:rPr lang="en-US" sz="2400" b="1" dirty="0">
                <a:solidFill>
                  <a:srgbClr val="800000"/>
                </a:solidFill>
                <a:latin typeface="VN-NTime" pitchFamily="2" charset="0"/>
              </a:rPr>
              <a:t> </a:t>
            </a:r>
            <a:r>
              <a:rPr lang="en-US" sz="2400" b="1" dirty="0" err="1">
                <a:solidFill>
                  <a:srgbClr val="800000"/>
                </a:solidFill>
                <a:latin typeface="VN-NTime" pitchFamily="2" charset="0"/>
              </a:rPr>
              <a:t>caáu</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yù</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endParaRPr lang="en-US" sz="2400" b="1" dirty="0">
              <a:solidFill>
                <a:srgbClr val="800000"/>
              </a:solidFill>
              <a:latin typeface="VN-NTime" pitchFamily="2" charset="0"/>
            </a:endParaRP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1" name="AutoShape 49"/>
          <p:cNvSpPr>
            <a:spLocks noChangeArrowheads="1"/>
          </p:cNvSpPr>
          <p:nvPr/>
        </p:nvSpPr>
        <p:spPr bwMode="auto">
          <a:xfrm>
            <a:off x="56003" y="477718"/>
            <a:ext cx="26189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b)</a:t>
            </a:r>
            <a:r>
              <a:rPr lang="en-US" sz="2400" b="1" dirty="0">
                <a:latin typeface="VN-NTime" pitchFamily="2" charset="0"/>
              </a:rPr>
              <a:t> </a:t>
            </a:r>
            <a:r>
              <a:rPr lang="en-US" sz="2400" b="1" dirty="0" err="1">
                <a:latin typeface="VN-NTime" pitchFamily="2" charset="0"/>
              </a:rPr>
              <a:t>Phaïm</a:t>
            </a:r>
            <a:r>
              <a:rPr lang="en-US" sz="2400" b="1" dirty="0">
                <a:latin typeface="VN-NTime" pitchFamily="2" charset="0"/>
              </a:rPr>
              <a:t> </a:t>
            </a:r>
            <a:r>
              <a:rPr lang="en-US" sz="2400" b="1" dirty="0" err="1">
                <a:latin typeface="VN-NTime" pitchFamily="2" charset="0"/>
              </a:rPr>
              <a:t>truø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2474295051"/>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1" descr="is?7plFNhgA4IPVrO9aaVywjv2G84foHut7b1ezD6CAdWc"/>
          <p:cNvPicPr>
            <a:picLocks noChangeAspect="1" noChangeArrowheads="1"/>
          </p:cNvPicPr>
          <p:nvPr/>
        </p:nvPicPr>
        <p:blipFill>
          <a:blip r:embed="rId2"/>
          <a:srcRect/>
          <a:stretch>
            <a:fillRect/>
          </a:stretch>
        </p:blipFill>
        <p:spPr bwMode="auto">
          <a:xfrm>
            <a:off x="8027145" y="4361003"/>
            <a:ext cx="1810592" cy="2039797"/>
          </a:xfrm>
          <a:prstGeom prst="rect">
            <a:avLst/>
          </a:prstGeom>
          <a:solidFill>
            <a:schemeClr val="tx1">
              <a:lumMod val="65000"/>
            </a:schemeClr>
          </a:solidFill>
          <a:ln w="9525">
            <a:noFill/>
            <a:miter lim="800000"/>
            <a:headEnd/>
            <a:tailEnd/>
          </a:ln>
          <a:effectLst/>
          <a:scene3d>
            <a:camera prst="orthographicFront">
              <a:rot lat="0" lon="10800000" rev="0"/>
            </a:camera>
            <a:lightRig rig="threePt" dir="t"/>
          </a:scene3d>
        </p:spPr>
      </p:pic>
      <p:sp>
        <p:nvSpPr>
          <p:cNvPr id="4" name="TextBox 3"/>
          <p:cNvSpPr txBox="1">
            <a:spLocks noChangeArrowheads="1"/>
          </p:cNvSpPr>
          <p:nvPr/>
        </p:nvSpPr>
        <p:spPr bwMode="auto">
          <a:xfrm>
            <a:off x="6562604" y="4143287"/>
            <a:ext cx="434843" cy="38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b="1" dirty="0">
                <a:solidFill>
                  <a:srgbClr val="990000"/>
                </a:solidFill>
                <a:latin typeface="Arial" pitchFamily="34" charset="0"/>
              </a:rPr>
              <a:t>A</a:t>
            </a:r>
          </a:p>
        </p:txBody>
      </p:sp>
      <p:sp>
        <p:nvSpPr>
          <p:cNvPr id="5" name="TextBox 4"/>
          <p:cNvSpPr txBox="1">
            <a:spLocks noChangeArrowheads="1"/>
          </p:cNvSpPr>
          <p:nvPr/>
        </p:nvSpPr>
        <p:spPr bwMode="auto">
          <a:xfrm>
            <a:off x="6524410" y="4495800"/>
            <a:ext cx="434843" cy="38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b="1">
                <a:solidFill>
                  <a:srgbClr val="990000"/>
                </a:solidFill>
                <a:latin typeface="Arial" pitchFamily="34" charset="0"/>
              </a:rPr>
              <a:t>B</a:t>
            </a:r>
          </a:p>
        </p:txBody>
      </p:sp>
      <p:sp>
        <p:nvSpPr>
          <p:cNvPr id="6" name="TextBox 5"/>
          <p:cNvSpPr txBox="1">
            <a:spLocks noChangeArrowheads="1"/>
          </p:cNvSpPr>
          <p:nvPr/>
        </p:nvSpPr>
        <p:spPr bwMode="auto">
          <a:xfrm>
            <a:off x="6524410" y="4876800"/>
            <a:ext cx="434843" cy="38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b="1">
                <a:solidFill>
                  <a:srgbClr val="990000"/>
                </a:solidFill>
                <a:latin typeface="Arial" pitchFamily="34" charset="0"/>
              </a:rPr>
              <a:t>C</a:t>
            </a:r>
          </a:p>
        </p:txBody>
      </p:sp>
      <p:sp>
        <p:nvSpPr>
          <p:cNvPr id="7" name="TextBox 6"/>
          <p:cNvSpPr txBox="1">
            <a:spLocks noChangeArrowheads="1"/>
          </p:cNvSpPr>
          <p:nvPr/>
        </p:nvSpPr>
        <p:spPr bwMode="auto">
          <a:xfrm>
            <a:off x="6542997" y="5257800"/>
            <a:ext cx="434843" cy="38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b="1">
                <a:solidFill>
                  <a:srgbClr val="990000"/>
                </a:solidFill>
                <a:latin typeface="Arial" pitchFamily="34" charset="0"/>
              </a:rPr>
              <a:t>D</a:t>
            </a:r>
          </a:p>
        </p:txBody>
      </p:sp>
      <p:cxnSp>
        <p:nvCxnSpPr>
          <p:cNvPr id="8" name="Straight Arrow Connector 7"/>
          <p:cNvCxnSpPr/>
          <p:nvPr/>
        </p:nvCxnSpPr>
        <p:spPr>
          <a:xfrm>
            <a:off x="6823015" y="4433086"/>
            <a:ext cx="1249716" cy="603862"/>
          </a:xfrm>
          <a:prstGeom prst="straightConnector1">
            <a:avLst/>
          </a:prstGeom>
          <a:ln w="19050">
            <a:solidFill>
              <a:srgbClr val="0000CC"/>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871582" y="4751640"/>
            <a:ext cx="1201149" cy="310001"/>
          </a:xfrm>
          <a:prstGeom prst="straightConnector1">
            <a:avLst/>
          </a:prstGeom>
          <a:ln w="19050">
            <a:solidFill>
              <a:srgbClr val="0000CC"/>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901640" y="5080948"/>
            <a:ext cx="1184540" cy="20564"/>
          </a:xfrm>
          <a:prstGeom prst="straightConnector1">
            <a:avLst/>
          </a:prstGeom>
          <a:ln w="19050">
            <a:solidFill>
              <a:srgbClr val="0000CC"/>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901640" y="5120819"/>
            <a:ext cx="1171091" cy="327752"/>
          </a:xfrm>
          <a:prstGeom prst="straightConnector1">
            <a:avLst/>
          </a:prstGeom>
          <a:ln w="19050">
            <a:solidFill>
              <a:srgbClr val="0000CC"/>
            </a:solidFill>
            <a:tailEnd type="triangle"/>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8510204" y="4419600"/>
            <a:ext cx="49609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sz="2000" b="1">
                <a:solidFill>
                  <a:schemeClr val="bg1"/>
                </a:solidFill>
                <a:latin typeface="Arial" pitchFamily="34" charset="0"/>
              </a:rPr>
              <a:t>A’</a:t>
            </a:r>
          </a:p>
        </p:txBody>
      </p:sp>
      <p:sp>
        <p:nvSpPr>
          <p:cNvPr id="13" name="TextBox 12"/>
          <p:cNvSpPr txBox="1">
            <a:spLocks noChangeArrowheads="1"/>
          </p:cNvSpPr>
          <p:nvPr/>
        </p:nvSpPr>
        <p:spPr bwMode="auto">
          <a:xfrm>
            <a:off x="8671139" y="4768758"/>
            <a:ext cx="496094"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sz="2000" b="1" dirty="0">
                <a:solidFill>
                  <a:schemeClr val="bg1"/>
                </a:solidFill>
                <a:latin typeface="Arial" pitchFamily="34" charset="0"/>
              </a:rPr>
              <a:t>B</a:t>
            </a:r>
            <a:r>
              <a:rPr lang="en-US" sz="2000" b="1" dirty="0">
                <a:solidFill>
                  <a:schemeClr val="tx1"/>
                </a:solidFill>
                <a:latin typeface="Arial" pitchFamily="34" charset="0"/>
              </a:rPr>
              <a:t>’</a:t>
            </a:r>
          </a:p>
        </p:txBody>
      </p:sp>
      <p:sp>
        <p:nvSpPr>
          <p:cNvPr id="14" name="TextBox 13"/>
          <p:cNvSpPr txBox="1">
            <a:spLocks noChangeArrowheads="1"/>
          </p:cNvSpPr>
          <p:nvPr/>
        </p:nvSpPr>
        <p:spPr bwMode="auto">
          <a:xfrm>
            <a:off x="9041929" y="4800600"/>
            <a:ext cx="460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sz="2000" b="1" dirty="0">
                <a:solidFill>
                  <a:schemeClr val="bg1"/>
                </a:solidFill>
                <a:latin typeface="Arial" pitchFamily="34" charset="0"/>
              </a:rPr>
              <a:t>C’</a:t>
            </a:r>
          </a:p>
        </p:txBody>
      </p:sp>
      <p:sp>
        <p:nvSpPr>
          <p:cNvPr id="15" name="TextBox 14"/>
          <p:cNvSpPr txBox="1">
            <a:spLocks noChangeArrowheads="1"/>
          </p:cNvSpPr>
          <p:nvPr/>
        </p:nvSpPr>
        <p:spPr bwMode="auto">
          <a:xfrm>
            <a:off x="9006298" y="4445000"/>
            <a:ext cx="4374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eaLnBrk="1" hangingPunct="1"/>
            <a:r>
              <a:rPr lang="en-US" sz="2000" b="1" dirty="0">
                <a:solidFill>
                  <a:schemeClr val="bg1"/>
                </a:solidFill>
                <a:latin typeface="Arial" pitchFamily="34" charset="0"/>
              </a:rPr>
              <a:t>D’</a:t>
            </a:r>
          </a:p>
        </p:txBody>
      </p:sp>
      <p:sp>
        <p:nvSpPr>
          <p:cNvPr id="16" name="Oval Callout 15"/>
          <p:cNvSpPr/>
          <p:nvPr/>
        </p:nvSpPr>
        <p:spPr>
          <a:xfrm>
            <a:off x="9167234" y="3677201"/>
            <a:ext cx="783396" cy="683802"/>
          </a:xfrm>
          <a:prstGeom prst="wedgeEllipseCallout">
            <a:avLst>
              <a:gd name="adj1" fmla="val -31777"/>
              <a:gd name="adj2" fmla="val 95502"/>
            </a:avLst>
          </a:prstGeom>
          <a:solidFill>
            <a:srgbClr val="00FF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2400" b="1" dirty="0">
                <a:solidFill>
                  <a:srgbClr val="FF0000"/>
                </a:solidFill>
                <a:cs typeface="Arial" pitchFamily="34" charset="0"/>
              </a:rPr>
              <a:t>E</a:t>
            </a:r>
          </a:p>
        </p:txBody>
      </p:sp>
      <p:pic>
        <p:nvPicPr>
          <p:cNvPr id="18" name="Picture 2" descr="C:\Users\HT\Pictures\nao_bo_d.jpg"/>
          <p:cNvPicPr>
            <a:picLocks noChangeAspect="1" noChangeArrowheads="1"/>
          </p:cNvPicPr>
          <p:nvPr/>
        </p:nvPicPr>
        <p:blipFill>
          <a:blip r:embed="rId3"/>
          <a:srcRect/>
          <a:stretch>
            <a:fillRect/>
          </a:stretch>
        </p:blipFill>
        <p:spPr bwMode="auto">
          <a:xfrm>
            <a:off x="1" y="-14161"/>
            <a:ext cx="3157807" cy="3337932"/>
          </a:xfrm>
          <a:prstGeom prst="rect">
            <a:avLst/>
          </a:prstGeom>
          <a:noFill/>
        </p:spPr>
      </p:pic>
      <p:pic>
        <p:nvPicPr>
          <p:cNvPr id="21" name="Picture 20" descr="http://t3.gstatic.com/images?q=tbn:ANd9GcSFbW8L8vqDPLKwTO3-iOU60Yos3tCrTydISSDqxijrpVo-7kx23A">
            <a:hlinkClick r:id="rId4"/>
          </p:cNvPr>
          <p:cNvPicPr/>
          <p:nvPr/>
        </p:nvPicPr>
        <p:blipFill>
          <a:blip r:embed="rId5"/>
          <a:srcRect/>
          <a:stretch>
            <a:fillRect/>
          </a:stretch>
        </p:blipFill>
        <p:spPr bwMode="auto">
          <a:xfrm>
            <a:off x="6690246" y="0"/>
            <a:ext cx="3231629" cy="3251200"/>
          </a:xfrm>
          <a:prstGeom prst="rect">
            <a:avLst/>
          </a:prstGeom>
          <a:noFill/>
          <a:ln w="9525">
            <a:noFill/>
            <a:miter lim="800000"/>
            <a:headEnd/>
            <a:tailEnd/>
          </a:ln>
        </p:spPr>
      </p:pic>
      <p:pic>
        <p:nvPicPr>
          <p:cNvPr id="22" name="Picture 21" descr="http://t2.gstatic.com/images?q=tbn:ANd9GcQWMqbnRt9_9AnP5PFfwYgOH_pjRHHI8PETFVQWQ37BZvmbbUoA">
            <a:hlinkClick r:id="rId6"/>
          </p:cNvPr>
          <p:cNvPicPr/>
          <p:nvPr/>
        </p:nvPicPr>
        <p:blipFill>
          <a:blip r:embed="rId7"/>
          <a:srcRect/>
          <a:stretch>
            <a:fillRect/>
          </a:stretch>
        </p:blipFill>
        <p:spPr bwMode="auto">
          <a:xfrm>
            <a:off x="3345122" y="-14162"/>
            <a:ext cx="3132137" cy="3304923"/>
          </a:xfrm>
          <a:prstGeom prst="rect">
            <a:avLst/>
          </a:prstGeom>
          <a:noFill/>
          <a:ln w="9525">
            <a:noFill/>
            <a:miter lim="800000"/>
            <a:headEnd/>
            <a:tailEnd/>
          </a:ln>
        </p:spPr>
      </p:pic>
      <p:pic>
        <p:nvPicPr>
          <p:cNvPr id="23" name="Picture 22" descr="http://t1.gstatic.com/images?q=tbn:ANd9GcRMlCohKJcTI6hQsYsIWq_uB0IESsthVtjGdHM6pa-1KAZwnbSa">
            <a:hlinkClick r:id="rId8"/>
          </p:cNvPr>
          <p:cNvPicPr/>
          <p:nvPr/>
        </p:nvPicPr>
        <p:blipFill>
          <a:blip r:embed="rId9"/>
          <a:srcRect/>
          <a:stretch>
            <a:fillRect/>
          </a:stretch>
        </p:blipFill>
        <p:spPr bwMode="auto">
          <a:xfrm>
            <a:off x="1" y="3483430"/>
            <a:ext cx="3132136" cy="3374570"/>
          </a:xfrm>
          <a:prstGeom prst="rect">
            <a:avLst/>
          </a:prstGeom>
          <a:noFill/>
          <a:ln w="9525">
            <a:noFill/>
            <a:miter lim="800000"/>
            <a:headEnd/>
            <a:tailEnd/>
          </a:ln>
        </p:spPr>
      </p:pic>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32288" y="3483430"/>
            <a:ext cx="3157807" cy="3374570"/>
          </a:xfrm>
          <a:prstGeom prst="rect">
            <a:avLst/>
          </a:prstGeom>
        </p:spPr>
      </p:pic>
    </p:spTree>
    <p:extLst>
      <p:ext uri="{BB962C8B-B14F-4D97-AF65-F5344CB8AC3E}">
        <p14:creationId xmlns:p14="http://schemas.microsoft.com/office/powerpoint/2010/main" val="2979922606"/>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heckerboard(across)">
                                      <p:cBhvr>
                                        <p:cTn id="26" dur="500"/>
                                        <p:tgtEl>
                                          <p:spTgt spid="8"/>
                                        </p:tgtEl>
                                      </p:cBhvr>
                                    </p:animEffect>
                                  </p:childTnLst>
                                </p:cTn>
                              </p:par>
                              <p:par>
                                <p:cTn id="27" presetID="5" presetClass="entr" presetSubtype="1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heckerboard(across)">
                                      <p:cBhvr>
                                        <p:cTn id="29" dur="500"/>
                                        <p:tgtEl>
                                          <p:spTgt spid="9"/>
                                        </p:tgtEl>
                                      </p:cBhvr>
                                    </p:animEffect>
                                  </p:childTnLst>
                                </p:cTn>
                              </p:par>
                              <p:par>
                                <p:cTn id="30" presetID="5" presetClass="entr" presetSubtype="1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par>
                                <p:cTn id="33" presetID="5"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checkerboard(across)">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checkerboard(across)">
                                      <p:cBhvr>
                                        <p:cTn id="40" dur="500"/>
                                        <p:tgtEl>
                                          <p:spTgt spid="12"/>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heckerboard(across)">
                                      <p:cBhvr>
                                        <p:cTn id="43" dur="500"/>
                                        <p:tgtEl>
                                          <p:spTgt spid="13"/>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checkerboard(across)">
                                      <p:cBhvr>
                                        <p:cTn id="46" dur="500"/>
                                        <p:tgtEl>
                                          <p:spTgt spid="14"/>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checkerboard(across)">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repeatCount="indefinite" accel="50000" decel="50000" fill="hold" grpId="1" nodeType="clickEffect">
                                  <p:stCondLst>
                                    <p:cond delay="0"/>
                                  </p:stCondLst>
                                  <p:childTnLst>
                                    <p:animMotion origin="layout" path="M 1.11022E-16 -1.11111E-6 C -0.01104 0.00857 -0.01136 0.03171 -0.00688 0.04074 C -0.00256 0.04977 0.01136 0.05301 0.0264 0.0537 C 0.04144 0.0544 0.07168 0.05232 0.08336 0.04445 C 0.09504 0.03658 0.09984 0.01551 0.09584 0.00648 C 0.09184 -0.00255 0.07584 -0.0088 0.05968 -0.01018 C 0.04352 -0.01157 0.01104 -0.00856 1.11022E-16 -1.11111E-6 Z " pathEditMode="relative" rAng="0" ptsTypes="AAAAAAA">
                                      <p:cBhvr>
                                        <p:cTn id="53" dur="2000" fill="hold"/>
                                        <p:tgtEl>
                                          <p:spTgt spid="12"/>
                                        </p:tgtEl>
                                        <p:attrNameLst>
                                          <p:attrName>ppt_x</p:attrName>
                                          <p:attrName>ppt_y</p:attrName>
                                        </p:attrNameLst>
                                      </p:cBhvr>
                                      <p:rCtr x="4368" y="2153"/>
                                    </p:animMotion>
                                  </p:childTnLst>
                                </p:cTn>
                              </p:par>
                              <p:par>
                                <p:cTn id="54" presetID="0" presetClass="path" presetSubtype="0" repeatCount="indefinite" accel="50000" decel="50000" fill="hold" grpId="1" nodeType="withEffect">
                                  <p:stCondLst>
                                    <p:cond delay="0"/>
                                  </p:stCondLst>
                                  <p:childTnLst>
                                    <p:animMotion origin="layout" path="M 0 2.96296E-6 C 0.0248 -0.00023 0.04976 -0.00047 0.06256 -0.00741 C 0.0752 -0.01435 0.08032 -0.03264 0.07568 -0.04167 C 0.07104 -0.0507 0.05136 -0.06088 0.03472 -0.06204 C 0.01808 -0.0632 -0.01408 -0.05672 -0.02432 -0.04908 C -0.03456 -0.04144 -0.032 -0.02431 -0.02704 -0.01574 C -0.02224 -0.00718 -0.00048 -0.00116 0.0048 0.00185 " pathEditMode="relative" rAng="0" ptsTypes="AAAAAAA">
                                      <p:cBhvr>
                                        <p:cTn id="55" dur="2000" fill="hold"/>
                                        <p:tgtEl>
                                          <p:spTgt spid="13"/>
                                        </p:tgtEl>
                                        <p:attrNameLst>
                                          <p:attrName>ppt_x</p:attrName>
                                          <p:attrName>ppt_y</p:attrName>
                                        </p:attrNameLst>
                                      </p:cBhvr>
                                      <p:rCtr x="2288" y="-3032"/>
                                    </p:animMotion>
                                  </p:childTnLst>
                                </p:cTn>
                              </p:par>
                              <p:par>
                                <p:cTn id="56" presetID="0" presetClass="path" presetSubtype="0" repeatCount="indefinite" accel="50000" decel="50000" fill="hold" grpId="1" nodeType="withEffect">
                                  <p:stCondLst>
                                    <p:cond delay="0"/>
                                  </p:stCondLst>
                                  <p:childTnLst>
                                    <p:animMotion origin="layout" path="M -1.11022E-16 3.33333E-6 C 0.01168 -0.00718 0.01696 -0.02199 0.01248 -0.03056 C 0.008 -0.03912 -0.01088 -0.04954 -0.02704 -0.05093 C -0.0432 -0.05232 -0.07376 -0.04723 -0.084 -0.03889 C -0.09424 -0.03056 -0.09248 -0.00949 -0.08816 -0.00093 C -0.08384 0.00764 -0.0728 0.0118 -0.0576 0.01203 C -0.04256 0.01227 -0.01168 0.00717 -1.11022E-16 3.33333E-6 Z " pathEditMode="relative" rAng="0" ptsTypes="AAAAAAA">
                                      <p:cBhvr>
                                        <p:cTn id="57" dur="2000" fill="hold"/>
                                        <p:tgtEl>
                                          <p:spTgt spid="14"/>
                                        </p:tgtEl>
                                        <p:attrNameLst>
                                          <p:attrName>ppt_x</p:attrName>
                                          <p:attrName>ppt_y</p:attrName>
                                        </p:attrNameLst>
                                      </p:cBhvr>
                                      <p:rCtr x="-3888" y="-1968"/>
                                    </p:animMotion>
                                  </p:childTnLst>
                                </p:cTn>
                              </p:par>
                              <p:par>
                                <p:cTn id="58" presetID="0" presetClass="path" presetSubtype="0" repeatCount="indefinite" accel="50000" decel="50000" fill="hold" grpId="1" nodeType="withEffect">
                                  <p:stCondLst>
                                    <p:cond delay="0"/>
                                  </p:stCondLst>
                                  <p:childTnLst>
                                    <p:animMotion origin="layout" path="M 0 -4.81481E-6 C -0.01584 -0.00069 -0.0416 0.0051 -0.05136 0.01297 C -0.06112 0.02084 -0.06192 0.03913 -0.0584 0.04723 C -0.05472 0.05533 -0.04416 0.06042 -0.02912 0.06112 C -0.01424 0.06181 0.01904 0.05926 0.0312 0.05186 C 0.04336 0.04445 0.0488 0.02547 0.04368 0.01667 C 0.03872 0.00788 0.01584 0.0007 0 -4.81481E-6 Z " pathEditMode="relative" rAng="0" ptsTypes="AAAAAAA">
                                      <p:cBhvr>
                                        <p:cTn id="59" dur="2000" fill="hold"/>
                                        <p:tgtEl>
                                          <p:spTgt spid="15"/>
                                        </p:tgtEl>
                                        <p:attrNameLst>
                                          <p:attrName>ppt_x</p:attrName>
                                          <p:attrName>ppt_y</p:attrName>
                                        </p:attrNameLst>
                                      </p:cBhvr>
                                      <p:rCtr x="-736" y="3032"/>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1000" fill="hold"/>
                                        <p:tgtEl>
                                          <p:spTgt spid="18"/>
                                        </p:tgtEl>
                                        <p:attrNameLst>
                                          <p:attrName>ppt_w</p:attrName>
                                        </p:attrNameLst>
                                      </p:cBhvr>
                                      <p:tavLst>
                                        <p:tav tm="0">
                                          <p:val>
                                            <p:fltVal val="0"/>
                                          </p:val>
                                        </p:tav>
                                        <p:tav tm="100000">
                                          <p:val>
                                            <p:strVal val="#ppt_w"/>
                                          </p:val>
                                        </p:tav>
                                      </p:tavLst>
                                    </p:anim>
                                    <p:anim calcmode="lin" valueType="num">
                                      <p:cBhvr>
                                        <p:cTn id="70" dur="1000" fill="hold"/>
                                        <p:tgtEl>
                                          <p:spTgt spid="18"/>
                                        </p:tgtEl>
                                        <p:attrNameLst>
                                          <p:attrName>ppt_h</p:attrName>
                                        </p:attrNameLst>
                                      </p:cBhvr>
                                      <p:tavLst>
                                        <p:tav tm="0">
                                          <p:val>
                                            <p:fltVal val="0"/>
                                          </p:val>
                                        </p:tav>
                                        <p:tav tm="100000">
                                          <p:val>
                                            <p:strVal val="#ppt_h"/>
                                          </p:val>
                                        </p:tav>
                                      </p:tavLst>
                                    </p:anim>
                                    <p:anim calcmode="lin" valueType="num">
                                      <p:cBhvr>
                                        <p:cTn id="71" dur="1000" fill="hold"/>
                                        <p:tgtEl>
                                          <p:spTgt spid="18"/>
                                        </p:tgtEl>
                                        <p:attrNameLst>
                                          <p:attrName>style.rotation</p:attrName>
                                        </p:attrNameLst>
                                      </p:cBhvr>
                                      <p:tavLst>
                                        <p:tav tm="0">
                                          <p:val>
                                            <p:fltVal val="90"/>
                                          </p:val>
                                        </p:tav>
                                        <p:tav tm="100000">
                                          <p:val>
                                            <p:fltVal val="0"/>
                                          </p:val>
                                        </p:tav>
                                      </p:tavLst>
                                    </p:anim>
                                    <p:animEffect transition="in" filter="fade">
                                      <p:cBhvr>
                                        <p:cTn id="72" dur="10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circle(in)">
                                      <p:cBhvr>
                                        <p:cTn id="77" dur="20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Effect transition="in" filter="fade">
                                      <p:cBhvr>
                                        <p:cTn id="91" dur="500"/>
                                        <p:tgtEl>
                                          <p:spTgt spid="23"/>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2" grpId="0"/>
      <p:bldP spid="12" grpId="1"/>
      <p:bldP spid="13" grpId="0"/>
      <p:bldP spid="13" grpId="1"/>
      <p:bldP spid="14" grpId="0"/>
      <p:bldP spid="14" grpId="1"/>
      <p:bldP spid="15" grpId="0"/>
      <p:bldP spid="15" grpId="1"/>
      <p:bldP spid="1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84138" y="990600"/>
            <a:ext cx="9753600" cy="5791200"/>
          </a:xfrm>
          <a:prstGeom prst="roundRect">
            <a:avLst>
              <a:gd name="adj" fmla="val 151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spcAft>
                <a:spcPts val="600"/>
              </a:spcAft>
              <a:buFont typeface="Wingdings" pitchFamily="2" charset="2"/>
              <a:buChar char="§"/>
              <a:defRPr/>
            </a:pPr>
            <a:r>
              <a:rPr lang="en-US" sz="2400" b="1" dirty="0" err="1">
                <a:solidFill>
                  <a:srgbClr val="800000"/>
                </a:solidFill>
                <a:latin typeface="VN-NTime" pitchFamily="2" charset="0"/>
              </a:rPr>
              <a:t>Chuû</a:t>
            </a:r>
            <a:r>
              <a:rPr lang="en-US" sz="2400" b="1" dirty="0">
                <a:solidFill>
                  <a:srgbClr val="800000"/>
                </a:solidFill>
                <a:latin typeface="VN-NTime" pitchFamily="2" charset="0"/>
              </a:rPr>
              <a:t> </a:t>
            </a:r>
            <a:r>
              <a:rPr lang="en-US" sz="2400" b="1" dirty="0" err="1">
                <a:solidFill>
                  <a:srgbClr val="800000"/>
                </a:solidFill>
                <a:latin typeface="VN-NTime" pitchFamily="2" charset="0"/>
              </a:rPr>
              <a:t>nghóa</a:t>
            </a:r>
            <a:r>
              <a:rPr lang="en-US" sz="2400" b="1" dirty="0">
                <a:solidFill>
                  <a:srgbClr val="800000"/>
                </a:solidFill>
                <a:latin typeface="VN-NTime" pitchFamily="2" charset="0"/>
              </a:rPr>
              <a:t> </a:t>
            </a:r>
            <a:r>
              <a:rPr lang="en-US" sz="2400" b="1" dirty="0" err="1">
                <a:solidFill>
                  <a:srgbClr val="800000"/>
                </a:solidFill>
                <a:latin typeface="VN-NTime" pitchFamily="2" charset="0"/>
              </a:rPr>
              <a:t>duy</a:t>
            </a:r>
            <a:r>
              <a:rPr lang="en-US" sz="2400" b="1" dirty="0">
                <a:solidFill>
                  <a:srgbClr val="800000"/>
                </a:solidFill>
                <a:latin typeface="VN-NTime" pitchFamily="2" charset="0"/>
              </a:rPr>
              <a:t> </a:t>
            </a:r>
            <a:r>
              <a:rPr lang="en-US" sz="2400" b="1" dirty="0" err="1">
                <a:solidFill>
                  <a:srgbClr val="800000"/>
                </a:solidFill>
                <a:latin typeface="VN-NTime" pitchFamily="2" charset="0"/>
              </a:rPr>
              <a:t>taâm</a:t>
            </a:r>
            <a:r>
              <a:rPr lang="en-US" sz="2400" b="1" dirty="0">
                <a:solidFill>
                  <a:srgbClr val="800000"/>
                </a:solidFill>
                <a:latin typeface="VN-NTime" pitchFamily="2" charset="0"/>
              </a:rPr>
              <a:t> </a:t>
            </a:r>
            <a:r>
              <a:rPr lang="en-US" sz="2400" b="1" dirty="0" err="1">
                <a:solidFill>
                  <a:srgbClr val="000000"/>
                </a:solidFill>
                <a:latin typeface="VN-NTime" pitchFamily="2" charset="0"/>
              </a:rPr>
              <a:t>ñaõ</a:t>
            </a:r>
            <a:r>
              <a:rPr lang="en-US" sz="2400" b="1" dirty="0">
                <a:solidFill>
                  <a:srgbClr val="000000"/>
                </a:solidFill>
                <a:latin typeface="VN-NTime" pitchFamily="2" charset="0"/>
              </a:rPr>
              <a:t> </a:t>
            </a:r>
            <a:r>
              <a:rPr lang="en-US" sz="2400" b="1" dirty="0" err="1">
                <a:solidFill>
                  <a:srgbClr val="000000"/>
                </a:solidFill>
                <a:latin typeface="VN-NTime" pitchFamily="2" charset="0"/>
              </a:rPr>
              <a:t>tröøu</a:t>
            </a:r>
            <a:r>
              <a:rPr lang="en-US" sz="2400" b="1" dirty="0">
                <a:solidFill>
                  <a:srgbClr val="000000"/>
                </a:solidFill>
                <a:latin typeface="VN-NTime" pitchFamily="2" charset="0"/>
              </a:rPr>
              <a:t> </a:t>
            </a:r>
            <a:r>
              <a:rPr lang="en-US" sz="2400" b="1" dirty="0" err="1">
                <a:solidFill>
                  <a:srgbClr val="000000"/>
                </a:solidFill>
                <a:latin typeface="VN-NTime" pitchFamily="2" charset="0"/>
              </a:rPr>
              <a:t>töôïng</a:t>
            </a:r>
            <a:r>
              <a:rPr lang="en-US" sz="2400" b="1" dirty="0">
                <a:solidFill>
                  <a:srgbClr val="000000"/>
                </a:solidFill>
                <a:latin typeface="VN-NTime" pitchFamily="2" charset="0"/>
              </a:rPr>
              <a:t> </a:t>
            </a:r>
            <a:r>
              <a:rPr lang="en-US" sz="2400" b="1" dirty="0" err="1">
                <a:solidFill>
                  <a:srgbClr val="000000"/>
                </a:solidFill>
                <a:latin typeface="VN-NTime" pitchFamily="2" charset="0"/>
              </a:rPr>
              <a:t>hoùa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r>
              <a:rPr lang="en-US" sz="2400" b="1" dirty="0" err="1">
                <a:solidFill>
                  <a:srgbClr val="000000"/>
                </a:solidFill>
                <a:latin typeface="VN-NTime" pitchFamily="2" charset="0"/>
              </a:rPr>
              <a:t>thaønh</a:t>
            </a:r>
            <a:r>
              <a:rPr lang="en-US" sz="2400" b="1" dirty="0">
                <a:solidFill>
                  <a:srgbClr val="000000"/>
                </a:solidFill>
                <a:latin typeface="VN-NTime" pitchFamily="2" charset="0"/>
              </a:rPr>
              <a:t> </a:t>
            </a:r>
            <a:r>
              <a:rPr lang="en-US" sz="2400" b="1" dirty="0" err="1">
                <a:solidFill>
                  <a:srgbClr val="000000"/>
                </a:solidFill>
                <a:latin typeface="VN-NTime" pitchFamily="2" charset="0"/>
              </a:rPr>
              <a:t>löïc</a:t>
            </a:r>
            <a:r>
              <a:rPr lang="en-US" sz="2400" b="1" dirty="0">
                <a:solidFill>
                  <a:srgbClr val="000000"/>
                </a:solidFill>
                <a:latin typeface="VN-NTime" pitchFamily="2" charset="0"/>
              </a:rPr>
              <a:t> </a:t>
            </a:r>
            <a:r>
              <a:rPr lang="en-US" sz="2400" b="1" dirty="0" err="1">
                <a:solidFill>
                  <a:srgbClr val="000000"/>
                </a:solidFill>
                <a:latin typeface="VN-NTime" pitchFamily="2" charset="0"/>
              </a:rPr>
              <a:t>löôïng</a:t>
            </a:r>
            <a:r>
              <a:rPr lang="en-US" sz="2400" b="1" dirty="0">
                <a:solidFill>
                  <a:srgbClr val="000000"/>
                </a:solidFill>
                <a:latin typeface="VN-NTime" pitchFamily="2" charset="0"/>
              </a:rPr>
              <a:t> </a:t>
            </a:r>
            <a:r>
              <a:rPr lang="en-US" sz="2400" b="1" dirty="0" err="1">
                <a:solidFill>
                  <a:srgbClr val="000000"/>
                </a:solidFill>
                <a:latin typeface="VN-NTime" pitchFamily="2" charset="0"/>
              </a:rPr>
              <a:t>sieâu</a:t>
            </a:r>
            <a:r>
              <a:rPr lang="en-US" sz="2400" b="1" dirty="0">
                <a:solidFill>
                  <a:srgbClr val="000000"/>
                </a:solidFill>
                <a:latin typeface="VN-NTime" pitchFamily="2" charset="0"/>
              </a:rPr>
              <a:t> </a:t>
            </a:r>
            <a:r>
              <a:rPr lang="en-US" sz="2400" b="1" dirty="0" err="1">
                <a:solidFill>
                  <a:srgbClr val="000000"/>
                </a:solidFill>
                <a:latin typeface="VN-NTime" pitchFamily="2" charset="0"/>
              </a:rPr>
              <a:t>nhieân</a:t>
            </a:r>
            <a:r>
              <a:rPr lang="en-US" sz="2400" b="1" dirty="0">
                <a:solidFill>
                  <a:srgbClr val="000000"/>
                </a:solidFill>
                <a:latin typeface="VN-NTime" pitchFamily="2" charset="0"/>
              </a:rPr>
              <a:t>, </a:t>
            </a:r>
            <a:r>
              <a:rPr lang="en-US" sz="2400" b="1" dirty="0" err="1">
                <a:solidFill>
                  <a:srgbClr val="000000"/>
                </a:solidFill>
                <a:latin typeface="VN-NTime" pitchFamily="2" charset="0"/>
              </a:rPr>
              <a:t>thaàn</a:t>
            </a:r>
            <a:r>
              <a:rPr lang="en-US" sz="2400" b="1" dirty="0">
                <a:solidFill>
                  <a:srgbClr val="000000"/>
                </a:solidFill>
                <a:latin typeface="VN-NTime" pitchFamily="2" charset="0"/>
              </a:rPr>
              <a:t> </a:t>
            </a:r>
            <a:r>
              <a:rPr lang="en-US" sz="2400" b="1" dirty="0" err="1">
                <a:solidFill>
                  <a:srgbClr val="000000"/>
                </a:solidFill>
                <a:latin typeface="VN-NTime" pitchFamily="2" charset="0"/>
              </a:rPr>
              <a:t>bí</a:t>
            </a:r>
            <a:r>
              <a:rPr lang="en-US" sz="2400" b="1" dirty="0">
                <a:solidFill>
                  <a:srgbClr val="000000"/>
                </a:solidFill>
                <a:latin typeface="VN-NTime" pitchFamily="2" charset="0"/>
              </a:rPr>
              <a:t>, </a:t>
            </a:r>
            <a:r>
              <a:rPr lang="en-US" sz="2400" b="1" dirty="0" err="1">
                <a:solidFill>
                  <a:srgbClr val="000000"/>
                </a:solidFill>
                <a:latin typeface="VN-NTime" pitchFamily="2" charset="0"/>
              </a:rPr>
              <a:t>roài</a:t>
            </a:r>
            <a:r>
              <a:rPr lang="en-US" sz="2400" b="1" dirty="0">
                <a:solidFill>
                  <a:srgbClr val="000000"/>
                </a:solidFill>
                <a:latin typeface="VN-NTime" pitchFamily="2" charset="0"/>
              </a:rPr>
              <a:t> </a:t>
            </a:r>
            <a:r>
              <a:rPr lang="en-US" sz="2400" b="1" dirty="0" err="1">
                <a:solidFill>
                  <a:srgbClr val="000000"/>
                </a:solidFill>
                <a:latin typeface="VN-NTime" pitchFamily="2" charset="0"/>
              </a:rPr>
              <a:t>taùch</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khoûi</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r>
              <a:rPr lang="en-US" sz="2400" b="1" dirty="0" err="1">
                <a:solidFill>
                  <a:srgbClr val="000000"/>
                </a:solidFill>
                <a:latin typeface="VN-NTime" pitchFamily="2" charset="0"/>
              </a:rPr>
              <a:t>hieän</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Vaø</a:t>
            </a:r>
            <a:r>
              <a:rPr lang="en-US" sz="2400" b="1" dirty="0">
                <a:solidFill>
                  <a:srgbClr val="000000"/>
                </a:solidFill>
                <a:latin typeface="VN-NTime" pitchFamily="2" charset="0"/>
              </a:rPr>
              <a:t> </a:t>
            </a:r>
            <a:r>
              <a:rPr lang="en-US" sz="2400" b="1" dirty="0" err="1">
                <a:solidFill>
                  <a:srgbClr val="000000"/>
                </a:solidFill>
                <a:latin typeface="VN-NTime" pitchFamily="2" charset="0"/>
              </a:rPr>
              <a:t>coi</a:t>
            </a:r>
            <a:r>
              <a:rPr lang="en-US" sz="2400" b="1" dirty="0">
                <a:solidFill>
                  <a:srgbClr val="000000"/>
                </a:solidFill>
                <a:latin typeface="VN-NTime" pitchFamily="2" charset="0"/>
              </a:rPr>
              <a:t> </a:t>
            </a:r>
            <a:r>
              <a:rPr lang="en-US" sz="2400" b="1" dirty="0" err="1">
                <a:solidFill>
                  <a:srgbClr val="000000"/>
                </a:solidFill>
                <a:latin typeface="VN-NTime" pitchFamily="2" charset="0"/>
              </a:rPr>
              <a:t>ñoù</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000000"/>
                </a:solidFill>
                <a:latin typeface="VN-NTime" pitchFamily="2" charset="0"/>
              </a:rPr>
              <a:t>caùi</a:t>
            </a:r>
            <a:r>
              <a:rPr lang="en-US" sz="2400" b="1" dirty="0">
                <a:solidFill>
                  <a:srgbClr val="000000"/>
                </a:solidFill>
                <a:latin typeface="VN-NTime" pitchFamily="2" charset="0"/>
              </a:rPr>
              <a:t> </a:t>
            </a:r>
            <a:r>
              <a:rPr lang="en-US" sz="2400" b="1" dirty="0" err="1">
                <a:solidFill>
                  <a:srgbClr val="000000"/>
                </a:solidFill>
                <a:latin typeface="VN-NTime" pitchFamily="2" charset="0"/>
              </a:rPr>
              <a:t>toàn</a:t>
            </a:r>
            <a:r>
              <a:rPr lang="en-US" sz="2400" b="1" dirty="0">
                <a:solidFill>
                  <a:srgbClr val="000000"/>
                </a:solidFill>
                <a:latin typeface="VN-NTime" pitchFamily="2" charset="0"/>
              </a:rPr>
              <a:t> </a:t>
            </a:r>
            <a:r>
              <a:rPr lang="en-US" sz="2400" b="1" dirty="0" err="1">
                <a:solidFill>
                  <a:srgbClr val="000000"/>
                </a:solidFill>
                <a:latin typeface="VN-NTime" pitchFamily="2" charset="0"/>
              </a:rPr>
              <a:t>taïi</a:t>
            </a:r>
            <a:r>
              <a:rPr lang="en-US" sz="2400" b="1" dirty="0">
                <a:solidFill>
                  <a:srgbClr val="000000"/>
                </a:solidFill>
                <a:latin typeface="VN-NTime" pitchFamily="2" charset="0"/>
              </a:rPr>
              <a:t> </a:t>
            </a:r>
            <a:r>
              <a:rPr lang="en-US" sz="2400" b="1" dirty="0" err="1">
                <a:solidFill>
                  <a:srgbClr val="000000"/>
                </a:solidFill>
                <a:latin typeface="VN-NTime" pitchFamily="2" charset="0"/>
              </a:rPr>
              <a:t>duy</a:t>
            </a:r>
            <a:r>
              <a:rPr lang="en-US" sz="2400" b="1" dirty="0">
                <a:solidFill>
                  <a:srgbClr val="000000"/>
                </a:solidFill>
                <a:latin typeface="VN-NTime" pitchFamily="2" charset="0"/>
              </a:rPr>
              <a:t> </a:t>
            </a:r>
            <a:r>
              <a:rPr lang="en-US" sz="2400" b="1" dirty="0" err="1">
                <a:solidFill>
                  <a:srgbClr val="000000"/>
                </a:solidFill>
                <a:latin typeface="VN-NTime" pitchFamily="2" charset="0"/>
              </a:rPr>
              <a:t>nhaát</a:t>
            </a:r>
            <a:r>
              <a:rPr lang="en-US" sz="2400" b="1" dirty="0">
                <a:solidFill>
                  <a:srgbClr val="000000"/>
                </a:solidFill>
                <a:latin typeface="VN-NTime" pitchFamily="2" charset="0"/>
              </a:rPr>
              <a:t> </a:t>
            </a:r>
            <a:r>
              <a:rPr lang="en-US" sz="2400" b="1" dirty="0" err="1">
                <a:solidFill>
                  <a:srgbClr val="000000"/>
                </a:solidFill>
                <a:latin typeface="VN-NTime" pitchFamily="2" charset="0"/>
              </a:rPr>
              <a:t>tuyeät</a:t>
            </a:r>
            <a:r>
              <a:rPr lang="en-US" sz="2400" b="1" dirty="0">
                <a:solidFill>
                  <a:srgbClr val="000000"/>
                </a:solidFill>
                <a:latin typeface="VN-NTime" pitchFamily="2" charset="0"/>
              </a:rPr>
              <a:t> </a:t>
            </a:r>
            <a:r>
              <a:rPr lang="en-US" sz="2400" b="1" dirty="0" err="1">
                <a:solidFill>
                  <a:srgbClr val="000000"/>
                </a:solidFill>
                <a:latin typeface="VN-NTime" pitchFamily="2" charset="0"/>
              </a:rPr>
              <a:t>ñoái</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thöù</a:t>
            </a:r>
            <a:r>
              <a:rPr lang="en-US" sz="2400" b="1" dirty="0">
                <a:solidFill>
                  <a:srgbClr val="000000"/>
                </a:solidFill>
                <a:latin typeface="VN-NTime" pitchFamily="2" charset="0"/>
              </a:rPr>
              <a:t> </a:t>
            </a:r>
            <a:r>
              <a:rPr lang="en-US" sz="2400" b="1" dirty="0" err="1">
                <a:solidFill>
                  <a:srgbClr val="000000"/>
                </a:solidFill>
                <a:latin typeface="VN-NTime" pitchFamily="2" charset="0"/>
              </a:rPr>
              <a:t>nhaát</a:t>
            </a:r>
            <a:r>
              <a:rPr lang="en-US" sz="2400" b="1" dirty="0">
                <a:solidFill>
                  <a:srgbClr val="000000"/>
                </a:solidFill>
                <a:latin typeface="VN-NTime" pitchFamily="2" charset="0"/>
              </a:rPr>
              <a:t> </a:t>
            </a:r>
            <a:r>
              <a:rPr lang="en-US" sz="2400" b="1" dirty="0" err="1">
                <a:solidFill>
                  <a:srgbClr val="000000"/>
                </a:solidFill>
                <a:latin typeface="VN-NTime" pitchFamily="2" charset="0"/>
              </a:rPr>
              <a:t>sinh</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taát</a:t>
            </a:r>
            <a:r>
              <a:rPr lang="en-US" sz="2400" b="1" dirty="0">
                <a:solidFill>
                  <a:srgbClr val="000000"/>
                </a:solidFill>
                <a:latin typeface="VN-NTime" pitchFamily="2" charset="0"/>
              </a:rPr>
              <a:t> </a:t>
            </a:r>
            <a:r>
              <a:rPr lang="en-US" sz="2400" b="1" dirty="0" err="1">
                <a:solidFill>
                  <a:srgbClr val="000000"/>
                </a:solidFill>
                <a:latin typeface="VN-NTime" pitchFamily="2" charset="0"/>
              </a:rPr>
              <a:t>caû</a:t>
            </a:r>
            <a:r>
              <a:rPr lang="en-US" sz="2400" b="1" dirty="0">
                <a:solidFill>
                  <a:srgbClr val="000000"/>
                </a:solidFill>
                <a:latin typeface="VN-NTime" pitchFamily="2" charset="0"/>
              </a:rPr>
              <a:t>; </a:t>
            </a:r>
            <a:r>
              <a:rPr lang="en-US" sz="2400" b="1" dirty="0" err="1">
                <a:solidFill>
                  <a:srgbClr val="000000"/>
                </a:solidFill>
                <a:latin typeface="VN-NTime" pitchFamily="2" charset="0"/>
              </a:rPr>
              <a:t>coøn</a:t>
            </a:r>
            <a:r>
              <a:rPr lang="en-US" sz="2400" b="1" dirty="0">
                <a:solidFill>
                  <a:srgbClr val="000000"/>
                </a:solidFill>
                <a:latin typeface="VN-NTime" pitchFamily="2" charset="0"/>
              </a:rPr>
              <a:t> </a:t>
            </a:r>
            <a:r>
              <a:rPr lang="en-US" sz="2400" b="1" dirty="0" err="1">
                <a:solidFill>
                  <a:srgbClr val="000000"/>
                </a:solidFill>
                <a:latin typeface="VN-NTime" pitchFamily="2" charset="0"/>
              </a:rPr>
              <a:t>theá</a:t>
            </a:r>
            <a:r>
              <a:rPr lang="en-US" sz="2400" b="1" dirty="0">
                <a:solidFill>
                  <a:srgbClr val="000000"/>
                </a:solidFill>
                <a:latin typeface="VN-NTime" pitchFamily="2" charset="0"/>
              </a:rPr>
              <a:t> </a:t>
            </a:r>
            <a:r>
              <a:rPr lang="en-US" sz="2400" b="1" dirty="0" err="1">
                <a:solidFill>
                  <a:srgbClr val="000000"/>
                </a:solidFill>
                <a:latin typeface="VN-NTime" pitchFamily="2" charset="0"/>
              </a:rPr>
              <a:t>giôùi</a:t>
            </a:r>
            <a:r>
              <a:rPr lang="en-US" sz="2400" b="1" dirty="0">
                <a:solidFill>
                  <a:srgbClr val="000000"/>
                </a:solidFill>
                <a:latin typeface="VN-NTime" pitchFamily="2" charset="0"/>
              </a:rPr>
              <a:t> </a:t>
            </a: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000000"/>
                </a:solidFill>
                <a:latin typeface="VN-NTime" pitchFamily="2" charset="0"/>
              </a:rPr>
              <a:t>baûn</a:t>
            </a:r>
            <a:r>
              <a:rPr lang="en-US" sz="2400" b="1" dirty="0">
                <a:solidFill>
                  <a:srgbClr val="000000"/>
                </a:solidFill>
                <a:latin typeface="VN-NTime" pitchFamily="2" charset="0"/>
              </a:rPr>
              <a:t> </a:t>
            </a:r>
            <a:r>
              <a:rPr lang="en-US" sz="2400" b="1" dirty="0" err="1">
                <a:solidFill>
                  <a:srgbClr val="000000"/>
                </a:solidFill>
                <a:latin typeface="VN-NTime" pitchFamily="2" charset="0"/>
              </a:rPr>
              <a:t>sao</a:t>
            </a:r>
            <a:r>
              <a:rPr lang="en-US" sz="2400" b="1" dirty="0">
                <a:solidFill>
                  <a:srgbClr val="000000"/>
                </a:solidFill>
                <a:latin typeface="VN-NTime" pitchFamily="2" charset="0"/>
              </a:rPr>
              <a:t>, </a:t>
            </a:r>
            <a:r>
              <a:rPr lang="en-US" sz="2400" b="1" dirty="0" err="1">
                <a:solidFill>
                  <a:srgbClr val="000000"/>
                </a:solidFill>
                <a:latin typeface="VN-NTime" pitchFamily="2" charset="0"/>
              </a:rPr>
              <a:t>bieåu</a:t>
            </a:r>
            <a:r>
              <a:rPr lang="en-US" sz="2400" b="1" dirty="0">
                <a:solidFill>
                  <a:srgbClr val="000000"/>
                </a:solidFill>
                <a:latin typeface="VN-NTime" pitchFamily="2" charset="0"/>
              </a:rPr>
              <a:t> </a:t>
            </a:r>
            <a:r>
              <a:rPr lang="en-US" sz="2400" b="1" dirty="0" err="1">
                <a:solidFill>
                  <a:srgbClr val="000000"/>
                </a:solidFill>
                <a:latin typeface="VN-NTime" pitchFamily="2" charset="0"/>
              </a:rPr>
              <a:t>hieän</a:t>
            </a:r>
            <a:r>
              <a:rPr lang="en-US" sz="2400" b="1" dirty="0">
                <a:solidFill>
                  <a:srgbClr val="000000"/>
                </a:solidFill>
                <a:latin typeface="VN-NTime" pitchFamily="2" charset="0"/>
              </a:rPr>
              <a:t> </a:t>
            </a:r>
            <a:r>
              <a:rPr lang="en-US" sz="2400" b="1" dirty="0" err="1">
                <a:solidFill>
                  <a:srgbClr val="000000"/>
                </a:solidFill>
                <a:latin typeface="VN-NTime" pitchFamily="2" charset="0"/>
              </a:rPr>
              <a:t>khaùc</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tinh</a:t>
            </a:r>
            <a:r>
              <a:rPr lang="en-US" sz="2400" b="1" dirty="0">
                <a:solidFill>
                  <a:srgbClr val="000000"/>
                </a:solidFill>
                <a:latin typeface="VN-NTime" pitchFamily="2" charset="0"/>
              </a:rPr>
              <a:t> </a:t>
            </a:r>
            <a:r>
              <a:rPr lang="en-US" sz="2400" b="1" dirty="0" err="1">
                <a:solidFill>
                  <a:srgbClr val="000000"/>
                </a:solidFill>
                <a:latin typeface="VN-NTime" pitchFamily="2" charset="0"/>
              </a:rPr>
              <a:t>thaàn</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thöù</a:t>
            </a:r>
            <a:r>
              <a:rPr lang="en-US" sz="2400" b="1" dirty="0">
                <a:solidFill>
                  <a:srgbClr val="000000"/>
                </a:solidFill>
                <a:latin typeface="VN-NTime" pitchFamily="2" charset="0"/>
              </a:rPr>
              <a:t> </a:t>
            </a:r>
            <a:r>
              <a:rPr lang="en-US" sz="2400" b="1" dirty="0" err="1">
                <a:solidFill>
                  <a:srgbClr val="000000"/>
                </a:solidFill>
                <a:latin typeface="VN-NTime" pitchFamily="2" charset="0"/>
              </a:rPr>
              <a:t>hai</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sinh</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dirty="0">
                <a:solidFill>
                  <a:srgbClr val="0000CC"/>
                </a:solidFill>
                <a:latin typeface="VN-NTime" pitchFamily="2" charset="0"/>
              </a:rPr>
              <a:t>(</a:t>
            </a:r>
            <a:r>
              <a:rPr lang="en-US" sz="2400" dirty="0" err="1">
                <a:solidFill>
                  <a:srgbClr val="0000CC"/>
                </a:solidFill>
                <a:latin typeface="VN-NTime" pitchFamily="2" charset="0"/>
              </a:rPr>
              <a:t>Ñaây</a:t>
            </a:r>
            <a:r>
              <a:rPr lang="en-US" sz="2400" dirty="0">
                <a:solidFill>
                  <a:srgbClr val="0000CC"/>
                </a:solidFill>
                <a:latin typeface="VN-NTime" pitchFamily="2" charset="0"/>
              </a:rPr>
              <a:t> </a:t>
            </a:r>
            <a:r>
              <a:rPr lang="en-US" sz="2400" dirty="0" err="1">
                <a:solidFill>
                  <a:srgbClr val="0000CC"/>
                </a:solidFill>
                <a:latin typeface="VN-NTime" pitchFamily="2" charset="0"/>
              </a:rPr>
              <a:t>laø</a:t>
            </a:r>
            <a:r>
              <a:rPr lang="en-US" sz="2400" dirty="0">
                <a:solidFill>
                  <a:srgbClr val="0000CC"/>
                </a:solidFill>
                <a:latin typeface="VN-NTime" pitchFamily="2" charset="0"/>
              </a:rPr>
              <a:t> </a:t>
            </a:r>
            <a:r>
              <a:rPr lang="en-US" sz="2400" dirty="0" err="1">
                <a:solidFill>
                  <a:srgbClr val="0000CC"/>
                </a:solidFill>
                <a:latin typeface="VN-NTime" pitchFamily="2" charset="0"/>
              </a:rPr>
              <a:t>söï</a:t>
            </a:r>
            <a:r>
              <a:rPr lang="en-US" sz="2400" dirty="0">
                <a:solidFill>
                  <a:srgbClr val="0000CC"/>
                </a:solidFill>
                <a:latin typeface="VN-NTime" pitchFamily="2" charset="0"/>
              </a:rPr>
              <a:t> </a:t>
            </a:r>
            <a:r>
              <a:rPr lang="en-US" sz="2400" dirty="0" err="1">
                <a:solidFill>
                  <a:srgbClr val="0000CC"/>
                </a:solidFill>
                <a:latin typeface="VN-NTime" pitchFamily="2" charset="0"/>
              </a:rPr>
              <a:t>cöôøng</a:t>
            </a:r>
            <a:r>
              <a:rPr lang="en-US" sz="2400" dirty="0">
                <a:solidFill>
                  <a:srgbClr val="0000CC"/>
                </a:solidFill>
                <a:latin typeface="VN-NTime" pitchFamily="2" charset="0"/>
              </a:rPr>
              <a:t> </a:t>
            </a:r>
            <a:r>
              <a:rPr lang="en-US" sz="2400" dirty="0" err="1">
                <a:solidFill>
                  <a:srgbClr val="0000CC"/>
                </a:solidFill>
                <a:latin typeface="VN-NTime" pitchFamily="2" charset="0"/>
              </a:rPr>
              <a:t>ñieäu</a:t>
            </a:r>
            <a:r>
              <a:rPr lang="en-US" sz="2400" dirty="0">
                <a:solidFill>
                  <a:srgbClr val="0000CC"/>
                </a:solidFill>
                <a:latin typeface="VN-NTime" pitchFamily="2" charset="0"/>
              </a:rPr>
              <a:t> </a:t>
            </a:r>
            <a:r>
              <a:rPr lang="en-US" sz="2400" dirty="0" err="1">
                <a:solidFill>
                  <a:srgbClr val="0000CC"/>
                </a:solidFill>
                <a:latin typeface="VN-NTime" pitchFamily="2" charset="0"/>
              </a:rPr>
              <a:t>hoùa</a:t>
            </a:r>
            <a:r>
              <a:rPr lang="en-US" sz="2400" dirty="0">
                <a:solidFill>
                  <a:srgbClr val="0000CC"/>
                </a:solidFill>
                <a:latin typeface="VN-NTime" pitchFamily="2" charset="0"/>
              </a:rPr>
              <a:t> </a:t>
            </a:r>
            <a:r>
              <a:rPr lang="en-US" sz="2400" dirty="0" err="1">
                <a:solidFill>
                  <a:srgbClr val="0000CC"/>
                </a:solidFill>
                <a:latin typeface="VN-NTime" pitchFamily="2" charset="0"/>
              </a:rPr>
              <a:t>nhaân</a:t>
            </a:r>
            <a:r>
              <a:rPr lang="en-US" sz="2400" dirty="0">
                <a:solidFill>
                  <a:srgbClr val="0000CC"/>
                </a:solidFill>
                <a:latin typeface="VN-NTime" pitchFamily="2" charset="0"/>
              </a:rPr>
              <a:t> </a:t>
            </a:r>
            <a:r>
              <a:rPr lang="en-US" sz="2400" dirty="0" err="1">
                <a:solidFill>
                  <a:srgbClr val="0000CC"/>
                </a:solidFill>
                <a:latin typeface="VN-NTime" pitchFamily="2" charset="0"/>
              </a:rPr>
              <a:t>toá</a:t>
            </a:r>
            <a:r>
              <a:rPr lang="en-US" sz="2400" dirty="0">
                <a:solidFill>
                  <a:srgbClr val="0000CC"/>
                </a:solidFill>
                <a:latin typeface="VN-NTime" pitchFamily="2" charset="0"/>
              </a:rPr>
              <a:t> </a:t>
            </a:r>
            <a:r>
              <a:rPr lang="en-US" sz="2400" dirty="0" err="1">
                <a:solidFill>
                  <a:srgbClr val="0000CC"/>
                </a:solidFill>
                <a:latin typeface="VN-NTime" pitchFamily="2" charset="0"/>
              </a:rPr>
              <a:t>chuû</a:t>
            </a:r>
            <a:r>
              <a:rPr lang="en-US" sz="2400" dirty="0">
                <a:solidFill>
                  <a:srgbClr val="0000CC"/>
                </a:solidFill>
                <a:latin typeface="VN-NTime" pitchFamily="2" charset="0"/>
              </a:rPr>
              <a:t> </a:t>
            </a:r>
            <a:r>
              <a:rPr lang="en-US" sz="2400" dirty="0" err="1">
                <a:solidFill>
                  <a:srgbClr val="0000CC"/>
                </a:solidFill>
                <a:latin typeface="VN-NTime" pitchFamily="2" charset="0"/>
              </a:rPr>
              <a:t>quan</a:t>
            </a:r>
            <a:r>
              <a:rPr lang="en-US" sz="2400" dirty="0">
                <a:solidFill>
                  <a:srgbClr val="0000CC"/>
                </a:solidFill>
                <a:latin typeface="VN-NTime" pitchFamily="2" charset="0"/>
              </a:rPr>
              <a:t>)</a:t>
            </a:r>
          </a:p>
          <a:p>
            <a:pPr marL="342900" indent="-342900">
              <a:spcBef>
                <a:spcPts val="0"/>
              </a:spcBef>
              <a:spcAft>
                <a:spcPts val="600"/>
              </a:spcAft>
              <a:buFont typeface="Wingdings" pitchFamily="2" charset="2"/>
              <a:buChar char="§"/>
              <a:defRPr/>
            </a:pPr>
            <a:r>
              <a:rPr lang="en-US" sz="2400" b="1" dirty="0" err="1">
                <a:solidFill>
                  <a:srgbClr val="800000"/>
                </a:solidFill>
                <a:latin typeface="VN-NTime" pitchFamily="2" charset="0"/>
              </a:rPr>
              <a:t>Chuû</a:t>
            </a:r>
            <a:r>
              <a:rPr lang="en-US" sz="2400" b="1" dirty="0">
                <a:solidFill>
                  <a:srgbClr val="800000"/>
                </a:solidFill>
                <a:latin typeface="VN-NTime" pitchFamily="2" charset="0"/>
              </a:rPr>
              <a:t> </a:t>
            </a:r>
            <a:r>
              <a:rPr lang="en-US" sz="2400" b="1" dirty="0" err="1">
                <a:solidFill>
                  <a:srgbClr val="800000"/>
                </a:solidFill>
                <a:latin typeface="VN-NTime" pitchFamily="2" charset="0"/>
              </a:rPr>
              <a:t>nghóa</a:t>
            </a:r>
            <a:r>
              <a:rPr lang="en-US" sz="2400" b="1" dirty="0">
                <a:solidFill>
                  <a:srgbClr val="800000"/>
                </a:solidFill>
                <a:latin typeface="VN-NTime" pitchFamily="2" charset="0"/>
              </a:rPr>
              <a:t> </a:t>
            </a:r>
            <a:r>
              <a:rPr lang="en-US" sz="2400" b="1" dirty="0" err="1">
                <a:solidFill>
                  <a:srgbClr val="800000"/>
                </a:solidFill>
                <a:latin typeface="VN-NTime" pitchFamily="2" charset="0"/>
              </a:rPr>
              <a:t>duy</a:t>
            </a:r>
            <a:r>
              <a:rPr lang="en-US" sz="2400" b="1" dirty="0">
                <a:solidFill>
                  <a:srgbClr val="800000"/>
                </a:solidFill>
                <a:latin typeface="VN-NTime" pitchFamily="2" charset="0"/>
              </a:rPr>
              <a:t> </a:t>
            </a:r>
            <a:r>
              <a:rPr lang="en-US" sz="2400" b="1" dirty="0" err="1">
                <a:solidFill>
                  <a:srgbClr val="800000"/>
                </a:solidFill>
                <a:latin typeface="VN-NTime" pitchFamily="2" charset="0"/>
              </a:rPr>
              <a:t>vaät</a:t>
            </a:r>
            <a:r>
              <a:rPr lang="en-US" sz="2400" b="1" dirty="0">
                <a:solidFill>
                  <a:srgbClr val="800000"/>
                </a:solidFill>
                <a:latin typeface="VN-NTime" pitchFamily="2" charset="0"/>
              </a:rPr>
              <a:t> </a:t>
            </a:r>
            <a:r>
              <a:rPr lang="en-US" sz="2400" b="1" dirty="0" err="1">
                <a:solidFill>
                  <a:srgbClr val="800000"/>
                </a:solidFill>
                <a:latin typeface="VN-NTime" pitchFamily="2" charset="0"/>
              </a:rPr>
              <a:t>sieâu</a:t>
            </a:r>
            <a:r>
              <a:rPr lang="en-US" sz="2400" b="1" dirty="0">
                <a:solidFill>
                  <a:srgbClr val="800000"/>
                </a:solidFill>
                <a:latin typeface="VN-NTime" pitchFamily="2" charset="0"/>
              </a:rPr>
              <a:t> </a:t>
            </a:r>
            <a:r>
              <a:rPr lang="en-US" sz="2400" b="1" dirty="0" err="1">
                <a:solidFill>
                  <a:srgbClr val="800000"/>
                </a:solidFill>
                <a:latin typeface="VN-NTime" pitchFamily="2" charset="0"/>
              </a:rPr>
              <a:t>hình</a:t>
            </a:r>
            <a:r>
              <a:rPr lang="en-US" sz="2400" b="1" dirty="0">
                <a:solidFill>
                  <a:srgbClr val="800000"/>
                </a:solidFill>
                <a:latin typeface="VN-NTime" pitchFamily="2" charset="0"/>
              </a:rPr>
              <a:t> </a:t>
            </a:r>
            <a:r>
              <a:rPr lang="en-US" sz="2400" b="1" dirty="0" err="1">
                <a:solidFill>
                  <a:srgbClr val="000000"/>
                </a:solidFill>
                <a:latin typeface="VN-NTime" pitchFamily="2" charset="0"/>
              </a:rPr>
              <a:t>ñaõ</a:t>
            </a:r>
            <a:r>
              <a:rPr lang="en-US" sz="2400" b="1" dirty="0">
                <a:solidFill>
                  <a:srgbClr val="000000"/>
                </a:solidFill>
                <a:latin typeface="VN-NTime" pitchFamily="2" charset="0"/>
              </a:rPr>
              <a:t> </a:t>
            </a:r>
            <a:r>
              <a:rPr lang="en-US" sz="2400" b="1" dirty="0" err="1">
                <a:solidFill>
                  <a:srgbClr val="000000"/>
                </a:solidFill>
                <a:latin typeface="VN-NTime" pitchFamily="2" charset="0"/>
              </a:rPr>
              <a:t>tuyeät</a:t>
            </a:r>
            <a:r>
              <a:rPr lang="en-US" sz="2400" b="1" dirty="0">
                <a:solidFill>
                  <a:srgbClr val="000000"/>
                </a:solidFill>
                <a:latin typeface="VN-NTime" pitchFamily="2" charset="0"/>
              </a:rPr>
              <a:t> </a:t>
            </a:r>
            <a:r>
              <a:rPr lang="en-US" sz="2400" b="1" dirty="0" err="1">
                <a:solidFill>
                  <a:srgbClr val="000000"/>
                </a:solidFill>
                <a:latin typeface="VN-NTime" pitchFamily="2" charset="0"/>
              </a:rPr>
              <a:t>ñoái</a:t>
            </a:r>
            <a:r>
              <a:rPr lang="en-US" sz="2400" b="1" dirty="0">
                <a:solidFill>
                  <a:srgbClr val="000000"/>
                </a:solidFill>
                <a:latin typeface="VN-NTime" pitchFamily="2" charset="0"/>
              </a:rPr>
              <a:t> </a:t>
            </a:r>
            <a:r>
              <a:rPr lang="en-US" sz="2400" b="1" dirty="0" err="1">
                <a:solidFill>
                  <a:srgbClr val="000000"/>
                </a:solidFill>
                <a:latin typeface="VN-NTime" pitchFamily="2" charset="0"/>
              </a:rPr>
              <a:t>hoùa</a:t>
            </a:r>
            <a:r>
              <a:rPr lang="en-US" sz="2400" b="1" dirty="0">
                <a:solidFill>
                  <a:srgbClr val="000000"/>
                </a:solidFill>
                <a:latin typeface="VN-NTime" pitchFamily="2" charset="0"/>
              </a:rPr>
              <a:t> </a:t>
            </a:r>
            <a:r>
              <a:rPr lang="en-US" sz="2400" b="1" dirty="0" err="1">
                <a:solidFill>
                  <a:srgbClr val="000000"/>
                </a:solidFill>
                <a:latin typeface="VN-NTime" pitchFamily="2" charset="0"/>
              </a:rPr>
              <a:t>yeáu</a:t>
            </a:r>
            <a:r>
              <a:rPr lang="en-US" sz="2400" b="1" dirty="0">
                <a:solidFill>
                  <a:srgbClr val="000000"/>
                </a:solidFill>
                <a:latin typeface="VN-NTime" pitchFamily="2" charset="0"/>
              </a:rPr>
              <a:t> </a:t>
            </a:r>
            <a:r>
              <a:rPr lang="en-US" sz="2400" b="1" dirty="0" err="1">
                <a:solidFill>
                  <a:srgbClr val="000000"/>
                </a:solidFill>
                <a:latin typeface="VN-NTime" pitchFamily="2" charset="0"/>
              </a:rPr>
              <a:t>toá</a:t>
            </a:r>
            <a:r>
              <a:rPr lang="en-US" sz="2400" b="1" dirty="0">
                <a:solidFill>
                  <a:srgbClr val="000000"/>
                </a:solidFill>
                <a:latin typeface="VN-NTime" pitchFamily="2" charset="0"/>
              </a:rPr>
              <a:t> </a:t>
            </a: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nhaán</a:t>
            </a:r>
            <a:r>
              <a:rPr lang="en-US" sz="2400" b="1" dirty="0">
                <a:solidFill>
                  <a:srgbClr val="000000"/>
                </a:solidFill>
                <a:latin typeface="VN-NTime" pitchFamily="2" charset="0"/>
              </a:rPr>
              <a:t> </a:t>
            </a:r>
            <a:r>
              <a:rPr lang="en-US" sz="2400" b="1" dirty="0" err="1">
                <a:solidFill>
                  <a:srgbClr val="000000"/>
                </a:solidFill>
                <a:latin typeface="VN-NTime" pitchFamily="2" charset="0"/>
              </a:rPr>
              <a:t>maïnh</a:t>
            </a:r>
            <a:r>
              <a:rPr lang="en-US" sz="2400" b="1" dirty="0">
                <a:solidFill>
                  <a:srgbClr val="000000"/>
                </a:solidFill>
                <a:latin typeface="VN-NTime" pitchFamily="2" charset="0"/>
              </a:rPr>
              <a:t> </a:t>
            </a:r>
            <a:r>
              <a:rPr lang="en-US" sz="2400" b="1" dirty="0" err="1">
                <a:solidFill>
                  <a:srgbClr val="000000"/>
                </a:solidFill>
                <a:latin typeface="VN-NTime" pitchFamily="2" charset="0"/>
              </a:rPr>
              <a:t>moät</a:t>
            </a:r>
            <a:r>
              <a:rPr lang="en-US" sz="2400" b="1" dirty="0">
                <a:solidFill>
                  <a:srgbClr val="000000"/>
                </a:solidFill>
                <a:latin typeface="VN-NTime" pitchFamily="2" charset="0"/>
              </a:rPr>
              <a:t> </a:t>
            </a:r>
            <a:r>
              <a:rPr lang="en-US" sz="2400" b="1" dirty="0" err="1">
                <a:solidFill>
                  <a:srgbClr val="000000"/>
                </a:solidFill>
                <a:latin typeface="VN-NTime" pitchFamily="2" charset="0"/>
              </a:rPr>
              <a:t>chieàu</a:t>
            </a:r>
            <a:r>
              <a:rPr lang="en-US" sz="2400" b="1" dirty="0">
                <a:solidFill>
                  <a:srgbClr val="000000"/>
                </a:solidFill>
                <a:latin typeface="VN-NTime" pitchFamily="2" charset="0"/>
              </a:rPr>
              <a:t> </a:t>
            </a:r>
            <a:r>
              <a:rPr lang="en-US" sz="2400" b="1" dirty="0" err="1">
                <a:solidFill>
                  <a:srgbClr val="000000"/>
                </a:solidFill>
                <a:latin typeface="VN-NTime" pitchFamily="2" charset="0"/>
              </a:rPr>
              <a:t>vai</a:t>
            </a:r>
            <a:r>
              <a:rPr lang="en-US" sz="2400" b="1" dirty="0">
                <a:solidFill>
                  <a:srgbClr val="000000"/>
                </a:solidFill>
                <a:latin typeface="VN-NTime" pitchFamily="2" charset="0"/>
              </a:rPr>
              <a:t> </a:t>
            </a:r>
            <a:r>
              <a:rPr lang="en-US" sz="2400" b="1" dirty="0" err="1">
                <a:solidFill>
                  <a:srgbClr val="000000"/>
                </a:solidFill>
                <a:latin typeface="VN-NTime" pitchFamily="2" charset="0"/>
              </a:rPr>
              <a:t>troø</a:t>
            </a:r>
            <a:r>
              <a:rPr lang="en-US" sz="2400" b="1" dirty="0">
                <a:solidFill>
                  <a:srgbClr val="000000"/>
                </a:solidFill>
                <a:latin typeface="VN-NTime" pitchFamily="2" charset="0"/>
              </a:rPr>
              <a:t> </a:t>
            </a: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sinh</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vaø</a:t>
            </a:r>
            <a:r>
              <a:rPr lang="en-US" sz="2400" b="1" dirty="0">
                <a:solidFill>
                  <a:srgbClr val="000000"/>
                </a:solidFill>
                <a:latin typeface="VN-NTime" pitchFamily="2" charset="0"/>
              </a:rPr>
              <a:t> </a:t>
            </a:r>
            <a:r>
              <a:rPr lang="en-US" sz="2400" b="1" dirty="0" err="1">
                <a:solidFill>
                  <a:srgbClr val="000000"/>
                </a:solidFill>
                <a:latin typeface="VN-NTime" pitchFamily="2" charset="0"/>
              </a:rPr>
              <a:t>quyeát</a:t>
            </a:r>
            <a:r>
              <a:rPr lang="en-US" sz="2400" b="1" dirty="0">
                <a:solidFill>
                  <a:srgbClr val="000000"/>
                </a:solidFill>
                <a:latin typeface="VN-NTime" pitchFamily="2" charset="0"/>
              </a:rPr>
              <a:t> </a:t>
            </a:r>
            <a:r>
              <a:rPr lang="en-US" sz="2400" b="1" dirty="0" err="1">
                <a:solidFill>
                  <a:srgbClr val="000000"/>
                </a:solidFill>
                <a:latin typeface="VN-NTime" pitchFamily="2" charset="0"/>
              </a:rPr>
              <a:t>ñònh</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phuû</a:t>
            </a:r>
            <a:r>
              <a:rPr lang="en-US" sz="2400" b="1" dirty="0">
                <a:solidFill>
                  <a:srgbClr val="000000"/>
                </a:solidFill>
                <a:latin typeface="VN-NTime" pitchFamily="2" charset="0"/>
              </a:rPr>
              <a:t> </a:t>
            </a:r>
            <a:r>
              <a:rPr lang="en-US" sz="2400" b="1" dirty="0" err="1">
                <a:solidFill>
                  <a:srgbClr val="000000"/>
                </a:solidFill>
                <a:latin typeface="VN-NTime" pitchFamily="2" charset="0"/>
              </a:rPr>
              <a:t>nhaän</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ñoäc</a:t>
            </a:r>
            <a:r>
              <a:rPr lang="en-US" sz="2400" b="1" dirty="0">
                <a:solidFill>
                  <a:srgbClr val="000000"/>
                </a:solidFill>
                <a:latin typeface="VN-NTime" pitchFamily="2" charset="0"/>
              </a:rPr>
              <a:t> </a:t>
            </a:r>
            <a:r>
              <a:rPr lang="en-US" sz="2400" b="1" dirty="0" err="1">
                <a:solidFill>
                  <a:srgbClr val="000000"/>
                </a:solidFill>
                <a:latin typeface="VN-NTime" pitchFamily="2" charset="0"/>
              </a:rPr>
              <a:t>laäp</a:t>
            </a:r>
            <a:r>
              <a:rPr lang="en-US" sz="2400" b="1" dirty="0">
                <a:solidFill>
                  <a:srgbClr val="000000"/>
                </a:solidFill>
                <a:latin typeface="VN-NTime" pitchFamily="2" charset="0"/>
              </a:rPr>
              <a:t> </a:t>
            </a:r>
            <a:r>
              <a:rPr lang="en-US" sz="2400" b="1" dirty="0" err="1">
                <a:solidFill>
                  <a:srgbClr val="000000"/>
                </a:solidFill>
                <a:latin typeface="VN-NTime" pitchFamily="2" charset="0"/>
              </a:rPr>
              <a:t>töông</a:t>
            </a:r>
            <a:r>
              <a:rPr lang="en-US" sz="2400" b="1" dirty="0">
                <a:solidFill>
                  <a:srgbClr val="000000"/>
                </a:solidFill>
                <a:latin typeface="VN-NTime" pitchFamily="2" charset="0"/>
              </a:rPr>
              <a:t> </a:t>
            </a:r>
            <a:r>
              <a:rPr lang="en-US" sz="2400" b="1" dirty="0" err="1">
                <a:solidFill>
                  <a:srgbClr val="000000"/>
                </a:solidFill>
                <a:latin typeface="VN-NTime" pitchFamily="2" charset="0"/>
              </a:rPr>
              <a:t>ñoái</a:t>
            </a:r>
            <a:r>
              <a:rPr lang="en-US" sz="2400" b="1" dirty="0">
                <a:solidFill>
                  <a:srgbClr val="000000"/>
                </a:solidFill>
                <a:latin typeface="VN-NTime" pitchFamily="2" charset="0"/>
              </a:rPr>
              <a:t> </a:t>
            </a:r>
            <a:r>
              <a:rPr lang="en-US" sz="2400" b="1" dirty="0" err="1">
                <a:solidFill>
                  <a:srgbClr val="000000"/>
                </a:solidFill>
                <a:latin typeface="VN-NTime" pitchFamily="2" charset="0"/>
              </a:rPr>
              <a:t>vaø</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naêng</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saùng</a:t>
            </a:r>
            <a:r>
              <a:rPr lang="en-US" sz="2400" b="1" dirty="0">
                <a:solidFill>
                  <a:srgbClr val="000000"/>
                </a:solidFill>
                <a:latin typeface="VN-NTime" pitchFamily="2" charset="0"/>
              </a:rPr>
              <a:t> </a:t>
            </a:r>
            <a:r>
              <a:rPr lang="en-US" sz="2400" b="1" dirty="0" err="1">
                <a:solidFill>
                  <a:srgbClr val="000000"/>
                </a:solidFill>
                <a:latin typeface="VN-NTime" pitchFamily="2" charset="0"/>
              </a:rPr>
              <a:t>taïo</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trong</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caûi</a:t>
            </a:r>
            <a:r>
              <a:rPr lang="en-US" sz="2400" b="1" dirty="0">
                <a:solidFill>
                  <a:srgbClr val="000000"/>
                </a:solidFill>
                <a:latin typeface="VN-NTime" pitchFamily="2" charset="0"/>
              </a:rPr>
              <a:t> </a:t>
            </a:r>
            <a:r>
              <a:rPr lang="en-US" sz="2400" b="1" dirty="0" err="1">
                <a:solidFill>
                  <a:srgbClr val="000000"/>
                </a:solidFill>
                <a:latin typeface="VN-NTime" pitchFamily="2" charset="0"/>
              </a:rPr>
              <a:t>taïo</a:t>
            </a:r>
            <a:r>
              <a:rPr lang="en-US" sz="2400" b="1" dirty="0">
                <a:solidFill>
                  <a:srgbClr val="000000"/>
                </a:solidFill>
                <a:latin typeface="VN-NTime" pitchFamily="2" charset="0"/>
              </a:rPr>
              <a:t> </a:t>
            </a:r>
            <a:r>
              <a:rPr lang="en-US" sz="2400" b="1" dirty="0" err="1">
                <a:solidFill>
                  <a:srgbClr val="000000"/>
                </a:solidFill>
                <a:latin typeface="VN-NTime" pitchFamily="2" charset="0"/>
              </a:rPr>
              <a:t>theá</a:t>
            </a:r>
            <a:r>
              <a:rPr lang="en-US" sz="2400" b="1" dirty="0">
                <a:solidFill>
                  <a:srgbClr val="000000"/>
                </a:solidFill>
                <a:latin typeface="VN-NTime" pitchFamily="2" charset="0"/>
              </a:rPr>
              <a:t> </a:t>
            </a:r>
            <a:r>
              <a:rPr lang="en-US" sz="2400" b="1" dirty="0" err="1">
                <a:solidFill>
                  <a:srgbClr val="000000"/>
                </a:solidFill>
                <a:latin typeface="VN-NTime" pitchFamily="2" charset="0"/>
              </a:rPr>
              <a:t>giôùi</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p>
          <a:p>
            <a:pPr marL="342900" indent="-342900">
              <a:spcBef>
                <a:spcPts val="0"/>
              </a:spcBef>
              <a:spcAft>
                <a:spcPts val="600"/>
              </a:spcAft>
              <a:buFont typeface="Wingdings" pitchFamily="2" charset="2"/>
              <a:buChar char="§"/>
              <a:defRPr/>
            </a:pPr>
            <a:r>
              <a:rPr lang="en-US" sz="2400" b="1" dirty="0" err="1">
                <a:solidFill>
                  <a:srgbClr val="800000"/>
                </a:solidFill>
                <a:latin typeface="VN-NTime" pitchFamily="2" charset="0"/>
              </a:rPr>
              <a:t>Chuû</a:t>
            </a:r>
            <a:r>
              <a:rPr lang="en-US" sz="2400" b="1" dirty="0">
                <a:solidFill>
                  <a:srgbClr val="800000"/>
                </a:solidFill>
                <a:latin typeface="VN-NTime" pitchFamily="2" charset="0"/>
              </a:rPr>
              <a:t> </a:t>
            </a:r>
            <a:r>
              <a:rPr lang="en-US" sz="2400" b="1" dirty="0" err="1">
                <a:solidFill>
                  <a:srgbClr val="800000"/>
                </a:solidFill>
                <a:latin typeface="VN-NTime" pitchFamily="2" charset="0"/>
              </a:rPr>
              <a:t>nghóa</a:t>
            </a:r>
            <a:r>
              <a:rPr lang="en-US" sz="2400" b="1" dirty="0">
                <a:solidFill>
                  <a:srgbClr val="800000"/>
                </a:solidFill>
                <a:latin typeface="VN-NTime" pitchFamily="2" charset="0"/>
              </a:rPr>
              <a:t> </a:t>
            </a:r>
            <a:r>
              <a:rPr lang="en-US" sz="2400" b="1" dirty="0" err="1">
                <a:solidFill>
                  <a:srgbClr val="800000"/>
                </a:solidFill>
                <a:latin typeface="VN-NTime" pitchFamily="2" charset="0"/>
              </a:rPr>
              <a:t>duy</a:t>
            </a:r>
            <a:r>
              <a:rPr lang="en-US" sz="2400" b="1" dirty="0">
                <a:solidFill>
                  <a:srgbClr val="800000"/>
                </a:solidFill>
                <a:latin typeface="VN-NTime" pitchFamily="2" charset="0"/>
              </a:rPr>
              <a:t> </a:t>
            </a:r>
            <a:r>
              <a:rPr lang="en-US" sz="2400" b="1" dirty="0" err="1">
                <a:solidFill>
                  <a:srgbClr val="800000"/>
                </a:solidFill>
                <a:latin typeface="VN-NTime" pitchFamily="2" charset="0"/>
              </a:rPr>
              <a:t>vaät</a:t>
            </a:r>
            <a:r>
              <a:rPr lang="en-US" sz="2400" b="1" dirty="0">
                <a:solidFill>
                  <a:srgbClr val="800000"/>
                </a:solidFill>
                <a:latin typeface="VN-NTime" pitchFamily="2" charset="0"/>
              </a:rPr>
              <a:t> </a:t>
            </a:r>
            <a:r>
              <a:rPr lang="en-US" sz="2400" b="1" dirty="0" err="1">
                <a:solidFill>
                  <a:srgbClr val="800000"/>
                </a:solidFill>
                <a:latin typeface="VN-NTime" pitchFamily="2" charset="0"/>
              </a:rPr>
              <a:t>bieän</a:t>
            </a:r>
            <a:r>
              <a:rPr lang="en-US" sz="2400" b="1" dirty="0">
                <a:solidFill>
                  <a:srgbClr val="800000"/>
                </a:solidFill>
                <a:latin typeface="VN-NTime" pitchFamily="2" charset="0"/>
              </a:rPr>
              <a:t> </a:t>
            </a:r>
            <a:r>
              <a:rPr lang="en-US" sz="2400" b="1" dirty="0" err="1">
                <a:solidFill>
                  <a:srgbClr val="800000"/>
                </a:solidFill>
                <a:latin typeface="VN-NTime" pitchFamily="2" charset="0"/>
              </a:rPr>
              <a:t>chöùng</a:t>
            </a:r>
            <a:r>
              <a:rPr lang="en-US" sz="2400" b="1" dirty="0">
                <a:solidFill>
                  <a:srgbClr val="800000"/>
                </a:solidFill>
                <a:latin typeface="VN-NTime" pitchFamily="2" charset="0"/>
              </a:rPr>
              <a:t> </a:t>
            </a:r>
            <a:r>
              <a:rPr lang="en-US" sz="2400" b="1" dirty="0" err="1">
                <a:solidFill>
                  <a:srgbClr val="000000"/>
                </a:solidFill>
                <a:latin typeface="VN-NTime" pitchFamily="2" charset="0"/>
              </a:rPr>
              <a:t>khaéc</a:t>
            </a:r>
            <a:r>
              <a:rPr lang="en-US" sz="2400" b="1" dirty="0">
                <a:solidFill>
                  <a:srgbClr val="000000"/>
                </a:solidFill>
                <a:latin typeface="VN-NTime" pitchFamily="2" charset="0"/>
              </a:rPr>
              <a:t> </a:t>
            </a:r>
            <a:r>
              <a:rPr lang="en-US" sz="2400" b="1" dirty="0" err="1">
                <a:solidFill>
                  <a:srgbClr val="000000"/>
                </a:solidFill>
                <a:latin typeface="VN-NTime" pitchFamily="2" charset="0"/>
              </a:rPr>
              <a:t>phuïc</a:t>
            </a:r>
            <a:r>
              <a:rPr lang="en-US" sz="2400" b="1" dirty="0">
                <a:solidFill>
                  <a:srgbClr val="000000"/>
                </a:solidFill>
                <a:latin typeface="VN-NTime" pitchFamily="2" charset="0"/>
              </a:rPr>
              <a:t> </a:t>
            </a:r>
            <a:r>
              <a:rPr lang="en-US" sz="2400" b="1" dirty="0" err="1">
                <a:solidFill>
                  <a:srgbClr val="000000"/>
                </a:solidFill>
                <a:latin typeface="VN-NTime" pitchFamily="2" charset="0"/>
              </a:rPr>
              <a:t>haïn</a:t>
            </a:r>
            <a:r>
              <a:rPr lang="en-US" sz="2400" b="1" dirty="0">
                <a:solidFill>
                  <a:srgbClr val="000000"/>
                </a:solidFill>
                <a:latin typeface="VN-NTime" pitchFamily="2" charset="0"/>
              </a:rPr>
              <a:t> </a:t>
            </a:r>
            <a:r>
              <a:rPr lang="en-US" sz="2400" b="1" dirty="0" err="1">
                <a:solidFill>
                  <a:srgbClr val="000000"/>
                </a:solidFill>
                <a:latin typeface="VN-NTime" pitchFamily="2" charset="0"/>
              </a:rPr>
              <a:t>cheá</a:t>
            </a:r>
            <a:r>
              <a:rPr lang="en-US" sz="2400" b="1" dirty="0">
                <a:solidFill>
                  <a:srgbClr val="000000"/>
                </a:solidFill>
                <a:latin typeface="VN-NTime" pitchFamily="2" charset="0"/>
              </a:rPr>
              <a:t> </a:t>
            </a:r>
            <a:r>
              <a:rPr lang="en-US" sz="2400" b="1" dirty="0" err="1">
                <a:solidFill>
                  <a:srgbClr val="000000"/>
                </a:solidFill>
                <a:latin typeface="VN-NTime" pitchFamily="2" charset="0"/>
              </a:rPr>
              <a:t>duy</a:t>
            </a:r>
            <a:r>
              <a:rPr lang="en-US" sz="2400" b="1" dirty="0">
                <a:solidFill>
                  <a:srgbClr val="000000"/>
                </a:solidFill>
                <a:latin typeface="VN-NTime" pitchFamily="2" charset="0"/>
              </a:rPr>
              <a:t> </a:t>
            </a:r>
            <a:r>
              <a:rPr lang="en-US" sz="2400" b="1" dirty="0" err="1">
                <a:solidFill>
                  <a:srgbClr val="000000"/>
                </a:solidFill>
                <a:latin typeface="VN-NTime" pitchFamily="2" charset="0"/>
              </a:rPr>
              <a:t>taâm</a:t>
            </a:r>
            <a:r>
              <a:rPr lang="en-US" sz="2400" b="1" dirty="0">
                <a:solidFill>
                  <a:srgbClr val="000000"/>
                </a:solidFill>
                <a:latin typeface="VN-NTime" pitchFamily="2" charset="0"/>
              </a:rPr>
              <a:t> </a:t>
            </a:r>
            <a:r>
              <a:rPr lang="en-US" sz="2400" b="1" dirty="0" err="1">
                <a:solidFill>
                  <a:srgbClr val="000000"/>
                </a:solidFill>
                <a:latin typeface="VN-NTime" pitchFamily="2" charset="0"/>
              </a:rPr>
              <a:t>vaø</a:t>
            </a:r>
            <a:r>
              <a:rPr lang="en-US" sz="2400" b="1" dirty="0">
                <a:solidFill>
                  <a:srgbClr val="000000"/>
                </a:solidFill>
                <a:latin typeface="VN-NTime" pitchFamily="2" charset="0"/>
              </a:rPr>
              <a:t> </a:t>
            </a:r>
            <a:r>
              <a:rPr lang="en-US" sz="2400" b="1" dirty="0" err="1">
                <a:solidFill>
                  <a:srgbClr val="000000"/>
                </a:solidFill>
                <a:latin typeface="VN-NTime" pitchFamily="2" charset="0"/>
              </a:rPr>
              <a:t>sieâu</a:t>
            </a:r>
            <a:r>
              <a:rPr lang="en-US" sz="2400" b="1" dirty="0">
                <a:solidFill>
                  <a:srgbClr val="000000"/>
                </a:solidFill>
                <a:latin typeface="VN-NTime" pitchFamily="2" charset="0"/>
              </a:rPr>
              <a:t> </a:t>
            </a:r>
            <a:r>
              <a:rPr lang="en-US" sz="2400" b="1" dirty="0" err="1">
                <a:solidFill>
                  <a:srgbClr val="000000"/>
                </a:solidFill>
                <a:latin typeface="VN-NTime" pitchFamily="2" charset="0"/>
              </a:rPr>
              <a:t>hình</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söï</a:t>
            </a:r>
            <a:r>
              <a:rPr lang="en-US" sz="2400" b="1" dirty="0">
                <a:solidFill>
                  <a:srgbClr val="000000"/>
                </a:solidFill>
                <a:latin typeface="VN-NTime" pitchFamily="2" charset="0"/>
              </a:rPr>
              <a:t> </a:t>
            </a:r>
            <a:r>
              <a:rPr lang="en-US" sz="2400" b="1" dirty="0" err="1">
                <a:solidFill>
                  <a:srgbClr val="000000"/>
                </a:solidFill>
                <a:latin typeface="VN-NTime" pitchFamily="2" charset="0"/>
              </a:rPr>
              <a:t>ñoái</a:t>
            </a:r>
            <a:r>
              <a:rPr lang="en-US" sz="2400" b="1" dirty="0">
                <a:solidFill>
                  <a:srgbClr val="000000"/>
                </a:solidFill>
                <a:latin typeface="VN-NTime" pitchFamily="2" charset="0"/>
              </a:rPr>
              <a:t> </a:t>
            </a:r>
            <a:r>
              <a:rPr lang="en-US" sz="2400" b="1" dirty="0" err="1">
                <a:solidFill>
                  <a:srgbClr val="000000"/>
                </a:solidFill>
                <a:latin typeface="VN-NTime" pitchFamily="2" charset="0"/>
              </a:rPr>
              <a:t>laäp</a:t>
            </a:r>
            <a:r>
              <a:rPr lang="en-US" sz="2400" b="1" dirty="0">
                <a:solidFill>
                  <a:srgbClr val="000000"/>
                </a:solidFill>
                <a:latin typeface="VN-NTime" pitchFamily="2" charset="0"/>
              </a:rPr>
              <a:t> </a:t>
            </a:r>
            <a:r>
              <a:rPr lang="en-US" sz="2400" b="1" dirty="0" err="1">
                <a:solidFill>
                  <a:srgbClr val="000000"/>
                </a:solidFill>
                <a:latin typeface="VN-NTime" pitchFamily="2" charset="0"/>
              </a:rPr>
              <a:t>giöõa</a:t>
            </a:r>
            <a:r>
              <a:rPr lang="en-US" sz="2400" b="1" dirty="0">
                <a:solidFill>
                  <a:srgbClr val="000000"/>
                </a:solidFill>
                <a:latin typeface="VN-NTime" pitchFamily="2" charset="0"/>
              </a:rPr>
              <a:t> VC </a:t>
            </a:r>
            <a:r>
              <a:rPr lang="en-US" sz="2400" b="1" dirty="0" err="1">
                <a:solidFill>
                  <a:srgbClr val="000000"/>
                </a:solidFill>
                <a:latin typeface="VN-NTime" pitchFamily="2" charset="0"/>
              </a:rPr>
              <a:t>vaø</a:t>
            </a:r>
            <a:r>
              <a:rPr lang="en-US" sz="2400" b="1" dirty="0">
                <a:solidFill>
                  <a:srgbClr val="000000"/>
                </a:solidFill>
                <a:latin typeface="VN-NTime" pitchFamily="2" charset="0"/>
              </a:rPr>
              <a:t> YT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000000"/>
                </a:solidFill>
                <a:latin typeface="VN-NTime" pitchFamily="2" charset="0"/>
              </a:rPr>
              <a:t>söï</a:t>
            </a:r>
            <a:r>
              <a:rPr lang="en-US" sz="2400" b="1" dirty="0">
                <a:solidFill>
                  <a:srgbClr val="000000"/>
                </a:solidFill>
                <a:latin typeface="VN-NTime" pitchFamily="2" charset="0"/>
              </a:rPr>
              <a:t> </a:t>
            </a:r>
            <a:r>
              <a:rPr lang="en-US" sz="2400" spc="-20" dirty="0" err="1">
                <a:solidFill>
                  <a:srgbClr val="0000CC"/>
                </a:solidFill>
                <a:latin typeface="VN-NTime" pitchFamily="2" charset="0"/>
              </a:rPr>
              <a:t>ñoái</a:t>
            </a:r>
            <a:r>
              <a:rPr lang="en-US" sz="2400" spc="-20" dirty="0">
                <a:solidFill>
                  <a:srgbClr val="0000CC"/>
                </a:solidFill>
                <a:latin typeface="VN-NTime" pitchFamily="2" charset="0"/>
              </a:rPr>
              <a:t> </a:t>
            </a:r>
            <a:r>
              <a:rPr lang="en-US" sz="2400" spc="-20" dirty="0" err="1">
                <a:solidFill>
                  <a:srgbClr val="0000CC"/>
                </a:solidFill>
                <a:latin typeface="VN-NTime" pitchFamily="2" charset="0"/>
              </a:rPr>
              <a:t>laäp</a:t>
            </a:r>
            <a:r>
              <a:rPr lang="en-US" sz="2400" spc="-20" dirty="0">
                <a:solidFill>
                  <a:srgbClr val="0000CC"/>
                </a:solidFill>
                <a:latin typeface="VN-NTime" pitchFamily="2" charset="0"/>
              </a:rPr>
              <a:t> </a:t>
            </a:r>
            <a:r>
              <a:rPr lang="en-US" sz="2400" spc="-20" dirty="0" err="1">
                <a:solidFill>
                  <a:srgbClr val="0000CC"/>
                </a:solidFill>
                <a:latin typeface="VN-NTime" pitchFamily="2" charset="0"/>
              </a:rPr>
              <a:t>giöõa</a:t>
            </a:r>
            <a:r>
              <a:rPr lang="en-US" sz="2400" spc="-20" dirty="0">
                <a:solidFill>
                  <a:srgbClr val="0000CC"/>
                </a:solidFill>
                <a:latin typeface="VN-NTime" pitchFamily="2" charset="0"/>
              </a:rPr>
              <a:t> </a:t>
            </a:r>
            <a:r>
              <a:rPr lang="en-US" sz="2400" spc="-20" dirty="0" err="1">
                <a:solidFill>
                  <a:srgbClr val="0000CC"/>
                </a:solidFill>
                <a:latin typeface="VN-NTime" pitchFamily="2" charset="0"/>
              </a:rPr>
              <a:t>thöïc</a:t>
            </a:r>
            <a:r>
              <a:rPr lang="en-US" sz="2400" spc="-20" dirty="0">
                <a:solidFill>
                  <a:srgbClr val="0000CC"/>
                </a:solidFill>
                <a:latin typeface="VN-NTime" pitchFamily="2" charset="0"/>
              </a:rPr>
              <a:t> </a:t>
            </a:r>
            <a:r>
              <a:rPr lang="en-US" sz="2400" spc="-20" dirty="0" err="1">
                <a:solidFill>
                  <a:srgbClr val="0000CC"/>
                </a:solidFill>
                <a:latin typeface="VN-NTime" pitchFamily="2" charset="0"/>
              </a:rPr>
              <a:t>theå</a:t>
            </a:r>
            <a:r>
              <a:rPr lang="en-US" sz="2400" spc="-20" dirty="0">
                <a:solidFill>
                  <a:srgbClr val="0000CC"/>
                </a:solidFill>
                <a:latin typeface="VN-NTime" pitchFamily="2" charset="0"/>
              </a:rPr>
              <a:t> VC - </a:t>
            </a:r>
            <a:r>
              <a:rPr lang="en-US" sz="2400" spc="-20" dirty="0" err="1">
                <a:solidFill>
                  <a:srgbClr val="0000CC"/>
                </a:solidFill>
                <a:latin typeface="VN-NTime" pitchFamily="2" charset="0"/>
              </a:rPr>
              <a:t>boä</a:t>
            </a:r>
            <a:r>
              <a:rPr lang="en-US" sz="2400" spc="-20" dirty="0">
                <a:solidFill>
                  <a:srgbClr val="0000CC"/>
                </a:solidFill>
                <a:latin typeface="VN-NTime" pitchFamily="2" charset="0"/>
              </a:rPr>
              <a:t> </a:t>
            </a:r>
            <a:r>
              <a:rPr lang="en-US" sz="2400" spc="-20" dirty="0" err="1">
                <a:solidFill>
                  <a:srgbClr val="0000CC"/>
                </a:solidFill>
                <a:latin typeface="VN-NTime" pitchFamily="2" charset="0"/>
              </a:rPr>
              <a:t>oùc</a:t>
            </a:r>
            <a:r>
              <a:rPr lang="en-US" sz="2400" spc="-20" dirty="0">
                <a:solidFill>
                  <a:srgbClr val="0000CC"/>
                </a:solidFill>
                <a:latin typeface="VN-NTime" pitchFamily="2" charset="0"/>
              </a:rPr>
              <a:t> </a:t>
            </a:r>
            <a:r>
              <a:rPr lang="en-US" sz="2400" spc="-20" dirty="0" err="1">
                <a:solidFill>
                  <a:srgbClr val="0000CC"/>
                </a:solidFill>
                <a:latin typeface="VN-NTime" pitchFamily="2" charset="0"/>
              </a:rPr>
              <a:t>ngöôøi</a:t>
            </a:r>
            <a:r>
              <a:rPr lang="en-US" sz="2400" spc="-20" dirty="0">
                <a:solidFill>
                  <a:srgbClr val="0000CC"/>
                </a:solidFill>
                <a:latin typeface="VN-NTime" pitchFamily="2" charset="0"/>
              </a:rPr>
              <a:t> &amp; </a:t>
            </a:r>
            <a:r>
              <a:rPr lang="en-US" sz="2400" spc="-20" dirty="0" err="1">
                <a:solidFill>
                  <a:srgbClr val="0000CC"/>
                </a:solidFill>
                <a:latin typeface="VN-NTime" pitchFamily="2" charset="0"/>
              </a:rPr>
              <a:t>thuoäc</a:t>
            </a:r>
            <a:r>
              <a:rPr lang="en-US" sz="2400" spc="-20" dirty="0">
                <a:solidFill>
                  <a:srgbClr val="0000CC"/>
                </a:solidFill>
                <a:latin typeface="VN-NTime" pitchFamily="2" charset="0"/>
              </a:rPr>
              <a:t> </a:t>
            </a:r>
            <a:r>
              <a:rPr lang="en-US" sz="2400" spc="-20" dirty="0" err="1">
                <a:solidFill>
                  <a:srgbClr val="0000CC"/>
                </a:solidFill>
                <a:latin typeface="VN-NTime" pitchFamily="2" charset="0"/>
              </a:rPr>
              <a:t>tính</a:t>
            </a:r>
            <a:r>
              <a:rPr lang="en-US" sz="2400" spc="-20" dirty="0">
                <a:solidFill>
                  <a:srgbClr val="0000CC"/>
                </a:solidFill>
                <a:latin typeface="VN-NTime" pitchFamily="2" charset="0"/>
              </a:rPr>
              <a:t> YT </a:t>
            </a:r>
            <a:r>
              <a:rPr lang="en-US" sz="2400" spc="-20" dirty="0" err="1">
                <a:solidFill>
                  <a:srgbClr val="0000CC"/>
                </a:solidFill>
                <a:latin typeface="VN-NTime" pitchFamily="2" charset="0"/>
              </a:rPr>
              <a:t>cuûa</a:t>
            </a:r>
            <a:r>
              <a:rPr lang="en-US" sz="2400" spc="-20" dirty="0">
                <a:solidFill>
                  <a:srgbClr val="0000CC"/>
                </a:solidFill>
                <a:latin typeface="VN-NTime" pitchFamily="2" charset="0"/>
              </a:rPr>
              <a:t> </a:t>
            </a:r>
            <a:r>
              <a:rPr lang="en-US" sz="2400" spc="-20" dirty="0" err="1">
                <a:solidFill>
                  <a:srgbClr val="0000CC"/>
                </a:solidFill>
                <a:latin typeface="VN-NTime" pitchFamily="2" charset="0"/>
              </a:rPr>
              <a:t>noù</a:t>
            </a:r>
            <a:r>
              <a:rPr lang="en-US" sz="2400" spc="-20" dirty="0">
                <a:solidFill>
                  <a:srgbClr val="000000"/>
                </a:solidFill>
                <a:latin typeface="VN-NTime" pitchFamily="2" charset="0"/>
              </a:rPr>
              <a:t>: ‘</a:t>
            </a:r>
            <a:r>
              <a:rPr lang="en-US" sz="2400" dirty="0" err="1">
                <a:solidFill>
                  <a:srgbClr val="000000"/>
                </a:solidFill>
                <a:latin typeface="VNI-Swiss-Condense" pitchFamily="2" charset="0"/>
              </a:rPr>
              <a:t>Söï</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ñoái</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laäp</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giöõa</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vaät</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chaát</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vaø</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yù</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thöùc</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chæ</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coù</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yù</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nghóa</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tuyeät</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ñoái</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trong</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nhöõng</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phaïm</a:t>
            </a:r>
            <a:r>
              <a:rPr lang="en-US" sz="2400" dirty="0">
                <a:solidFill>
                  <a:srgbClr val="000000"/>
                </a:solidFill>
                <a:latin typeface="VNI-Swiss-Condense" pitchFamily="2" charset="0"/>
              </a:rPr>
              <a:t> vi </a:t>
            </a:r>
            <a:r>
              <a:rPr lang="en-US" sz="2400" dirty="0" err="1">
                <a:solidFill>
                  <a:srgbClr val="000000"/>
                </a:solidFill>
                <a:latin typeface="VNI-Swiss-Condense" pitchFamily="2" charset="0"/>
              </a:rPr>
              <a:t>heát</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söùc</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haïn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cheá</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trong</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tröôøng</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hôïp</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naøy</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chæ</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giôùi</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haïn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ôû</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vaán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ñeà</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nhaän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thöùc</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luaän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cô</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baûn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laø</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thöøa</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nhaän</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caùi</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gì</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coù</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tröôùc</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vaø</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caùi</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gì</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laø</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caùi</a:t>
            </a:r>
            <a:r>
              <a:rPr lang="en-US" sz="2400" dirty="0">
                <a:solidFill>
                  <a:srgbClr val="000000"/>
                </a:solidFill>
                <a:latin typeface="VNI-Swiss-Condense" pitchFamily="2" charset="0"/>
              </a:rPr>
              <a:t> </a:t>
            </a:r>
            <a:r>
              <a:rPr lang="en-US" sz="2400" dirty="0" err="1">
                <a:solidFill>
                  <a:srgbClr val="000000"/>
                </a:solidFill>
                <a:latin typeface="VNI-Swiss-Condense" pitchFamily="2" charset="0"/>
              </a:rPr>
              <a:t>coù</a:t>
            </a:r>
            <a:r>
              <a:rPr lang="en-US" sz="2400" dirty="0">
                <a:solidFill>
                  <a:srgbClr val="000000"/>
                </a:solidFill>
                <a:latin typeface="VNI-Swiss-Condense" pitchFamily="2" charset="0"/>
              </a:rPr>
              <a:t> </a:t>
            </a:r>
            <a:r>
              <a:rPr lang="en-US" sz="2400" spc="-20" dirty="0" err="1">
                <a:solidFill>
                  <a:srgbClr val="000000"/>
                </a:solidFill>
                <a:latin typeface="VNI-Swiss-Condense" pitchFamily="2" charset="0"/>
              </a:rPr>
              <a:t>sau</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Ngoaøi</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giôùi</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haïn</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ñoù</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thì</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khoâng</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coøn</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nghi</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ngôø</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gì</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nöõa</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raèng</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söï</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ñoái</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laäp</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ñoù</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laø</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töông</a:t>
            </a:r>
            <a:r>
              <a:rPr lang="en-US" sz="2400" spc="-20" dirty="0">
                <a:solidFill>
                  <a:srgbClr val="000000"/>
                </a:solidFill>
                <a:latin typeface="VNI-Swiss-Condense" pitchFamily="2" charset="0"/>
              </a:rPr>
              <a:t> </a:t>
            </a:r>
            <a:r>
              <a:rPr lang="en-US" sz="2400" spc="-20" dirty="0" err="1">
                <a:solidFill>
                  <a:srgbClr val="000000"/>
                </a:solidFill>
                <a:latin typeface="VNI-Swiss-Condense" pitchFamily="2" charset="0"/>
              </a:rPr>
              <a:t>ñoái</a:t>
            </a:r>
            <a:r>
              <a:rPr lang="en-US" sz="2400" spc="-20" dirty="0">
                <a:solidFill>
                  <a:srgbClr val="000000"/>
                </a:solidFill>
                <a:latin typeface="VNI-Swiss-Condense" pitchFamily="2" charset="0"/>
              </a:rPr>
              <a:t>’ – </a:t>
            </a:r>
            <a:r>
              <a:rPr lang="en-US" sz="2400" spc="-20" dirty="0" err="1">
                <a:solidFill>
                  <a:srgbClr val="000000"/>
                </a:solidFill>
                <a:latin typeface="VNI-Swiss-Condense" pitchFamily="2" charset="0"/>
              </a:rPr>
              <a:t>V.I.Leânin</a:t>
            </a:r>
            <a:r>
              <a:rPr lang="en-US" sz="2400" spc="-20" dirty="0">
                <a:solidFill>
                  <a:srgbClr val="000000"/>
                </a:solidFill>
                <a:latin typeface="VN-NTime" pitchFamily="2" charset="0"/>
              </a:rPr>
              <a:t>.</a:t>
            </a:r>
          </a:p>
        </p:txBody>
      </p:sp>
      <p:sp>
        <p:nvSpPr>
          <p:cNvPr id="5"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6" name="AutoShape 49"/>
          <p:cNvSpPr>
            <a:spLocks noChangeArrowheads="1"/>
          </p:cNvSpPr>
          <p:nvPr/>
        </p:nvSpPr>
        <p:spPr bwMode="auto">
          <a:xfrm>
            <a:off x="56003" y="477718"/>
            <a:ext cx="50573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c)</a:t>
            </a:r>
            <a:r>
              <a:rPr lang="en-US" sz="2400" b="1" dirty="0">
                <a:latin typeface="VN-NTime" pitchFamily="2" charset="0"/>
              </a:rPr>
              <a:t> </a:t>
            </a:r>
            <a:r>
              <a:rPr lang="en-US" sz="2400" b="1" dirty="0" err="1">
                <a:latin typeface="VN-NTime" pitchFamily="2" charset="0"/>
              </a:rPr>
              <a:t>Moái</a:t>
            </a:r>
            <a:r>
              <a:rPr lang="en-US" sz="2400" b="1" dirty="0">
                <a:latin typeface="VN-NTime" pitchFamily="2" charset="0"/>
              </a:rPr>
              <a:t> </a:t>
            </a:r>
            <a:r>
              <a:rPr lang="en-US" sz="2400" b="1" dirty="0" err="1">
                <a:latin typeface="VN-NTime" pitchFamily="2" charset="0"/>
              </a:rPr>
              <a:t>quan</a:t>
            </a:r>
            <a:r>
              <a:rPr lang="en-US" sz="2400" b="1" dirty="0">
                <a:latin typeface="VN-NTime" pitchFamily="2" charset="0"/>
              </a:rPr>
              <a:t> </a:t>
            </a:r>
            <a:r>
              <a:rPr lang="en-US" sz="2400" b="1" dirty="0" err="1">
                <a:latin typeface="VN-NTime" pitchFamily="2" charset="0"/>
              </a:rPr>
              <a:t>heä</a:t>
            </a:r>
            <a:r>
              <a:rPr lang="en-US" sz="2400" b="1" dirty="0">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vaät</a:t>
            </a:r>
            <a:r>
              <a:rPr lang="en-US" sz="2400" b="1" dirty="0">
                <a:latin typeface="VN-NTime" pitchFamily="2" charset="0"/>
              </a:rPr>
              <a:t> </a:t>
            </a:r>
            <a:r>
              <a:rPr lang="en-US" sz="2400" b="1" dirty="0" err="1">
                <a:latin typeface="VN-NTime" pitchFamily="2" charset="0"/>
              </a:rPr>
              <a:t>chaát</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229844373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fade">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006600"/>
            </a:gs>
            <a:gs pos="55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10" name="AutoShape 49"/>
          <p:cNvSpPr>
            <a:spLocks noChangeArrowheads="1"/>
          </p:cNvSpPr>
          <p:nvPr/>
        </p:nvSpPr>
        <p:spPr bwMode="auto">
          <a:xfrm>
            <a:off x="2255837" y="224589"/>
            <a:ext cx="5562600" cy="6096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algn="ctr" eaLnBrk="0" hangingPunct="0"/>
            <a:r>
              <a:rPr lang="en-US" b="1" dirty="0">
                <a:solidFill>
                  <a:srgbClr val="FFFFFF"/>
                </a:solidFill>
                <a:latin typeface="VNI-Swiss-Condense" pitchFamily="2" charset="0"/>
              </a:rPr>
              <a:t>C h ö ô n g   2</a:t>
            </a:r>
          </a:p>
        </p:txBody>
      </p:sp>
      <p:sp>
        <p:nvSpPr>
          <p:cNvPr id="15" name="AutoShape 49"/>
          <p:cNvSpPr>
            <a:spLocks noChangeArrowheads="1"/>
          </p:cNvSpPr>
          <p:nvPr/>
        </p:nvSpPr>
        <p:spPr bwMode="auto">
          <a:xfrm>
            <a:off x="388937" y="4267200"/>
            <a:ext cx="35052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1.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veà</a:t>
            </a:r>
            <a:r>
              <a:rPr lang="en-US" sz="2400" b="1" dirty="0">
                <a:solidFill>
                  <a:srgbClr val="000066"/>
                </a:solidFill>
                <a:latin typeface="VN-NTime" pitchFamily="2" charset="0"/>
              </a:rPr>
              <a:t> </a:t>
            </a:r>
            <a:r>
              <a:rPr lang="en-US" sz="2400" b="1" dirty="0" err="1">
                <a:solidFill>
                  <a:srgbClr val="000066"/>
                </a:solidFill>
                <a:latin typeface="VN-NTime" pitchFamily="2" charset="0"/>
              </a:rPr>
              <a:t>moái</a:t>
            </a:r>
            <a:r>
              <a:rPr lang="en-US" sz="2400" b="1" dirty="0">
                <a:solidFill>
                  <a:srgbClr val="000066"/>
                </a:solidFill>
                <a:latin typeface="VN-NTime" pitchFamily="2" charset="0"/>
              </a:rPr>
              <a:t> </a:t>
            </a:r>
            <a:r>
              <a:rPr lang="en-US" sz="2400" b="1" dirty="0" err="1">
                <a:solidFill>
                  <a:srgbClr val="000066"/>
                </a:solidFill>
                <a:latin typeface="VN-NTime" pitchFamily="2" charset="0"/>
              </a:rPr>
              <a:t>lieân</a:t>
            </a:r>
            <a:r>
              <a:rPr lang="en-US" sz="2400" b="1" dirty="0">
                <a:solidFill>
                  <a:srgbClr val="000066"/>
                </a:solidFill>
                <a:latin typeface="VN-NTime" pitchFamily="2" charset="0"/>
              </a:rPr>
              <a:t> </a:t>
            </a:r>
            <a:r>
              <a:rPr lang="en-US" sz="2400" b="1" dirty="0" err="1">
                <a:solidFill>
                  <a:srgbClr val="000066"/>
                </a:solidFill>
                <a:latin typeface="VN-NTime" pitchFamily="2" charset="0"/>
              </a:rPr>
              <a:t>heä</a:t>
            </a:r>
            <a:r>
              <a:rPr lang="en-US" sz="2400" b="1" dirty="0">
                <a:solidFill>
                  <a:srgbClr val="000066"/>
                </a:solidFill>
                <a:latin typeface="VN-NTime" pitchFamily="2" charset="0"/>
              </a:rPr>
              <a:t> </a:t>
            </a:r>
            <a:r>
              <a:rPr lang="en-US" sz="2400" b="1" dirty="0" err="1">
                <a:solidFill>
                  <a:srgbClr val="000066"/>
                </a:solidFill>
                <a:latin typeface="VN-NTime" pitchFamily="2" charset="0"/>
              </a:rPr>
              <a:t>phoå</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&amp;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caëp</a:t>
            </a:r>
            <a:r>
              <a:rPr lang="en-US" sz="2400" b="1" dirty="0">
                <a:solidFill>
                  <a:srgbClr val="000066"/>
                </a:solidFill>
                <a:latin typeface="VN-NTime" pitchFamily="2" charset="0"/>
              </a:rPr>
              <a:t> </a:t>
            </a:r>
            <a:r>
              <a:rPr lang="en-US" sz="2400" b="1" dirty="0" err="1">
                <a:solidFill>
                  <a:srgbClr val="000066"/>
                </a:solidFill>
                <a:latin typeface="VN-NTime" pitchFamily="2" charset="0"/>
              </a:rPr>
              <a:t>phaïm</a:t>
            </a:r>
            <a:r>
              <a:rPr lang="en-US" sz="2400" b="1" dirty="0">
                <a:solidFill>
                  <a:srgbClr val="000066"/>
                </a:solidFill>
                <a:latin typeface="VN-NTime" pitchFamily="2" charset="0"/>
              </a:rPr>
              <a:t> </a:t>
            </a:r>
            <a:r>
              <a:rPr lang="en-US" sz="2400" b="1" dirty="0" err="1">
                <a:solidFill>
                  <a:srgbClr val="000066"/>
                </a:solidFill>
                <a:latin typeface="VN-NTime" pitchFamily="2" charset="0"/>
              </a:rPr>
              <a:t>truø</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PBCDV</a:t>
            </a:r>
          </a:p>
        </p:txBody>
      </p:sp>
      <p:sp>
        <p:nvSpPr>
          <p:cNvPr id="16" name="AutoShape 49"/>
          <p:cNvSpPr>
            <a:spLocks noChangeArrowheads="1"/>
          </p:cNvSpPr>
          <p:nvPr/>
        </p:nvSpPr>
        <p:spPr bwMode="auto">
          <a:xfrm>
            <a:off x="388937" y="4661848"/>
            <a:ext cx="35052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2.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lyù</a:t>
            </a:r>
            <a:r>
              <a:rPr lang="en-US" sz="2400" b="1" dirty="0">
                <a:solidFill>
                  <a:srgbClr val="000066"/>
                </a:solidFill>
                <a:latin typeface="VN-NTime" pitchFamily="2" charset="0"/>
              </a:rPr>
              <a:t> </a:t>
            </a:r>
            <a:r>
              <a:rPr lang="en-US" sz="2400" b="1" dirty="0" err="1">
                <a:solidFill>
                  <a:srgbClr val="000066"/>
                </a:solidFill>
                <a:latin typeface="VN-NTime" pitchFamily="2" charset="0"/>
              </a:rPr>
              <a:t>veà</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&amp;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PBCDV</a:t>
            </a:r>
          </a:p>
        </p:txBody>
      </p:sp>
      <p:sp>
        <p:nvSpPr>
          <p:cNvPr id="14" name="Oval 13"/>
          <p:cNvSpPr/>
          <p:nvPr/>
        </p:nvSpPr>
        <p:spPr bwMode="auto">
          <a:xfrm>
            <a:off x="846137" y="1295400"/>
            <a:ext cx="8382000" cy="1905000"/>
          </a:xfrm>
          <a:prstGeom prst="ellipse">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20000"/>
              </a:spcBef>
              <a:spcAft>
                <a:spcPct val="0"/>
              </a:spcAft>
              <a:buClrTx/>
              <a:buSzTx/>
              <a:buFontTx/>
              <a:buNone/>
            </a:pPr>
            <a:endParaRPr kumimoji="0" lang="en-US" sz="3200" b="0" i="0" u="none" strike="noStrike" cap="none" normalizeH="0" baseline="0">
              <a:ln>
                <a:noFill/>
              </a:ln>
              <a:solidFill>
                <a:schemeClr val="tx1"/>
              </a:solidFill>
              <a:effectLst/>
              <a:latin typeface="Times New Roman" panose="02020603050405020304" pitchFamily="18" charset="0"/>
            </a:endParaRPr>
          </a:p>
        </p:txBody>
      </p:sp>
      <p:sp>
        <p:nvSpPr>
          <p:cNvPr id="17" name="WordArt 9"/>
          <p:cNvSpPr>
            <a:spLocks noChangeArrowheads="1" noChangeShapeType="1" noTextEdit="1"/>
          </p:cNvSpPr>
          <p:nvPr/>
        </p:nvSpPr>
        <p:spPr bwMode="auto">
          <a:xfrm>
            <a:off x="1989136" y="1524000"/>
            <a:ext cx="6011485" cy="1463040"/>
          </a:xfrm>
          <a:prstGeom prst="rect">
            <a:avLst/>
          </a:prstGeom>
          <a:noFill/>
          <a:ln w="28575">
            <a:noFill/>
          </a:ln>
          <a:effectLst>
            <a:outerShdw blurRad="44450" dist="27940" dir="5400000" algn="ctr">
              <a:srgbClr val="000000">
                <a:alpha val="32000"/>
              </a:srgbClr>
            </a:outerShdw>
          </a:effectLst>
        </p:spPr>
        <p:txBody>
          <a:bodyPr wrap="none" fromWordArt="1">
            <a:prstTxWarp prst="textDeflateBottom">
              <a:avLst>
                <a:gd name="adj" fmla="val 47067"/>
              </a:avLst>
            </a:prstTxWarp>
          </a:bodyPr>
          <a:lstStyle/>
          <a:p>
            <a:pPr algn="ctr"/>
            <a:r>
              <a:rPr lang="en-US" sz="3600" b="1" dirty="0">
                <a:solidFill>
                  <a:srgbClr val="0000CC"/>
                </a:solidFill>
                <a:latin typeface="VNI-Cooper" pitchFamily="2" charset="0"/>
              </a:rPr>
              <a:t>TRIEÁT HOÏC MAÙC - LEÂNIN</a:t>
            </a:r>
          </a:p>
        </p:txBody>
      </p:sp>
      <p:cxnSp>
        <p:nvCxnSpPr>
          <p:cNvPr id="18" name="Straight Connector 17"/>
          <p:cNvCxnSpPr>
            <a:endCxn id="14" idx="5"/>
          </p:cNvCxnSpPr>
          <p:nvPr/>
        </p:nvCxnSpPr>
        <p:spPr bwMode="auto">
          <a:xfrm>
            <a:off x="1989137" y="2918458"/>
            <a:ext cx="6011485" cy="2961"/>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19" name="Rounded Rectangle 18"/>
          <p:cNvSpPr/>
          <p:nvPr/>
        </p:nvSpPr>
        <p:spPr bwMode="auto">
          <a:xfrm>
            <a:off x="2674937" y="3733800"/>
            <a:ext cx="4191000" cy="457200"/>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r>
              <a:rPr lang="en-US" sz="2000" b="1" dirty="0">
                <a:solidFill>
                  <a:schemeClr val="bg2"/>
                </a:solidFill>
                <a:latin typeface="VN-NTime" pitchFamily="2" charset="0"/>
              </a:rPr>
              <a:t>II. </a:t>
            </a:r>
            <a:r>
              <a:rPr lang="en-US" sz="2000" b="1" dirty="0">
                <a:solidFill>
                  <a:srgbClr val="FF0000"/>
                </a:solidFill>
                <a:latin typeface="VN-NTime" pitchFamily="2" charset="0"/>
              </a:rPr>
              <a:t>PHEÙP BIEÄN CHÖÙNG DUY VAÄT</a:t>
            </a:r>
          </a:p>
        </p:txBody>
      </p:sp>
      <p:sp>
        <p:nvSpPr>
          <p:cNvPr id="11" name="AutoShape 49"/>
          <p:cNvSpPr>
            <a:spLocks noChangeArrowheads="1"/>
          </p:cNvSpPr>
          <p:nvPr/>
        </p:nvSpPr>
        <p:spPr bwMode="auto">
          <a:xfrm>
            <a:off x="388937" y="5105400"/>
            <a:ext cx="58674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3. </a:t>
            </a:r>
            <a:r>
              <a:rPr lang="en-US" sz="2400" b="1" dirty="0" err="1">
                <a:solidFill>
                  <a:srgbClr val="000066"/>
                </a:solidFill>
                <a:latin typeface="VN-NTime" pitchFamily="2" charset="0"/>
              </a:rPr>
              <a:t>Moät</a:t>
            </a:r>
            <a:r>
              <a:rPr lang="en-US" sz="2400" b="1" dirty="0">
                <a:solidFill>
                  <a:srgbClr val="000066"/>
                </a:solidFill>
                <a:latin typeface="VN-NTime" pitchFamily="2" charset="0"/>
              </a:rPr>
              <a:t> </a:t>
            </a:r>
            <a:r>
              <a:rPr lang="en-US" sz="2400" b="1" dirty="0" err="1">
                <a:solidFill>
                  <a:srgbClr val="000066"/>
                </a:solidFill>
                <a:latin typeface="VN-NTime" pitchFamily="2" charset="0"/>
              </a:rPr>
              <a:t>soá</a:t>
            </a:r>
            <a:r>
              <a:rPr lang="en-US" sz="2400" b="1" dirty="0">
                <a:solidFill>
                  <a:srgbClr val="000066"/>
                </a:solidFill>
                <a:latin typeface="VN-NTime" pitchFamily="2" charset="0"/>
              </a:rPr>
              <a:t>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taéc</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PBCDV</a:t>
            </a:r>
          </a:p>
        </p:txBody>
      </p:sp>
    </p:spTree>
    <p:extLst>
      <p:ext uri="{BB962C8B-B14F-4D97-AF65-F5344CB8AC3E}">
        <p14:creationId xmlns:p14="http://schemas.microsoft.com/office/powerpoint/2010/main" val="100711267"/>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animBg="1"/>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989137" y="1327592"/>
            <a:ext cx="7865611" cy="1145632"/>
          </a:xfrm>
          <a:prstGeom prst="roundRect">
            <a:avLst>
              <a:gd name="adj" fmla="val 5329"/>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buFont typeface="Arial" panose="020B0604020202020204" pitchFamily="34" charset="0"/>
              <a:buChar char="•"/>
            </a:pP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tröôùc</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sau</a:t>
            </a:r>
            <a:r>
              <a:rPr lang="en-US" sz="2400" b="1" dirty="0">
                <a:solidFill>
                  <a:srgbClr val="000000"/>
                </a:solidFill>
                <a:latin typeface="VN-NTime" pitchFamily="2" charset="0"/>
              </a:rPr>
              <a:t>:  </a:t>
            </a:r>
            <a:r>
              <a:rPr lang="en-US" sz="2400" b="1" dirty="0">
                <a:solidFill>
                  <a:srgbClr val="0000CC"/>
                </a:solidFill>
                <a:latin typeface="VN-NTime" pitchFamily="2" charset="0"/>
              </a:rPr>
              <a:t>Con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 </a:t>
            </a:r>
            <a:r>
              <a:rPr lang="en-US" sz="2400" b="1" dirty="0" err="1">
                <a:solidFill>
                  <a:srgbClr val="0000CC"/>
                </a:solidFill>
                <a:latin typeface="VN-NTime" pitchFamily="2" charset="0"/>
              </a:rPr>
              <a:t>laø</a:t>
            </a:r>
            <a:r>
              <a:rPr lang="en-US" sz="2400" b="1" dirty="0">
                <a:solidFill>
                  <a:srgbClr val="0000CC"/>
                </a:solidFill>
                <a:latin typeface="VN-NTime" pitchFamily="2" charset="0"/>
              </a:rPr>
              <a:t> </a:t>
            </a:r>
            <a:r>
              <a:rPr lang="en-US" sz="2400" b="1" dirty="0" err="1">
                <a:solidFill>
                  <a:srgbClr val="0000CC"/>
                </a:solidFill>
                <a:latin typeface="VN-NTime" pitchFamily="2" charset="0"/>
              </a:rPr>
              <a:t>keát</a:t>
            </a:r>
            <a:r>
              <a:rPr lang="en-US" sz="2400" b="1" dirty="0">
                <a:solidFill>
                  <a:srgbClr val="0000CC"/>
                </a:solidFill>
                <a:latin typeface="VN-NTime" pitchFamily="2" charset="0"/>
              </a:rPr>
              <a:t> </a:t>
            </a:r>
            <a:r>
              <a:rPr lang="en-US" sz="2400" b="1" dirty="0" err="1">
                <a:solidFill>
                  <a:srgbClr val="0000CC"/>
                </a:solidFill>
                <a:latin typeface="VN-NTime" pitchFamily="2" charset="0"/>
              </a:rPr>
              <a:t>quaû</a:t>
            </a:r>
            <a:r>
              <a:rPr lang="en-US" sz="2400" b="1" dirty="0">
                <a:solidFill>
                  <a:srgbClr val="0000CC"/>
                </a:solidFill>
                <a:latin typeface="VN-NTime" pitchFamily="2" charset="0"/>
              </a:rPr>
              <a:t> </a:t>
            </a:r>
            <a:r>
              <a:rPr lang="en-US" sz="2400" b="1" dirty="0" err="1">
                <a:solidFill>
                  <a:srgbClr val="0000CC"/>
                </a:solidFill>
                <a:latin typeface="VN-NTime" pitchFamily="2" charset="0"/>
              </a:rPr>
              <a:t>phaùt</a:t>
            </a:r>
            <a:r>
              <a:rPr lang="en-US" sz="2400" b="1" dirty="0">
                <a:solidFill>
                  <a:srgbClr val="0000CC"/>
                </a:solidFill>
                <a:latin typeface="VN-NTime" pitchFamily="2" charset="0"/>
              </a:rPr>
              <a:t> </a:t>
            </a:r>
            <a:r>
              <a:rPr lang="en-US" sz="2400" b="1" dirty="0" err="1">
                <a:solidFill>
                  <a:srgbClr val="0000CC"/>
                </a:solidFill>
                <a:latin typeface="VN-NTime" pitchFamily="2" charset="0"/>
              </a:rPr>
              <a:t>trieån</a:t>
            </a:r>
            <a:r>
              <a:rPr lang="en-US" sz="2400" b="1" dirty="0">
                <a:solidFill>
                  <a:srgbClr val="0000CC"/>
                </a:solidFill>
                <a:latin typeface="VN-NTime" pitchFamily="2" charset="0"/>
              </a:rPr>
              <a:t> </a:t>
            </a:r>
            <a:r>
              <a:rPr lang="en-US" sz="2400" b="1" dirty="0" err="1">
                <a:solidFill>
                  <a:srgbClr val="0000CC"/>
                </a:solidFill>
                <a:latin typeface="VN-NTime" pitchFamily="2" charset="0"/>
              </a:rPr>
              <a:t>laâu</a:t>
            </a:r>
            <a:r>
              <a:rPr lang="en-US" sz="2400" b="1" dirty="0">
                <a:solidFill>
                  <a:srgbClr val="0000CC"/>
                </a:solidFill>
                <a:latin typeface="VN-NTime" pitchFamily="2" charset="0"/>
              </a:rPr>
              <a:t> </a:t>
            </a:r>
            <a:r>
              <a:rPr lang="en-US" sz="2400" b="1" dirty="0" err="1">
                <a:solidFill>
                  <a:srgbClr val="0000CC"/>
                </a:solidFill>
                <a:latin typeface="VN-NTime" pitchFamily="2" charset="0"/>
              </a:rPr>
              <a:t>daøi</a:t>
            </a:r>
            <a:r>
              <a:rPr lang="en-US" sz="2400" b="1" dirty="0">
                <a:solidFill>
                  <a:srgbClr val="0000CC"/>
                </a:solidFill>
                <a:latin typeface="VN-NTime" pitchFamily="2" charset="0"/>
              </a:rPr>
              <a:t> </a:t>
            </a:r>
            <a:r>
              <a:rPr lang="en-US" sz="2400" b="1" dirty="0" err="1">
                <a:solidFill>
                  <a:srgbClr val="0000CC"/>
                </a:solidFill>
                <a:latin typeface="VN-NTime" pitchFamily="2" charset="0"/>
              </a:rPr>
              <a:t>cuûa</a:t>
            </a:r>
            <a:r>
              <a:rPr lang="en-US" sz="2400" b="1" dirty="0">
                <a:solidFill>
                  <a:srgbClr val="0000CC"/>
                </a:solidFill>
                <a:latin typeface="VN-NTime" pitchFamily="2" charset="0"/>
              </a:rPr>
              <a:t> </a:t>
            </a:r>
            <a:r>
              <a:rPr lang="en-US" sz="2400" b="1" dirty="0" err="1">
                <a:solidFill>
                  <a:srgbClr val="0000CC"/>
                </a:solidFill>
                <a:latin typeface="VN-NTime" pitchFamily="2" charset="0"/>
              </a:rPr>
              <a:t>theá</a:t>
            </a:r>
            <a:r>
              <a:rPr lang="en-US" sz="2400" b="1" dirty="0">
                <a:solidFill>
                  <a:srgbClr val="0000CC"/>
                </a:solidFill>
                <a:latin typeface="VN-NTime" pitchFamily="2" charset="0"/>
              </a:rPr>
              <a:t> </a:t>
            </a:r>
            <a:r>
              <a:rPr lang="en-US" sz="2400" b="1" dirty="0" err="1">
                <a:solidFill>
                  <a:srgbClr val="0000CC"/>
                </a:solidFill>
                <a:latin typeface="VN-NTime" pitchFamily="2" charset="0"/>
              </a:rPr>
              <a:t>giôùi</a:t>
            </a:r>
            <a:r>
              <a:rPr lang="en-US" sz="2400" b="1" dirty="0">
                <a:solidFill>
                  <a:srgbClr val="0000CC"/>
                </a:solidFill>
                <a:latin typeface="VN-NTime" pitchFamily="2" charset="0"/>
              </a:rPr>
              <a:t> </a:t>
            </a:r>
            <a:r>
              <a:rPr lang="en-US" sz="2400" b="1" dirty="0" err="1">
                <a:solidFill>
                  <a:srgbClr val="0000CC"/>
                </a:solidFill>
                <a:latin typeface="VN-NTime" pitchFamily="2" charset="0"/>
              </a:rPr>
              <a:t>vaät</a:t>
            </a:r>
            <a:r>
              <a:rPr lang="en-US" sz="2400" b="1" dirty="0">
                <a:solidFill>
                  <a:srgbClr val="0000CC"/>
                </a:solidFill>
                <a:latin typeface="VN-NTime" pitchFamily="2" charset="0"/>
              </a:rPr>
              <a:t> </a:t>
            </a:r>
            <a:r>
              <a:rPr lang="en-US" sz="2400" b="1" dirty="0" err="1">
                <a:solidFill>
                  <a:srgbClr val="0000CC"/>
                </a:solidFill>
                <a:latin typeface="VN-NTime" pitchFamily="2" charset="0"/>
              </a:rPr>
              <a:t>chaát</a:t>
            </a:r>
            <a:r>
              <a:rPr lang="en-US" sz="2400" b="1" dirty="0">
                <a:solidFill>
                  <a:srgbClr val="0000CC"/>
                </a:solidFill>
                <a:latin typeface="VN-NTime" pitchFamily="2" charset="0"/>
              </a:rPr>
              <a:t>. YÙ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r>
              <a:rPr lang="en-US" sz="2400" b="1" dirty="0" err="1">
                <a:solidFill>
                  <a:srgbClr val="0000CC"/>
                </a:solidFill>
                <a:latin typeface="VN-NTime" pitchFamily="2" charset="0"/>
              </a:rPr>
              <a:t>luoân</a:t>
            </a:r>
            <a:r>
              <a:rPr lang="en-US" sz="2400" b="1" dirty="0">
                <a:solidFill>
                  <a:srgbClr val="0000CC"/>
                </a:solidFill>
                <a:latin typeface="VN-NTime" pitchFamily="2" charset="0"/>
              </a:rPr>
              <a:t> </a:t>
            </a:r>
            <a:r>
              <a:rPr lang="en-US" sz="2400" b="1" dirty="0" err="1">
                <a:solidFill>
                  <a:srgbClr val="0000CC"/>
                </a:solidFill>
                <a:latin typeface="VN-NTime" pitchFamily="2" charset="0"/>
              </a:rPr>
              <a:t>gaén</a:t>
            </a:r>
            <a:r>
              <a:rPr lang="en-US" sz="2400" b="1" dirty="0">
                <a:solidFill>
                  <a:srgbClr val="0000CC"/>
                </a:solidFill>
                <a:latin typeface="VN-NTime" pitchFamily="2" charset="0"/>
              </a:rPr>
              <a:t> </a:t>
            </a:r>
            <a:r>
              <a:rPr lang="en-US" sz="2400" b="1" dirty="0" err="1">
                <a:solidFill>
                  <a:srgbClr val="0000CC"/>
                </a:solidFill>
                <a:latin typeface="VN-NTime" pitchFamily="2" charset="0"/>
              </a:rPr>
              <a:t>lieàn</a:t>
            </a:r>
            <a:r>
              <a:rPr lang="en-US" sz="2400" b="1" dirty="0">
                <a:solidFill>
                  <a:srgbClr val="0000CC"/>
                </a:solidFill>
                <a:latin typeface="VN-NTime" pitchFamily="2" charset="0"/>
              </a:rPr>
              <a:t> </a:t>
            </a:r>
            <a:r>
              <a:rPr lang="en-US" sz="2400" b="1" dirty="0" err="1">
                <a:solidFill>
                  <a:srgbClr val="0000CC"/>
                </a:solidFill>
                <a:latin typeface="VN-NTime" pitchFamily="2" charset="0"/>
              </a:rPr>
              <a:t>vôùi</a:t>
            </a:r>
            <a:r>
              <a:rPr lang="en-US" sz="2400" b="1" dirty="0">
                <a:solidFill>
                  <a:srgbClr val="0000CC"/>
                </a:solidFill>
                <a:latin typeface="VN-NTime" pitchFamily="2" charset="0"/>
              </a:rPr>
              <a:t> con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 </a:t>
            </a:r>
            <a:r>
              <a:rPr lang="en-US" sz="2400" b="1" dirty="0" err="1">
                <a:solidFill>
                  <a:srgbClr val="0000CC"/>
                </a:solidFill>
                <a:latin typeface="VN-NTime" pitchFamily="2" charset="0"/>
              </a:rPr>
              <a:t>vaø</a:t>
            </a:r>
            <a:r>
              <a:rPr lang="en-US" sz="2400" b="1" dirty="0">
                <a:solidFill>
                  <a:srgbClr val="0000CC"/>
                </a:solidFill>
                <a:latin typeface="VN-NTime" pitchFamily="2" charset="0"/>
              </a:rPr>
              <a:t> </a:t>
            </a:r>
            <a:r>
              <a:rPr lang="en-US" sz="2400" b="1" dirty="0" err="1">
                <a:solidFill>
                  <a:srgbClr val="0000CC"/>
                </a:solidFill>
                <a:latin typeface="VN-NTime" pitchFamily="2" charset="0"/>
              </a:rPr>
              <a:t>loaøi</a:t>
            </a:r>
            <a:r>
              <a:rPr lang="en-US" sz="2400" b="1" dirty="0">
                <a:solidFill>
                  <a:srgbClr val="0000CC"/>
                </a:solidFill>
                <a:latin typeface="VN-NTime" pitchFamily="2" charset="0"/>
              </a:rPr>
              <a:t>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a:t>
            </a:r>
          </a:p>
        </p:txBody>
      </p:sp>
      <p:sp>
        <p:nvSpPr>
          <p:cNvPr id="6" name="Rounded Rectangle 5"/>
          <p:cNvSpPr/>
          <p:nvPr/>
        </p:nvSpPr>
        <p:spPr>
          <a:xfrm>
            <a:off x="1988656" y="2974097"/>
            <a:ext cx="7866092" cy="1032310"/>
          </a:xfrm>
          <a:prstGeom prst="roundRect">
            <a:avLst>
              <a:gd name="adj" fmla="val 6651"/>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buFont typeface="Arial" panose="020B0604020202020204" pitchFamily="34" charset="0"/>
              <a:buChar char="•"/>
            </a:pP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000000"/>
                </a:solidFill>
                <a:latin typeface="VN-NTime" pitchFamily="2" charset="0"/>
              </a:rPr>
              <a:t>nguoàn</a:t>
            </a:r>
            <a:r>
              <a:rPr lang="en-US" sz="2400" b="1" dirty="0">
                <a:solidFill>
                  <a:srgbClr val="000000"/>
                </a:solidFill>
                <a:latin typeface="VN-NTime" pitchFamily="2" charset="0"/>
              </a:rPr>
              <a:t> </a:t>
            </a:r>
            <a:r>
              <a:rPr lang="en-US" sz="2400" b="1" dirty="0" err="1">
                <a:solidFill>
                  <a:srgbClr val="000000"/>
                </a:solidFill>
                <a:latin typeface="VN-NTime" pitchFamily="2" charset="0"/>
              </a:rPr>
              <a:t>goác</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CC"/>
                </a:solidFill>
                <a:latin typeface="VN-NTime" pitchFamily="2" charset="0"/>
              </a:rPr>
              <a:t>Vaät</a:t>
            </a:r>
            <a:r>
              <a:rPr lang="en-US" sz="2400" b="1" dirty="0">
                <a:solidFill>
                  <a:srgbClr val="0000CC"/>
                </a:solidFill>
                <a:latin typeface="VN-NTime" pitchFamily="2" charset="0"/>
              </a:rPr>
              <a:t> </a:t>
            </a:r>
            <a:r>
              <a:rPr lang="en-US" sz="2400" b="1" dirty="0" err="1">
                <a:solidFill>
                  <a:srgbClr val="0000CC"/>
                </a:solidFill>
                <a:latin typeface="VN-NTime" pitchFamily="2" charset="0"/>
              </a:rPr>
              <a:t>chaát</a:t>
            </a:r>
            <a:r>
              <a:rPr lang="en-US" sz="2400" b="1" dirty="0">
                <a:solidFill>
                  <a:srgbClr val="0000CC"/>
                </a:solidFill>
                <a:latin typeface="VN-NTime" pitchFamily="2" charset="0"/>
              </a:rPr>
              <a:t> </a:t>
            </a:r>
            <a:r>
              <a:rPr lang="en-US" sz="2400" b="1" dirty="0" err="1">
                <a:solidFill>
                  <a:srgbClr val="0000CC"/>
                </a:solidFill>
                <a:latin typeface="VN-NTime" pitchFamily="2" charset="0"/>
              </a:rPr>
              <a:t>chính</a:t>
            </a:r>
            <a:r>
              <a:rPr lang="en-US" sz="2400" b="1" dirty="0">
                <a:solidFill>
                  <a:srgbClr val="0000CC"/>
                </a:solidFill>
                <a:latin typeface="VN-NTime" pitchFamily="2" charset="0"/>
              </a:rPr>
              <a:t> </a:t>
            </a:r>
            <a:r>
              <a:rPr lang="en-US" sz="2400" b="1" dirty="0" err="1">
                <a:solidFill>
                  <a:srgbClr val="0000CC"/>
                </a:solidFill>
                <a:latin typeface="VN-NTime" pitchFamily="2" charset="0"/>
              </a:rPr>
              <a:t>laø</a:t>
            </a:r>
            <a:r>
              <a:rPr lang="en-US" sz="2400" b="1" dirty="0">
                <a:solidFill>
                  <a:srgbClr val="0000CC"/>
                </a:solidFill>
                <a:latin typeface="VN-NTime" pitchFamily="2" charset="0"/>
              </a:rPr>
              <a:t> </a:t>
            </a:r>
            <a:r>
              <a:rPr lang="en-US" sz="2400" b="1" dirty="0" err="1">
                <a:solidFill>
                  <a:srgbClr val="0000CC"/>
                </a:solidFill>
                <a:latin typeface="VN-NTime" pitchFamily="2" charset="0"/>
              </a:rPr>
              <a:t>nguoàn</a:t>
            </a:r>
            <a:r>
              <a:rPr lang="en-US" sz="2400" b="1" dirty="0">
                <a:solidFill>
                  <a:srgbClr val="0000CC"/>
                </a:solidFill>
                <a:latin typeface="VN-NTime" pitchFamily="2" charset="0"/>
              </a:rPr>
              <a:t> </a:t>
            </a:r>
            <a:r>
              <a:rPr lang="en-US" sz="2400" b="1" dirty="0" err="1">
                <a:solidFill>
                  <a:srgbClr val="0000CC"/>
                </a:solidFill>
                <a:latin typeface="VN-NTime" pitchFamily="2" charset="0"/>
              </a:rPr>
              <a:t>goác</a:t>
            </a:r>
            <a:r>
              <a:rPr lang="en-US" sz="2400" b="1" dirty="0">
                <a:solidFill>
                  <a:srgbClr val="0000CC"/>
                </a:solidFill>
                <a:latin typeface="VN-NTime" pitchFamily="2" charset="0"/>
              </a:rPr>
              <a:t> </a:t>
            </a:r>
            <a:r>
              <a:rPr lang="en-US" sz="2400" b="1" dirty="0" err="1">
                <a:solidFill>
                  <a:srgbClr val="0000CC"/>
                </a:solidFill>
                <a:latin typeface="VN-NTime" pitchFamily="2" charset="0"/>
              </a:rPr>
              <a:t>töï</a:t>
            </a:r>
            <a:r>
              <a:rPr lang="en-US" sz="2400" b="1" dirty="0">
                <a:solidFill>
                  <a:srgbClr val="0000CC"/>
                </a:solidFill>
                <a:latin typeface="VN-NTime" pitchFamily="2" charset="0"/>
              </a:rPr>
              <a:t> </a:t>
            </a:r>
            <a:r>
              <a:rPr lang="en-US" sz="2400" b="1" dirty="0" err="1">
                <a:solidFill>
                  <a:srgbClr val="0000CC"/>
                </a:solidFill>
                <a:latin typeface="VN-NTime" pitchFamily="2" charset="0"/>
              </a:rPr>
              <a:t>nhieân</a:t>
            </a:r>
            <a:r>
              <a:rPr lang="en-US" sz="2400" b="1" dirty="0">
                <a:solidFill>
                  <a:srgbClr val="0000CC"/>
                </a:solidFill>
                <a:latin typeface="VN-NTime" pitchFamily="2" charset="0"/>
              </a:rPr>
              <a:t> </a:t>
            </a:r>
            <a:r>
              <a:rPr lang="en-US" sz="2400" b="1" dirty="0" err="1">
                <a:solidFill>
                  <a:srgbClr val="0000CC"/>
                </a:solidFill>
                <a:latin typeface="VN-NTime" pitchFamily="2" charset="0"/>
              </a:rPr>
              <a:t>vaø</a:t>
            </a:r>
            <a:r>
              <a:rPr lang="en-US" sz="2400" b="1" dirty="0">
                <a:solidFill>
                  <a:srgbClr val="0000CC"/>
                </a:solidFill>
                <a:latin typeface="VN-NTime" pitchFamily="2" charset="0"/>
              </a:rPr>
              <a:t> </a:t>
            </a:r>
            <a:r>
              <a:rPr lang="en-US" sz="2400" b="1" dirty="0" err="1">
                <a:solidFill>
                  <a:srgbClr val="0000CC"/>
                </a:solidFill>
                <a:latin typeface="VN-NTime" pitchFamily="2" charset="0"/>
              </a:rPr>
              <a:t>nguoàn</a:t>
            </a:r>
            <a:r>
              <a:rPr lang="en-US" sz="2400" b="1" dirty="0">
                <a:solidFill>
                  <a:srgbClr val="0000CC"/>
                </a:solidFill>
                <a:latin typeface="VN-NTime" pitchFamily="2" charset="0"/>
              </a:rPr>
              <a:t> </a:t>
            </a:r>
            <a:r>
              <a:rPr lang="en-US" sz="2400" b="1" dirty="0" err="1">
                <a:solidFill>
                  <a:srgbClr val="0000CC"/>
                </a:solidFill>
                <a:latin typeface="VN-NTime" pitchFamily="2" charset="0"/>
              </a:rPr>
              <a:t>goác</a:t>
            </a:r>
            <a:r>
              <a:rPr lang="en-US" sz="2400" b="1" dirty="0">
                <a:solidFill>
                  <a:srgbClr val="0000CC"/>
                </a:solidFill>
                <a:latin typeface="VN-NTime" pitchFamily="2" charset="0"/>
              </a:rPr>
              <a:t> </a:t>
            </a:r>
            <a:r>
              <a:rPr lang="en-US" sz="2400" b="1" dirty="0" err="1">
                <a:solidFill>
                  <a:srgbClr val="0000CC"/>
                </a:solidFill>
                <a:latin typeface="VN-NTime" pitchFamily="2" charset="0"/>
              </a:rPr>
              <a:t>xaõ</a:t>
            </a:r>
            <a:r>
              <a:rPr lang="en-US" sz="2400" b="1" dirty="0">
                <a:solidFill>
                  <a:srgbClr val="0000CC"/>
                </a:solidFill>
                <a:latin typeface="VN-NTime" pitchFamily="2" charset="0"/>
              </a:rPr>
              <a:t> </a:t>
            </a:r>
            <a:r>
              <a:rPr lang="en-US" sz="2400" b="1" dirty="0" err="1">
                <a:solidFill>
                  <a:srgbClr val="0000CC"/>
                </a:solidFill>
                <a:latin typeface="VN-NTime" pitchFamily="2" charset="0"/>
              </a:rPr>
              <a:t>hoäi</a:t>
            </a:r>
            <a:r>
              <a:rPr lang="en-US" sz="2400" b="1" dirty="0">
                <a:solidFill>
                  <a:srgbClr val="0000CC"/>
                </a:solidFill>
                <a:latin typeface="VN-NTime" pitchFamily="2" charset="0"/>
              </a:rPr>
              <a:t> </a:t>
            </a:r>
            <a:r>
              <a:rPr lang="en-US" sz="2400" b="1" dirty="0" err="1">
                <a:solidFill>
                  <a:srgbClr val="0000CC"/>
                </a:solidFill>
                <a:latin typeface="VN-NTime" pitchFamily="2" charset="0"/>
              </a:rPr>
              <a:t>cuûa</a:t>
            </a:r>
            <a:r>
              <a:rPr lang="en-US" sz="2400" b="1" dirty="0">
                <a:solidFill>
                  <a:srgbClr val="0000CC"/>
                </a:solidFill>
                <a:latin typeface="VN-NTime" pitchFamily="2" charset="0"/>
              </a:rPr>
              <a:t> </a:t>
            </a:r>
            <a:r>
              <a:rPr lang="en-US" sz="2400" b="1" dirty="0" err="1">
                <a:solidFill>
                  <a:srgbClr val="0000CC"/>
                </a:solidFill>
                <a:latin typeface="VN-NTime" pitchFamily="2" charset="0"/>
              </a:rPr>
              <a:t>yù</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a:t>
            </a:r>
          </a:p>
        </p:txBody>
      </p:sp>
      <p:sp>
        <p:nvSpPr>
          <p:cNvPr id="7" name="Rounded Rectangle 6"/>
          <p:cNvSpPr/>
          <p:nvPr/>
        </p:nvSpPr>
        <p:spPr>
          <a:xfrm>
            <a:off x="1989430" y="4653924"/>
            <a:ext cx="7865318" cy="1374005"/>
          </a:xfrm>
          <a:prstGeom prst="roundRect">
            <a:avLst>
              <a:gd name="adj" fmla="val 5329"/>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buFont typeface="Arial" panose="020B0604020202020204" pitchFamily="34" charset="0"/>
              <a:buChar char="•"/>
            </a:pP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quyeát</a:t>
            </a:r>
            <a:r>
              <a:rPr lang="en-US" sz="2400" b="1" dirty="0">
                <a:solidFill>
                  <a:srgbClr val="000000"/>
                </a:solidFill>
                <a:latin typeface="VN-NTime" pitchFamily="2" charset="0"/>
              </a:rPr>
              <a:t> </a:t>
            </a:r>
            <a:r>
              <a:rPr lang="en-US" sz="2400" b="1" dirty="0" err="1">
                <a:solidFill>
                  <a:srgbClr val="000000"/>
                </a:solidFill>
                <a:latin typeface="VN-NTime" pitchFamily="2" charset="0"/>
              </a:rPr>
              <a:t>ñònh</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CC"/>
                </a:solidFill>
                <a:latin typeface="VN-NTime" pitchFamily="2" charset="0"/>
              </a:rPr>
              <a:t>Vaät</a:t>
            </a:r>
            <a:r>
              <a:rPr lang="en-US" sz="2400" b="1" dirty="0">
                <a:solidFill>
                  <a:srgbClr val="0000CC"/>
                </a:solidFill>
                <a:latin typeface="VN-NTime" pitchFamily="2" charset="0"/>
              </a:rPr>
              <a:t> </a:t>
            </a:r>
            <a:r>
              <a:rPr lang="en-US" sz="2400" b="1" dirty="0" err="1">
                <a:solidFill>
                  <a:srgbClr val="0000CC"/>
                </a:solidFill>
                <a:latin typeface="VN-NTime" pitchFamily="2" charset="0"/>
              </a:rPr>
              <a:t>chaát</a:t>
            </a:r>
            <a:r>
              <a:rPr lang="en-US" sz="2400" b="1" dirty="0">
                <a:solidFill>
                  <a:srgbClr val="0000CC"/>
                </a:solidFill>
                <a:latin typeface="VN-NTime" pitchFamily="2" charset="0"/>
              </a:rPr>
              <a:t> </a:t>
            </a:r>
            <a:r>
              <a:rPr lang="en-US" sz="2400" b="1" dirty="0" err="1">
                <a:solidFill>
                  <a:srgbClr val="0000CC"/>
                </a:solidFill>
                <a:latin typeface="VN-NTime" pitchFamily="2" charset="0"/>
              </a:rPr>
              <a:t>quyeát</a:t>
            </a:r>
            <a:r>
              <a:rPr lang="en-US" sz="2400" b="1" dirty="0">
                <a:solidFill>
                  <a:srgbClr val="0000CC"/>
                </a:solidFill>
                <a:latin typeface="VN-NTime" pitchFamily="2" charset="0"/>
              </a:rPr>
              <a:t> </a:t>
            </a:r>
            <a:r>
              <a:rPr lang="en-US" sz="2400" b="1" dirty="0" err="1">
                <a:solidFill>
                  <a:srgbClr val="0000CC"/>
                </a:solidFill>
                <a:latin typeface="VN-NTime" pitchFamily="2" charset="0"/>
              </a:rPr>
              <a:t>ñònh</a:t>
            </a:r>
            <a:r>
              <a:rPr lang="en-US" sz="2400" b="1" dirty="0">
                <a:solidFill>
                  <a:srgbClr val="0000CC"/>
                </a:solidFill>
                <a:latin typeface="VN-NTime" pitchFamily="2" charset="0"/>
              </a:rPr>
              <a:t> </a:t>
            </a:r>
            <a:r>
              <a:rPr lang="en-US" sz="2400" b="1" dirty="0" err="1">
                <a:solidFill>
                  <a:srgbClr val="0000CC"/>
                </a:solidFill>
                <a:latin typeface="VN-NTime" pitchFamily="2" charset="0"/>
              </a:rPr>
              <a:t>noäi</a:t>
            </a:r>
            <a:r>
              <a:rPr lang="en-US" sz="2400" b="1" dirty="0">
                <a:solidFill>
                  <a:srgbClr val="0000CC"/>
                </a:solidFill>
                <a:latin typeface="VN-NTime" pitchFamily="2" charset="0"/>
              </a:rPr>
              <a:t> dung, </a:t>
            </a:r>
            <a:r>
              <a:rPr lang="en-US" sz="2400" b="1" dirty="0" err="1">
                <a:solidFill>
                  <a:srgbClr val="0000CC"/>
                </a:solidFill>
                <a:latin typeface="VN-NTime" pitchFamily="2" charset="0"/>
              </a:rPr>
              <a:t>quyeát</a:t>
            </a:r>
            <a:r>
              <a:rPr lang="en-US" sz="2400" b="1" dirty="0">
                <a:solidFill>
                  <a:srgbClr val="0000CC"/>
                </a:solidFill>
                <a:latin typeface="VN-NTime" pitchFamily="2" charset="0"/>
              </a:rPr>
              <a:t> </a:t>
            </a:r>
            <a:r>
              <a:rPr lang="en-US" sz="2400" b="1" dirty="0" err="1">
                <a:solidFill>
                  <a:srgbClr val="0000CC"/>
                </a:solidFill>
                <a:latin typeface="VN-NTime" pitchFamily="2" charset="0"/>
              </a:rPr>
              <a:t>ñònh</a:t>
            </a:r>
            <a:r>
              <a:rPr lang="en-US" sz="2400" b="1" dirty="0">
                <a:solidFill>
                  <a:srgbClr val="0000CC"/>
                </a:solidFill>
                <a:latin typeface="VN-NTime" pitchFamily="2" charset="0"/>
              </a:rPr>
              <a:t> </a:t>
            </a:r>
            <a:r>
              <a:rPr lang="en-US" sz="2400" b="1" dirty="0" err="1">
                <a:solidFill>
                  <a:srgbClr val="0000CC"/>
                </a:solidFill>
                <a:latin typeface="VN-NTime" pitchFamily="2" charset="0"/>
              </a:rPr>
              <a:t>hình</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r>
              <a:rPr lang="en-US" sz="2400" b="1" dirty="0" err="1">
                <a:solidFill>
                  <a:srgbClr val="0000CC"/>
                </a:solidFill>
                <a:latin typeface="VN-NTime" pitchFamily="2" charset="0"/>
              </a:rPr>
              <a:t>bieåu</a:t>
            </a:r>
            <a:r>
              <a:rPr lang="en-US" sz="2400" b="1" dirty="0">
                <a:solidFill>
                  <a:srgbClr val="0000CC"/>
                </a:solidFill>
                <a:latin typeface="VN-NTime" pitchFamily="2" charset="0"/>
              </a:rPr>
              <a:t> </a:t>
            </a:r>
            <a:r>
              <a:rPr lang="en-US" sz="2400" b="1" dirty="0" err="1">
                <a:solidFill>
                  <a:srgbClr val="0000CC"/>
                </a:solidFill>
                <a:latin typeface="VN-NTime" pitchFamily="2" charset="0"/>
              </a:rPr>
              <a:t>hieâän</a:t>
            </a:r>
            <a:r>
              <a:rPr lang="en-US" sz="2400" b="1" dirty="0">
                <a:solidFill>
                  <a:srgbClr val="0000CC"/>
                </a:solidFill>
                <a:latin typeface="VN-NTime" pitchFamily="2" charset="0"/>
              </a:rPr>
              <a:t>, </a:t>
            </a:r>
            <a:r>
              <a:rPr lang="en-US" sz="2400" b="1" dirty="0" err="1">
                <a:solidFill>
                  <a:srgbClr val="0000CC"/>
                </a:solidFill>
                <a:latin typeface="VN-NTime" pitchFamily="2" charset="0"/>
              </a:rPr>
              <a:t>quyeát</a:t>
            </a:r>
            <a:r>
              <a:rPr lang="en-US" sz="2400" b="1" dirty="0">
                <a:solidFill>
                  <a:srgbClr val="0000CC"/>
                </a:solidFill>
                <a:latin typeface="VN-NTime" pitchFamily="2" charset="0"/>
              </a:rPr>
              <a:t> </a:t>
            </a:r>
            <a:r>
              <a:rPr lang="en-US" sz="2400" b="1" dirty="0" err="1">
                <a:solidFill>
                  <a:srgbClr val="0000CC"/>
                </a:solidFill>
                <a:latin typeface="VN-NTime" pitchFamily="2" charset="0"/>
              </a:rPr>
              <a:t>ñònh</a:t>
            </a:r>
            <a:r>
              <a:rPr lang="en-US" sz="2400" b="1" dirty="0">
                <a:solidFill>
                  <a:srgbClr val="0000CC"/>
                </a:solidFill>
                <a:latin typeface="VN-NTime" pitchFamily="2" charset="0"/>
              </a:rPr>
              <a:t> </a:t>
            </a:r>
            <a:r>
              <a:rPr lang="en-US" sz="2400" b="1" dirty="0" err="1">
                <a:solidFill>
                  <a:srgbClr val="0000CC"/>
                </a:solidFill>
                <a:latin typeface="VN-NTime" pitchFamily="2" charset="0"/>
              </a:rPr>
              <a:t>söï</a:t>
            </a:r>
            <a:r>
              <a:rPr lang="en-US" sz="2400" b="1" dirty="0">
                <a:solidFill>
                  <a:srgbClr val="0000CC"/>
                </a:solidFill>
                <a:latin typeface="VN-NTime" pitchFamily="2" charset="0"/>
              </a:rPr>
              <a:t> </a:t>
            </a:r>
            <a:r>
              <a:rPr lang="en-US" sz="2400" b="1" dirty="0" err="1">
                <a:solidFill>
                  <a:srgbClr val="0000CC"/>
                </a:solidFill>
                <a:latin typeface="VN-NTime" pitchFamily="2" charset="0"/>
              </a:rPr>
              <a:t>bieán</a:t>
            </a:r>
            <a:r>
              <a:rPr lang="en-US" sz="2400" b="1" dirty="0">
                <a:solidFill>
                  <a:srgbClr val="0000CC"/>
                </a:solidFill>
                <a:latin typeface="VN-NTime" pitchFamily="2" charset="0"/>
              </a:rPr>
              <a:t> </a:t>
            </a:r>
            <a:r>
              <a:rPr lang="en-US" sz="2400" b="1" dirty="0" err="1">
                <a:solidFill>
                  <a:srgbClr val="0000CC"/>
                </a:solidFill>
                <a:latin typeface="VN-NTime" pitchFamily="2" charset="0"/>
              </a:rPr>
              <a:t>ñoåi</a:t>
            </a:r>
            <a:r>
              <a:rPr lang="en-US" sz="2400" b="1" dirty="0">
                <a:solidFill>
                  <a:srgbClr val="0000CC"/>
                </a:solidFill>
                <a:latin typeface="VN-NTime" pitchFamily="2" charset="0"/>
              </a:rPr>
              <a:t> </a:t>
            </a:r>
            <a:r>
              <a:rPr lang="en-US" sz="2400" b="1" dirty="0" err="1">
                <a:solidFill>
                  <a:srgbClr val="0000CC"/>
                </a:solidFill>
                <a:latin typeface="VN-NTime" pitchFamily="2" charset="0"/>
              </a:rPr>
              <a:t>cuûa</a:t>
            </a:r>
            <a:r>
              <a:rPr lang="en-US" sz="2400" b="1" dirty="0">
                <a:solidFill>
                  <a:srgbClr val="0000CC"/>
                </a:solidFill>
                <a:latin typeface="VN-NTime" pitchFamily="2" charset="0"/>
              </a:rPr>
              <a:t> </a:t>
            </a:r>
            <a:r>
              <a:rPr lang="en-US" sz="2400" b="1" dirty="0" err="1">
                <a:solidFill>
                  <a:srgbClr val="0000CC"/>
                </a:solidFill>
                <a:latin typeface="VN-NTime" pitchFamily="2" charset="0"/>
              </a:rPr>
              <a:t>yù</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r>
              <a:rPr lang="en-US" sz="2400" b="1" dirty="0" err="1">
                <a:solidFill>
                  <a:srgbClr val="0000CC"/>
                </a:solidFill>
                <a:latin typeface="VN-NTime" pitchFamily="2" charset="0"/>
              </a:rPr>
              <a:t>vaø</a:t>
            </a:r>
            <a:r>
              <a:rPr lang="en-US" sz="2400" b="1" dirty="0">
                <a:solidFill>
                  <a:srgbClr val="0000CC"/>
                </a:solidFill>
                <a:latin typeface="VN-NTime" pitchFamily="2" charset="0"/>
              </a:rPr>
              <a:t> </a:t>
            </a:r>
            <a:r>
              <a:rPr lang="en-US" sz="2400" b="1" dirty="0" err="1">
                <a:solidFill>
                  <a:srgbClr val="0000CC"/>
                </a:solidFill>
                <a:latin typeface="VN-NTime" pitchFamily="2" charset="0"/>
              </a:rPr>
              <a:t>quyeát</a:t>
            </a:r>
            <a:r>
              <a:rPr lang="en-US" sz="2400" b="1" dirty="0">
                <a:solidFill>
                  <a:srgbClr val="0000CC"/>
                </a:solidFill>
                <a:latin typeface="VN-NTime" pitchFamily="2" charset="0"/>
              </a:rPr>
              <a:t> </a:t>
            </a:r>
            <a:r>
              <a:rPr lang="en-US" sz="2400" b="1" dirty="0" err="1">
                <a:solidFill>
                  <a:srgbClr val="0000CC"/>
                </a:solidFill>
                <a:latin typeface="VN-NTime" pitchFamily="2" charset="0"/>
              </a:rPr>
              <a:t>ñònh</a:t>
            </a:r>
            <a:r>
              <a:rPr lang="en-US" sz="2400" b="1" dirty="0">
                <a:solidFill>
                  <a:srgbClr val="0000CC"/>
                </a:solidFill>
                <a:latin typeface="VN-NTime" pitchFamily="2" charset="0"/>
              </a:rPr>
              <a:t> </a:t>
            </a:r>
            <a:r>
              <a:rPr lang="en-US" sz="2400" b="1" dirty="0" err="1">
                <a:solidFill>
                  <a:srgbClr val="0000CC"/>
                </a:solidFill>
                <a:latin typeface="VN-NTime" pitchFamily="2" charset="0"/>
              </a:rPr>
              <a:t>vai</a:t>
            </a:r>
            <a:r>
              <a:rPr lang="en-US" sz="2400" b="1" dirty="0">
                <a:solidFill>
                  <a:srgbClr val="0000CC"/>
                </a:solidFill>
                <a:latin typeface="VN-NTime" pitchFamily="2" charset="0"/>
              </a:rPr>
              <a:t> </a:t>
            </a:r>
            <a:r>
              <a:rPr lang="en-US" sz="2400" b="1" dirty="0" err="1">
                <a:solidFill>
                  <a:srgbClr val="0000CC"/>
                </a:solidFill>
                <a:latin typeface="VN-NTime" pitchFamily="2" charset="0"/>
              </a:rPr>
              <a:t>troø</a:t>
            </a:r>
            <a:r>
              <a:rPr lang="en-US" sz="2400" b="1" dirty="0">
                <a:solidFill>
                  <a:srgbClr val="0000CC"/>
                </a:solidFill>
                <a:latin typeface="VN-NTime" pitchFamily="2" charset="0"/>
              </a:rPr>
              <a:t>, </a:t>
            </a:r>
            <a:r>
              <a:rPr lang="en-US" sz="2400" b="1" dirty="0" err="1">
                <a:solidFill>
                  <a:srgbClr val="0000CC"/>
                </a:solidFill>
                <a:latin typeface="VN-NTime" pitchFamily="2" charset="0"/>
              </a:rPr>
              <a:t>taùc</a:t>
            </a:r>
            <a:r>
              <a:rPr lang="en-US" sz="2400" b="1" dirty="0">
                <a:solidFill>
                  <a:srgbClr val="0000CC"/>
                </a:solidFill>
                <a:latin typeface="VN-NTime" pitchFamily="2" charset="0"/>
              </a:rPr>
              <a:t> </a:t>
            </a:r>
            <a:r>
              <a:rPr lang="en-US" sz="2400" b="1" dirty="0" err="1">
                <a:solidFill>
                  <a:srgbClr val="0000CC"/>
                </a:solidFill>
                <a:latin typeface="VN-NTime" pitchFamily="2" charset="0"/>
              </a:rPr>
              <a:t>duïng</a:t>
            </a:r>
            <a:r>
              <a:rPr lang="en-US" sz="2400" b="1" dirty="0">
                <a:solidFill>
                  <a:srgbClr val="0000CC"/>
                </a:solidFill>
                <a:latin typeface="VN-NTime" pitchFamily="2" charset="0"/>
              </a:rPr>
              <a:t> </a:t>
            </a:r>
            <a:r>
              <a:rPr lang="en-US" sz="2400" b="1" dirty="0" err="1">
                <a:solidFill>
                  <a:srgbClr val="0000CC"/>
                </a:solidFill>
                <a:latin typeface="VN-NTime" pitchFamily="2" charset="0"/>
              </a:rPr>
              <a:t>cuûa</a:t>
            </a:r>
            <a:r>
              <a:rPr lang="en-US" sz="2400" b="1" dirty="0">
                <a:solidFill>
                  <a:srgbClr val="0000CC"/>
                </a:solidFill>
                <a:latin typeface="VN-NTime" pitchFamily="2" charset="0"/>
              </a:rPr>
              <a:t> </a:t>
            </a:r>
            <a:r>
              <a:rPr lang="en-US" sz="2400" b="1" dirty="0" err="1">
                <a:solidFill>
                  <a:srgbClr val="0000CC"/>
                </a:solidFill>
                <a:latin typeface="VN-NTime" pitchFamily="2" charset="0"/>
              </a:rPr>
              <a:t>yù</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p>
        </p:txBody>
      </p:sp>
      <p:sp>
        <p:nvSpPr>
          <p:cNvPr id="15" name="Rounded Rectangle 14"/>
          <p:cNvSpPr/>
          <p:nvPr/>
        </p:nvSpPr>
        <p:spPr bwMode="auto">
          <a:xfrm>
            <a:off x="84137" y="2444726"/>
            <a:ext cx="1295400" cy="2091052"/>
          </a:xfrm>
          <a:prstGeom prst="roundRect">
            <a:avLst>
              <a:gd name="adj" fmla="val 7712"/>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pPr>
            <a:r>
              <a:rPr lang="en-US" sz="2400" b="1">
                <a:solidFill>
                  <a:srgbClr val="800000"/>
                </a:solidFill>
                <a:latin typeface="VN-NTime" pitchFamily="2" charset="0"/>
              </a:rPr>
              <a:t>Vai troø</a:t>
            </a:r>
          </a:p>
          <a:p>
            <a:pPr algn="ctr" eaLnBrk="0" hangingPunct="0">
              <a:spcBef>
                <a:spcPts val="0"/>
              </a:spcBef>
            </a:pPr>
            <a:r>
              <a:rPr lang="en-US" sz="2400" b="1">
                <a:solidFill>
                  <a:srgbClr val="800000"/>
                </a:solidFill>
                <a:latin typeface="VN-NTime" pitchFamily="2" charset="0"/>
              </a:rPr>
              <a:t>cuûa</a:t>
            </a:r>
          </a:p>
          <a:p>
            <a:pPr algn="ctr" eaLnBrk="0" hangingPunct="0">
              <a:spcBef>
                <a:spcPts val="0"/>
              </a:spcBef>
            </a:pPr>
            <a:r>
              <a:rPr lang="en-US" sz="2400" b="1">
                <a:solidFill>
                  <a:srgbClr val="800000"/>
                </a:solidFill>
                <a:latin typeface="VN-NTime" pitchFamily="2" charset="0"/>
              </a:rPr>
              <a:t>vaät chaát</a:t>
            </a:r>
            <a:r>
              <a:rPr lang="vi-VN" sz="2400" b="1">
                <a:solidFill>
                  <a:srgbClr val="800000"/>
                </a:solidFill>
                <a:latin typeface="VN-NTime" pitchFamily="2" charset="0"/>
              </a:rPr>
              <a:t> ñoái vôùi yù </a:t>
            </a:r>
            <a:r>
              <a:rPr lang="pt-BR" sz="2400" b="1">
                <a:solidFill>
                  <a:srgbClr val="800000"/>
                </a:solidFill>
                <a:latin typeface="VN-NTime" pitchFamily="2" charset="0"/>
              </a:rPr>
              <a:t>thöùc</a:t>
            </a:r>
            <a:endParaRPr lang="en-US" sz="2400" b="1" dirty="0">
              <a:solidFill>
                <a:srgbClr val="800000"/>
              </a:solidFill>
              <a:latin typeface="VN-NTime" pitchFamily="2" charset="0"/>
            </a:endParaRPr>
          </a:p>
        </p:txBody>
      </p:sp>
      <p:cxnSp>
        <p:nvCxnSpPr>
          <p:cNvPr id="17" name="Straight Arrow Connector 16"/>
          <p:cNvCxnSpPr>
            <a:stCxn id="15" idx="3"/>
            <a:endCxn id="5" idx="1"/>
          </p:cNvCxnSpPr>
          <p:nvPr/>
        </p:nvCxnSpPr>
        <p:spPr bwMode="auto">
          <a:xfrm flipV="1">
            <a:off x="1379537" y="1900408"/>
            <a:ext cx="609600" cy="1589844"/>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9" name="Straight Arrow Connector 18"/>
          <p:cNvCxnSpPr>
            <a:stCxn id="15" idx="3"/>
            <a:endCxn id="6" idx="1"/>
          </p:cNvCxnSpPr>
          <p:nvPr/>
        </p:nvCxnSpPr>
        <p:spPr bwMode="auto">
          <a:xfrm>
            <a:off x="1379537" y="3490252"/>
            <a:ext cx="609119" cy="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1" name="Straight Arrow Connector 20"/>
          <p:cNvCxnSpPr>
            <a:stCxn id="15" idx="3"/>
            <a:endCxn id="7" idx="1"/>
          </p:cNvCxnSpPr>
          <p:nvPr/>
        </p:nvCxnSpPr>
        <p:spPr bwMode="auto">
          <a:xfrm>
            <a:off x="1379537" y="3490252"/>
            <a:ext cx="609893" cy="1850675"/>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1" name="AutoShape 49"/>
          <p:cNvSpPr>
            <a:spLocks noChangeArrowheads="1"/>
          </p:cNvSpPr>
          <p:nvPr/>
        </p:nvSpPr>
        <p:spPr bwMode="auto">
          <a:xfrm>
            <a:off x="56003" y="477718"/>
            <a:ext cx="50573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c)</a:t>
            </a:r>
            <a:r>
              <a:rPr lang="en-US" sz="2400" b="1" dirty="0">
                <a:latin typeface="VN-NTime" pitchFamily="2" charset="0"/>
              </a:rPr>
              <a:t> </a:t>
            </a:r>
            <a:r>
              <a:rPr lang="en-US" sz="2400" b="1" dirty="0" err="1">
                <a:latin typeface="VN-NTime" pitchFamily="2" charset="0"/>
              </a:rPr>
              <a:t>Moái</a:t>
            </a:r>
            <a:r>
              <a:rPr lang="en-US" sz="2400" b="1" dirty="0">
                <a:latin typeface="VN-NTime" pitchFamily="2" charset="0"/>
              </a:rPr>
              <a:t> </a:t>
            </a:r>
            <a:r>
              <a:rPr lang="en-US" sz="2400" b="1" dirty="0" err="1">
                <a:latin typeface="VN-NTime" pitchFamily="2" charset="0"/>
              </a:rPr>
              <a:t>quan</a:t>
            </a:r>
            <a:r>
              <a:rPr lang="en-US" sz="2400" b="1" dirty="0">
                <a:latin typeface="VN-NTime" pitchFamily="2" charset="0"/>
              </a:rPr>
              <a:t> </a:t>
            </a:r>
            <a:r>
              <a:rPr lang="en-US" sz="2400" b="1" dirty="0" err="1">
                <a:latin typeface="VN-NTime" pitchFamily="2" charset="0"/>
              </a:rPr>
              <a:t>heä</a:t>
            </a:r>
            <a:r>
              <a:rPr lang="en-US" sz="2400" b="1" dirty="0">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vaät</a:t>
            </a:r>
            <a:r>
              <a:rPr lang="en-US" sz="2400" b="1" dirty="0">
                <a:latin typeface="VN-NTime" pitchFamily="2" charset="0"/>
              </a:rPr>
              <a:t> </a:t>
            </a:r>
            <a:r>
              <a:rPr lang="en-US" sz="2400" b="1" dirty="0" err="1">
                <a:latin typeface="VN-NTime" pitchFamily="2" charset="0"/>
              </a:rPr>
              <a:t>chaát</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80486538"/>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78922" y="1069098"/>
            <a:ext cx="8093716" cy="1140702"/>
          </a:xfrm>
          <a:prstGeom prst="roundRect">
            <a:avLst>
              <a:gd name="adj" fmla="val 5329"/>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indent="-225425">
              <a:spcBef>
                <a:spcPts val="600"/>
              </a:spcBef>
              <a:buFont typeface="Arial" pitchFamily="34" charset="0"/>
              <a:buChar char="•"/>
            </a:pPr>
            <a:r>
              <a:rPr lang="en-US" sz="2400" b="1" dirty="0">
                <a:solidFill>
                  <a:srgbClr val="000000"/>
                </a:solidFill>
                <a:latin typeface="VN-NTime" pitchFamily="2" charset="0"/>
              </a:rPr>
              <a:t>YÙ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ñoäc</a:t>
            </a:r>
            <a:r>
              <a:rPr lang="en-US" sz="2400" b="1" dirty="0">
                <a:solidFill>
                  <a:srgbClr val="000000"/>
                </a:solidFill>
                <a:latin typeface="VN-NTime" pitchFamily="2" charset="0"/>
              </a:rPr>
              <a:t> </a:t>
            </a:r>
            <a:r>
              <a:rPr lang="en-US" sz="2400" b="1" dirty="0" err="1">
                <a:solidFill>
                  <a:srgbClr val="000000"/>
                </a:solidFill>
                <a:latin typeface="VN-NTime" pitchFamily="2" charset="0"/>
              </a:rPr>
              <a:t>laäp</a:t>
            </a:r>
            <a:r>
              <a:rPr lang="en-US" sz="2400" b="1" dirty="0">
                <a:solidFill>
                  <a:srgbClr val="000000"/>
                </a:solidFill>
                <a:latin typeface="VN-NTime" pitchFamily="2" charset="0"/>
              </a:rPr>
              <a:t> </a:t>
            </a:r>
            <a:r>
              <a:rPr lang="en-US" sz="2400" b="1" dirty="0" err="1">
                <a:solidFill>
                  <a:srgbClr val="000000"/>
                </a:solidFill>
                <a:latin typeface="VN-NTime" pitchFamily="2" charset="0"/>
              </a:rPr>
              <a:t>töông</a:t>
            </a:r>
            <a:r>
              <a:rPr lang="en-US" sz="2400" b="1" dirty="0">
                <a:solidFill>
                  <a:srgbClr val="000000"/>
                </a:solidFill>
                <a:latin typeface="VN-NTime" pitchFamily="2" charset="0"/>
              </a:rPr>
              <a:t> </a:t>
            </a:r>
            <a:r>
              <a:rPr lang="en-US" sz="2400" b="1" dirty="0" err="1">
                <a:solidFill>
                  <a:srgbClr val="000000"/>
                </a:solidFill>
                <a:latin typeface="VN-NTime" pitchFamily="2" charset="0"/>
              </a:rPr>
              <a:t>ñoái</a:t>
            </a:r>
            <a:r>
              <a:rPr lang="en-US" sz="2400" b="1" dirty="0">
                <a:solidFill>
                  <a:srgbClr val="000000"/>
                </a:solidFill>
                <a:latin typeface="VN-NTime" pitchFamily="2" charset="0"/>
              </a:rPr>
              <a:t> </a:t>
            </a:r>
            <a:r>
              <a:rPr lang="en-US" sz="2400" dirty="0">
                <a:solidFill>
                  <a:srgbClr val="0000CC"/>
                </a:solidFill>
                <a:latin typeface="VN-NTime" pitchFamily="2" charset="0"/>
              </a:rPr>
              <a:t>(</a:t>
            </a:r>
            <a:r>
              <a:rPr lang="en-US" sz="2400" dirty="0" err="1">
                <a:solidFill>
                  <a:srgbClr val="0000CC"/>
                </a:solidFill>
                <a:latin typeface="VN-NTime" pitchFamily="2" charset="0"/>
              </a:rPr>
              <a:t>tính</a:t>
            </a:r>
            <a:r>
              <a:rPr lang="en-US" sz="2400" dirty="0">
                <a:solidFill>
                  <a:srgbClr val="0000CC"/>
                </a:solidFill>
                <a:latin typeface="VN-NTime" pitchFamily="2" charset="0"/>
              </a:rPr>
              <a:t> </a:t>
            </a:r>
            <a:r>
              <a:rPr lang="en-US" sz="2400" dirty="0" err="1">
                <a:solidFill>
                  <a:srgbClr val="0000CC"/>
                </a:solidFill>
                <a:latin typeface="VN-NTime" pitchFamily="2" charset="0"/>
              </a:rPr>
              <a:t>naêng</a:t>
            </a:r>
            <a:r>
              <a:rPr lang="en-US" sz="2400" dirty="0">
                <a:solidFill>
                  <a:srgbClr val="0000CC"/>
                </a:solidFill>
                <a:latin typeface="VN-NTime" pitchFamily="2" charset="0"/>
              </a:rPr>
              <a:t> </a:t>
            </a:r>
            <a:r>
              <a:rPr lang="en-US" sz="2400" dirty="0" err="1">
                <a:solidFill>
                  <a:srgbClr val="0000CC"/>
                </a:solidFill>
                <a:latin typeface="VN-NTime" pitchFamily="2" charset="0"/>
              </a:rPr>
              <a:t>ñoäng</a:t>
            </a:r>
            <a:r>
              <a:rPr lang="en-US" sz="2400" dirty="0">
                <a:solidFill>
                  <a:srgbClr val="0000CC"/>
                </a:solidFill>
                <a:latin typeface="VN-NTime" pitchFamily="2" charset="0"/>
              </a:rPr>
              <a:t>, </a:t>
            </a:r>
            <a:r>
              <a:rPr lang="en-US" sz="2400" dirty="0" err="1">
                <a:solidFill>
                  <a:srgbClr val="0000CC"/>
                </a:solidFill>
                <a:latin typeface="VN-NTime" pitchFamily="2" charset="0"/>
              </a:rPr>
              <a:t>saùng</a:t>
            </a:r>
            <a:r>
              <a:rPr lang="en-US" sz="2400" dirty="0">
                <a:solidFill>
                  <a:srgbClr val="0000CC"/>
                </a:solidFill>
                <a:latin typeface="VN-NTime" pitchFamily="2" charset="0"/>
              </a:rPr>
              <a:t> </a:t>
            </a:r>
            <a:r>
              <a:rPr lang="en-US" sz="2400" dirty="0" err="1">
                <a:solidFill>
                  <a:srgbClr val="0000CC"/>
                </a:solidFill>
                <a:latin typeface="VN-NTime" pitchFamily="2" charset="0"/>
              </a:rPr>
              <a:t>taïo</a:t>
            </a:r>
            <a:r>
              <a:rPr lang="en-US" sz="2400" dirty="0">
                <a:solidFill>
                  <a:srgbClr val="0000CC"/>
                </a:solidFill>
                <a:latin typeface="VN-NTime" pitchFamily="2" charset="0"/>
              </a:rPr>
              <a:t>); </a:t>
            </a:r>
            <a:r>
              <a:rPr lang="en-US" sz="2400" b="1" dirty="0" err="1">
                <a:solidFill>
                  <a:schemeClr val="bg2"/>
                </a:solidFill>
                <a:latin typeface="VN-NTime" pitchFamily="2" charset="0"/>
              </a:rPr>
              <a:t>Vì</a:t>
            </a:r>
            <a:r>
              <a:rPr lang="en-US" sz="2400" b="1" dirty="0">
                <a:solidFill>
                  <a:schemeClr val="bg2"/>
                </a:solidFill>
                <a:latin typeface="VN-NTime" pitchFamily="2" charset="0"/>
              </a:rPr>
              <a:t> </a:t>
            </a:r>
            <a:r>
              <a:rPr lang="en-US" sz="2400" b="1" dirty="0" err="1">
                <a:solidFill>
                  <a:schemeClr val="bg2"/>
                </a:solidFill>
                <a:latin typeface="VN-NTime" pitchFamily="2" charset="0"/>
              </a:rPr>
              <a:t>vaäy</a:t>
            </a:r>
            <a:r>
              <a:rPr lang="en-US" sz="2400" b="1" dirty="0">
                <a:solidFill>
                  <a:schemeClr val="bg2"/>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theå</a:t>
            </a:r>
            <a:r>
              <a:rPr lang="en-US" sz="2400" b="1" dirty="0">
                <a:solidFill>
                  <a:srgbClr val="000000"/>
                </a:solidFill>
                <a:latin typeface="VN-NTime" pitchFamily="2" charset="0"/>
              </a:rPr>
              <a:t> </a:t>
            </a:r>
            <a:r>
              <a:rPr lang="en-US" sz="2400" b="1" dirty="0" err="1">
                <a:solidFill>
                  <a:srgbClr val="000000"/>
                </a:solidFill>
                <a:latin typeface="VN-NTime" pitchFamily="2" charset="0"/>
              </a:rPr>
              <a:t>taùc</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laïi</a:t>
            </a:r>
            <a:r>
              <a:rPr lang="en-US" sz="2400" b="1" dirty="0">
                <a:solidFill>
                  <a:srgbClr val="000000"/>
                </a:solidFill>
                <a:latin typeface="VN-NTime" pitchFamily="2" charset="0"/>
              </a:rPr>
              <a:t> </a:t>
            </a: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nhöng</a:t>
            </a:r>
            <a:r>
              <a:rPr lang="en-US" sz="2400" b="1" dirty="0">
                <a:solidFill>
                  <a:srgbClr val="000000"/>
                </a:solidFill>
                <a:latin typeface="VN-NTime" pitchFamily="2" charset="0"/>
              </a:rPr>
              <a: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thoâng</a:t>
            </a:r>
            <a:r>
              <a:rPr lang="en-US" sz="2400" b="1" dirty="0">
                <a:solidFill>
                  <a:srgbClr val="000000"/>
                </a:solidFill>
                <a:latin typeface="VN-NTime" pitchFamily="2" charset="0"/>
              </a:rPr>
              <a:t> qua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a:t>
            </a:r>
          </a:p>
        </p:txBody>
      </p:sp>
      <p:sp>
        <p:nvSpPr>
          <p:cNvPr id="6" name="Rounded Rectangle 5"/>
          <p:cNvSpPr/>
          <p:nvPr/>
        </p:nvSpPr>
        <p:spPr>
          <a:xfrm>
            <a:off x="1760537" y="2237883"/>
            <a:ext cx="8094211" cy="2486517"/>
          </a:xfrm>
          <a:prstGeom prst="roundRect">
            <a:avLst>
              <a:gd name="adj" fmla="val 2691"/>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8275" indent="-168275">
              <a:spcBef>
                <a:spcPts val="600"/>
              </a:spcBef>
              <a:buFont typeface="Arial" pitchFamily="34" charset="0"/>
              <a:buChar char="•"/>
            </a:pPr>
            <a:r>
              <a:rPr lang="en-US" sz="2400" b="1" dirty="0" err="1">
                <a:solidFill>
                  <a:srgbClr val="000000"/>
                </a:solidFill>
                <a:latin typeface="VN-NTime" pitchFamily="2" charset="0"/>
              </a:rPr>
              <a:t>Trong</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nhaân</a:t>
            </a:r>
            <a:r>
              <a:rPr lang="en-US" sz="2400" b="1" dirty="0">
                <a:solidFill>
                  <a:srgbClr val="000000"/>
                </a:solidFill>
                <a:latin typeface="VN-NTime" pitchFamily="2" charset="0"/>
              </a:rPr>
              <a:t> </a:t>
            </a:r>
            <a:r>
              <a:rPr lang="en-US" sz="2400" b="1" dirty="0" err="1">
                <a:solidFill>
                  <a:srgbClr val="000000"/>
                </a:solidFill>
                <a:latin typeface="VN-NTime" pitchFamily="2" charset="0"/>
              </a:rPr>
              <a:t>toá</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tham</a:t>
            </a:r>
            <a:r>
              <a:rPr lang="en-US" sz="2400" b="1" dirty="0">
                <a:solidFill>
                  <a:srgbClr val="000000"/>
                </a:solidFill>
                <a:latin typeface="VN-NTime" pitchFamily="2" charset="0"/>
              </a:rPr>
              <a:t> </a:t>
            </a:r>
            <a:r>
              <a:rPr lang="en-US" sz="2400" b="1" dirty="0" err="1">
                <a:solidFill>
                  <a:srgbClr val="000000"/>
                </a:solidFill>
                <a:latin typeface="VN-NTime" pitchFamily="2" charset="0"/>
              </a:rPr>
              <a:t>gia</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ñaïo</a:t>
            </a:r>
            <a:r>
              <a:rPr lang="en-US" sz="2400" b="1" dirty="0">
                <a:solidFill>
                  <a:srgbClr val="000000"/>
                </a:solidFill>
                <a:latin typeface="VN-NTime" pitchFamily="2" charset="0"/>
              </a:rPr>
              <a:t> </a:t>
            </a:r>
            <a:r>
              <a:rPr lang="en-US" sz="2400" b="1" dirty="0" err="1">
                <a:solidFill>
                  <a:srgbClr val="000000"/>
                </a:solidFill>
                <a:latin typeface="VN-NTime" pitchFamily="2" charset="0"/>
              </a:rPr>
              <a:t>haønh</a:t>
            </a:r>
            <a:r>
              <a:rPr lang="en-US" sz="2400" b="1" dirty="0">
                <a:solidFill>
                  <a:srgbClr val="000000"/>
                </a:solidFill>
                <a:latin typeface="VN-NTime" pitchFamily="2" charset="0"/>
              </a:rPr>
              <a:t> vi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r>
              <a:rPr lang="en-US" sz="2400" b="1" dirty="0" err="1">
                <a:solidFill>
                  <a:srgbClr val="0000CC"/>
                </a:solidFill>
                <a:latin typeface="VN-NTime" pitchFamily="2" charset="0"/>
              </a:rPr>
              <a:t>Vaïch</a:t>
            </a:r>
            <a:r>
              <a:rPr lang="en-US" sz="2400" b="1" dirty="0">
                <a:solidFill>
                  <a:srgbClr val="0000CC"/>
                </a:solidFill>
                <a:latin typeface="VN-NTime" pitchFamily="2" charset="0"/>
              </a:rPr>
              <a:t> </a:t>
            </a:r>
            <a:r>
              <a:rPr lang="en-US" sz="2400" b="1" dirty="0" err="1">
                <a:solidFill>
                  <a:srgbClr val="0000CC"/>
                </a:solidFill>
                <a:latin typeface="VN-NTime" pitchFamily="2" charset="0"/>
              </a:rPr>
              <a:t>ra</a:t>
            </a:r>
            <a:r>
              <a:rPr lang="en-US" sz="2400" b="1" dirty="0">
                <a:solidFill>
                  <a:srgbClr val="0000CC"/>
                </a:solidFill>
                <a:latin typeface="VN-NTime" pitchFamily="2" charset="0"/>
              </a:rPr>
              <a:t> </a:t>
            </a:r>
            <a:r>
              <a:rPr lang="en-US" sz="2400" b="1" dirty="0" err="1">
                <a:solidFill>
                  <a:srgbClr val="0000CC"/>
                </a:solidFill>
                <a:latin typeface="VN-NTime" pitchFamily="2" charset="0"/>
              </a:rPr>
              <a:t>muïc</a:t>
            </a:r>
            <a:r>
              <a:rPr lang="en-US" sz="2400" b="1" dirty="0">
                <a:solidFill>
                  <a:srgbClr val="0000CC"/>
                </a:solidFill>
                <a:latin typeface="VN-NTime" pitchFamily="2" charset="0"/>
              </a:rPr>
              <a:t> </a:t>
            </a:r>
            <a:r>
              <a:rPr lang="en-US" sz="2400" b="1" dirty="0" err="1">
                <a:solidFill>
                  <a:srgbClr val="0000CC"/>
                </a:solidFill>
                <a:latin typeface="VN-NTime" pitchFamily="2" charset="0"/>
              </a:rPr>
              <a:t>tieâu</a:t>
            </a:r>
            <a:r>
              <a:rPr lang="en-US" sz="2400" b="1" dirty="0">
                <a:solidFill>
                  <a:srgbClr val="0000CC"/>
                </a:solidFill>
                <a:latin typeface="VN-NTime" pitchFamily="2" charset="0"/>
              </a:rPr>
              <a:t>, </a:t>
            </a:r>
            <a:r>
              <a:rPr lang="en-US" sz="2400" b="1" dirty="0" err="1">
                <a:solidFill>
                  <a:srgbClr val="0000CC"/>
                </a:solidFill>
                <a:latin typeface="VN-NTime" pitchFamily="2" charset="0"/>
              </a:rPr>
              <a:t>phöông</a:t>
            </a:r>
            <a:r>
              <a:rPr lang="en-US" sz="2400" b="1" dirty="0">
                <a:solidFill>
                  <a:srgbClr val="0000CC"/>
                </a:solidFill>
                <a:latin typeface="VN-NTime" pitchFamily="2" charset="0"/>
              </a:rPr>
              <a:t> </a:t>
            </a:r>
            <a:r>
              <a:rPr lang="en-US" sz="2400" b="1" dirty="0" err="1">
                <a:solidFill>
                  <a:srgbClr val="0000CC"/>
                </a:solidFill>
                <a:latin typeface="VN-NTime" pitchFamily="2" charset="0"/>
              </a:rPr>
              <a:t>höôùng</a:t>
            </a:r>
            <a:r>
              <a:rPr lang="en-US" sz="2400" b="1" dirty="0">
                <a:solidFill>
                  <a:srgbClr val="0000CC"/>
                </a:solidFill>
                <a:latin typeface="VN-NTime" pitchFamily="2" charset="0"/>
              </a:rPr>
              <a:t>, </a:t>
            </a:r>
            <a:r>
              <a:rPr lang="en-US" sz="2400" b="1" dirty="0" err="1">
                <a:solidFill>
                  <a:srgbClr val="0000CC"/>
                </a:solidFill>
                <a:latin typeface="VN-NTime" pitchFamily="2" charset="0"/>
              </a:rPr>
              <a:t>xaây</a:t>
            </a:r>
            <a:r>
              <a:rPr lang="en-US" sz="2400" b="1" dirty="0">
                <a:solidFill>
                  <a:srgbClr val="0000CC"/>
                </a:solidFill>
                <a:latin typeface="VN-NTime" pitchFamily="2" charset="0"/>
              </a:rPr>
              <a:t> </a:t>
            </a:r>
            <a:r>
              <a:rPr lang="en-US" sz="2400" b="1" dirty="0" err="1">
                <a:solidFill>
                  <a:srgbClr val="0000CC"/>
                </a:solidFill>
                <a:latin typeface="VN-NTime" pitchFamily="2" charset="0"/>
              </a:rPr>
              <a:t>döïng</a:t>
            </a:r>
            <a:r>
              <a:rPr lang="en-US" sz="2400" b="1" dirty="0">
                <a:solidFill>
                  <a:srgbClr val="0000CC"/>
                </a:solidFill>
                <a:latin typeface="VN-NTime" pitchFamily="2" charset="0"/>
              </a:rPr>
              <a:t> </a:t>
            </a:r>
            <a:r>
              <a:rPr lang="en-US" sz="2400" b="1" dirty="0" err="1">
                <a:solidFill>
                  <a:srgbClr val="0000CC"/>
                </a:solidFill>
                <a:latin typeface="VN-NTime" pitchFamily="2" charset="0"/>
              </a:rPr>
              <a:t>keá</a:t>
            </a:r>
            <a:r>
              <a:rPr lang="en-US" sz="2400" b="1" dirty="0">
                <a:solidFill>
                  <a:srgbClr val="0000CC"/>
                </a:solidFill>
                <a:latin typeface="VN-NTime" pitchFamily="2" charset="0"/>
              </a:rPr>
              <a:t> </a:t>
            </a:r>
            <a:r>
              <a:rPr lang="en-US" sz="2400" b="1" dirty="0" err="1">
                <a:solidFill>
                  <a:srgbClr val="0000CC"/>
                </a:solidFill>
                <a:latin typeface="VN-NTime" pitchFamily="2" charset="0"/>
              </a:rPr>
              <a:t>hoaïch</a:t>
            </a:r>
            <a:r>
              <a:rPr lang="en-US" sz="2400" b="1" dirty="0">
                <a:solidFill>
                  <a:srgbClr val="0000CC"/>
                </a:solidFill>
                <a:latin typeface="VN-NTime" pitchFamily="2" charset="0"/>
              </a:rPr>
              <a:t>, </a:t>
            </a:r>
            <a:r>
              <a:rPr lang="en-US" sz="2400" b="1" dirty="0" err="1">
                <a:solidFill>
                  <a:srgbClr val="0000CC"/>
                </a:solidFill>
                <a:latin typeface="VN-NTime" pitchFamily="2" charset="0"/>
              </a:rPr>
              <a:t>löïa</a:t>
            </a:r>
            <a:r>
              <a:rPr lang="en-US" sz="2400" b="1" dirty="0">
                <a:solidFill>
                  <a:srgbClr val="0000CC"/>
                </a:solidFill>
                <a:latin typeface="VN-NTime" pitchFamily="2" charset="0"/>
              </a:rPr>
              <a:t> </a:t>
            </a:r>
            <a:r>
              <a:rPr lang="en-US" sz="2400" b="1" dirty="0" err="1">
                <a:solidFill>
                  <a:srgbClr val="0000CC"/>
                </a:solidFill>
                <a:latin typeface="VN-NTime" pitchFamily="2" charset="0"/>
              </a:rPr>
              <a:t>choïn</a:t>
            </a:r>
            <a:r>
              <a:rPr lang="en-US" sz="2400" b="1" dirty="0">
                <a:solidFill>
                  <a:srgbClr val="0000CC"/>
                </a:solidFill>
                <a:latin typeface="VN-NTime" pitchFamily="2" charset="0"/>
              </a:rPr>
              <a:t> </a:t>
            </a:r>
            <a:r>
              <a:rPr lang="en-US" sz="2400" b="1" dirty="0" err="1">
                <a:solidFill>
                  <a:srgbClr val="0000CC"/>
                </a:solidFill>
                <a:latin typeface="VN-NTime" pitchFamily="2" charset="0"/>
              </a:rPr>
              <a:t>phöông</a:t>
            </a:r>
            <a:r>
              <a:rPr lang="en-US" sz="2400" b="1" dirty="0">
                <a:solidFill>
                  <a:srgbClr val="0000CC"/>
                </a:solidFill>
                <a:latin typeface="VN-NTime" pitchFamily="2" charset="0"/>
              </a:rPr>
              <a:t> </a:t>
            </a:r>
            <a:r>
              <a:rPr lang="en-US" sz="2400" b="1" dirty="0" err="1">
                <a:solidFill>
                  <a:srgbClr val="0000CC"/>
                </a:solidFill>
                <a:latin typeface="VN-NTime" pitchFamily="2" charset="0"/>
              </a:rPr>
              <a:t>phaùp</a:t>
            </a:r>
            <a:r>
              <a:rPr lang="en-US" sz="2400" b="1" dirty="0">
                <a:solidFill>
                  <a:srgbClr val="0000CC"/>
                </a:solidFill>
                <a:latin typeface="VN-NTime" pitchFamily="2" charset="0"/>
              </a:rPr>
              <a:t>, </a:t>
            </a:r>
            <a:r>
              <a:rPr lang="en-US" sz="2400" b="1" dirty="0" err="1">
                <a:solidFill>
                  <a:srgbClr val="0000CC"/>
                </a:solidFill>
                <a:latin typeface="VN-NTime" pitchFamily="2" charset="0"/>
              </a:rPr>
              <a:t>coâng</a:t>
            </a:r>
            <a:r>
              <a:rPr lang="en-US" sz="2400" b="1" dirty="0">
                <a:solidFill>
                  <a:srgbClr val="0000CC"/>
                </a:solidFill>
                <a:latin typeface="VN-NTime" pitchFamily="2" charset="0"/>
              </a:rPr>
              <a:t> </a:t>
            </a:r>
            <a:r>
              <a:rPr lang="en-US" sz="2400" b="1" dirty="0" err="1">
                <a:solidFill>
                  <a:srgbClr val="0000CC"/>
                </a:solidFill>
                <a:latin typeface="VN-NTime" pitchFamily="2" charset="0"/>
              </a:rPr>
              <a:t>cuï</a:t>
            </a:r>
            <a:r>
              <a:rPr lang="en-US" sz="2400" b="1" dirty="0">
                <a:solidFill>
                  <a:srgbClr val="0000CC"/>
                </a:solidFill>
                <a:latin typeface="VN-NTime" pitchFamily="2" charset="0"/>
              </a:rPr>
              <a:t> … </a:t>
            </a:r>
            <a:r>
              <a:rPr lang="en-US" sz="2400" b="1" dirty="0" err="1">
                <a:solidFill>
                  <a:srgbClr val="0000CC"/>
                </a:solidFill>
                <a:latin typeface="VN-NTime" pitchFamily="2" charset="0"/>
              </a:rPr>
              <a:t>ñeå</a:t>
            </a:r>
            <a:r>
              <a:rPr lang="en-US" sz="2400" b="1" dirty="0">
                <a:solidFill>
                  <a:srgbClr val="0000CC"/>
                </a:solidFill>
                <a:latin typeface="VN-NTime" pitchFamily="2" charset="0"/>
              </a:rPr>
              <a:t> </a:t>
            </a:r>
            <a:r>
              <a:rPr lang="en-US" sz="2400" b="1" dirty="0" err="1">
                <a:solidFill>
                  <a:srgbClr val="0000CC"/>
                </a:solidFill>
                <a:latin typeface="VN-NTime" pitchFamily="2" charset="0"/>
              </a:rPr>
              <a:t>chæ</a:t>
            </a:r>
            <a:r>
              <a:rPr lang="en-US" sz="2400" b="1" dirty="0">
                <a:solidFill>
                  <a:srgbClr val="0000CC"/>
                </a:solidFill>
                <a:latin typeface="VN-NTime" pitchFamily="2" charset="0"/>
              </a:rPr>
              <a:t> </a:t>
            </a:r>
            <a:r>
              <a:rPr lang="en-US" sz="2400" b="1" dirty="0" err="1">
                <a:solidFill>
                  <a:srgbClr val="0000CC"/>
                </a:solidFill>
                <a:latin typeface="VN-NTime" pitchFamily="2" charset="0"/>
              </a:rPr>
              <a:t>ñaïo</a:t>
            </a:r>
            <a:r>
              <a:rPr lang="en-US" sz="2400" b="1" dirty="0">
                <a:solidFill>
                  <a:srgbClr val="0000CC"/>
                </a:solidFill>
                <a:latin typeface="VN-NTime" pitchFamily="2" charset="0"/>
              </a:rPr>
              <a:t> </a:t>
            </a:r>
            <a:r>
              <a:rPr lang="en-US" sz="2400" b="1" dirty="0" err="1">
                <a:solidFill>
                  <a:srgbClr val="0000CC"/>
                </a:solidFill>
                <a:latin typeface="VN-NTime" pitchFamily="2" charset="0"/>
              </a:rPr>
              <a:t>haønh</a:t>
            </a:r>
            <a:r>
              <a:rPr lang="en-US" sz="2400" b="1" dirty="0">
                <a:solidFill>
                  <a:srgbClr val="0000CC"/>
                </a:solidFill>
                <a:latin typeface="VN-NTime" pitchFamily="2" charset="0"/>
              </a:rPr>
              <a:t> </a:t>
            </a:r>
            <a:r>
              <a:rPr lang="en-US" sz="2400" b="1" dirty="0" err="1">
                <a:solidFill>
                  <a:srgbClr val="0000CC"/>
                </a:solidFill>
                <a:latin typeface="VN-NTime" pitchFamily="2" charset="0"/>
              </a:rPr>
              <a:t>ñoäng</a:t>
            </a:r>
            <a:r>
              <a:rPr lang="en-US" sz="2400" b="1" dirty="0">
                <a:solidFill>
                  <a:srgbClr val="0000CC"/>
                </a:solidFill>
                <a:latin typeface="VN-NTime" pitchFamily="2" charset="0"/>
              </a:rPr>
              <a:t> </a:t>
            </a:r>
            <a:r>
              <a:rPr lang="en-US" sz="2400" b="1" dirty="0" err="1">
                <a:solidFill>
                  <a:srgbClr val="0000CC"/>
                </a:solidFill>
                <a:latin typeface="VN-NTime" pitchFamily="2" charset="0"/>
              </a:rPr>
              <a:t>nhaèm</a:t>
            </a:r>
            <a:r>
              <a:rPr lang="en-US" sz="2400" b="1" dirty="0">
                <a:solidFill>
                  <a:srgbClr val="0000CC"/>
                </a:solidFill>
                <a:latin typeface="VN-NTime" pitchFamily="2" charset="0"/>
              </a:rPr>
              <a:t> </a:t>
            </a:r>
            <a:r>
              <a:rPr lang="en-US" sz="2400" b="1" dirty="0" err="1">
                <a:solidFill>
                  <a:srgbClr val="0000CC"/>
                </a:solidFill>
                <a:latin typeface="VN-NTime" pitchFamily="2" charset="0"/>
              </a:rPr>
              <a:t>ñaït</a:t>
            </a:r>
            <a:r>
              <a:rPr lang="en-US" sz="2400" b="1" dirty="0">
                <a:solidFill>
                  <a:srgbClr val="0000CC"/>
                </a:solidFill>
                <a:latin typeface="VN-NTime" pitchFamily="2" charset="0"/>
              </a:rPr>
              <a:t> </a:t>
            </a:r>
            <a:r>
              <a:rPr lang="en-US" sz="2400" b="1" dirty="0" err="1">
                <a:solidFill>
                  <a:srgbClr val="0000CC"/>
                </a:solidFill>
                <a:latin typeface="VN-NTime" pitchFamily="2" charset="0"/>
              </a:rPr>
              <a:t>ñöôïc</a:t>
            </a:r>
            <a:r>
              <a:rPr lang="en-US" sz="2400" b="1" dirty="0">
                <a:solidFill>
                  <a:srgbClr val="0000CC"/>
                </a:solidFill>
                <a:latin typeface="VN-NTime" pitchFamily="2" charset="0"/>
              </a:rPr>
              <a:t> </a:t>
            </a:r>
            <a:r>
              <a:rPr lang="en-US" sz="2400" b="1" dirty="0" err="1">
                <a:solidFill>
                  <a:srgbClr val="0000CC"/>
                </a:solidFill>
                <a:latin typeface="VN-NTime" pitchFamily="2" charset="0"/>
              </a:rPr>
              <a:t>muïc</a:t>
            </a:r>
            <a:r>
              <a:rPr lang="en-US" sz="2400" b="1" dirty="0">
                <a:solidFill>
                  <a:srgbClr val="0000CC"/>
                </a:solidFill>
                <a:latin typeface="VN-NTime" pitchFamily="2" charset="0"/>
              </a:rPr>
              <a:t> </a:t>
            </a:r>
            <a:r>
              <a:rPr lang="en-US" sz="2400" b="1" dirty="0" err="1">
                <a:solidFill>
                  <a:srgbClr val="0000CC"/>
                </a:solidFill>
                <a:latin typeface="VN-NTime" pitchFamily="2" charset="0"/>
              </a:rPr>
              <a:t>tieâu</a:t>
            </a:r>
            <a:r>
              <a:rPr lang="en-US" sz="2400" b="1" dirty="0">
                <a:solidFill>
                  <a:srgbClr val="0000CC"/>
                </a:solidFill>
                <a:latin typeface="VN-NTime" pitchFamily="2" charset="0"/>
              </a:rPr>
              <a:t>, </a:t>
            </a:r>
            <a:r>
              <a:rPr lang="en-US" sz="2400" b="1" dirty="0" err="1">
                <a:solidFill>
                  <a:srgbClr val="0000CC"/>
                </a:solidFill>
                <a:latin typeface="VN-NTime" pitchFamily="2" charset="0"/>
              </a:rPr>
              <a:t>keá</a:t>
            </a:r>
            <a:r>
              <a:rPr lang="en-US" sz="2400" b="1" dirty="0">
                <a:solidFill>
                  <a:srgbClr val="0000CC"/>
                </a:solidFill>
                <a:latin typeface="VN-NTime" pitchFamily="2" charset="0"/>
              </a:rPr>
              <a:t> </a:t>
            </a:r>
            <a:r>
              <a:rPr lang="en-US" sz="2400" b="1" dirty="0" err="1">
                <a:solidFill>
                  <a:srgbClr val="0000CC"/>
                </a:solidFill>
                <a:latin typeface="VN-NTime" pitchFamily="2" charset="0"/>
              </a:rPr>
              <a:t>hoaïch</a:t>
            </a:r>
            <a:r>
              <a:rPr lang="en-US" sz="2400" b="1" dirty="0">
                <a:solidFill>
                  <a:srgbClr val="0000CC"/>
                </a:solidFill>
                <a:latin typeface="VN-NTime" pitchFamily="2" charset="0"/>
              </a:rPr>
              <a:t> </a:t>
            </a:r>
            <a:r>
              <a:rPr lang="en-US" sz="2400" b="1" dirty="0" err="1">
                <a:solidFill>
                  <a:srgbClr val="0000CC"/>
                </a:solidFill>
                <a:latin typeface="VN-NTime" pitchFamily="2" charset="0"/>
              </a:rPr>
              <a:t>ñaët</a:t>
            </a:r>
            <a:r>
              <a:rPr lang="en-US" sz="2400" b="1" dirty="0">
                <a:solidFill>
                  <a:srgbClr val="0000CC"/>
                </a:solidFill>
                <a:latin typeface="VN-NTime" pitchFamily="2" charset="0"/>
              </a:rPr>
              <a:t> </a:t>
            </a:r>
            <a:r>
              <a:rPr lang="en-US" sz="2400" b="1" dirty="0" err="1">
                <a:solidFill>
                  <a:srgbClr val="0000CC"/>
                </a:solidFill>
                <a:latin typeface="VN-NTime" pitchFamily="2" charset="0"/>
              </a:rPr>
              <a:t>ra.</a:t>
            </a:r>
            <a:r>
              <a:rPr lang="en-US" sz="2400" b="1" dirty="0">
                <a:solidFill>
                  <a:srgbClr val="000000"/>
                </a:solidFill>
                <a:latin typeface="VN-NTime" pitchFamily="2" charset="0"/>
              </a:rPr>
              <a:t> </a:t>
            </a:r>
          </a:p>
          <a:p>
            <a:pPr marL="168275" indent="-168275">
              <a:spcBef>
                <a:spcPts val="600"/>
              </a:spcBef>
              <a:buFont typeface="Arial" pitchFamily="34" charset="0"/>
              <a:buChar char="•"/>
            </a:pPr>
            <a:r>
              <a:rPr lang="en-US" sz="2400" b="1" dirty="0">
                <a:solidFill>
                  <a:srgbClr val="000000"/>
                </a:solidFill>
                <a:latin typeface="VN-NTime" pitchFamily="2" charset="0"/>
              </a:rPr>
              <a:t>VC </a:t>
            </a:r>
            <a:r>
              <a:rPr lang="en-US" sz="2400" b="1" dirty="0" err="1">
                <a:solidFill>
                  <a:srgbClr val="000000"/>
                </a:solidFill>
                <a:latin typeface="VN-NTime" pitchFamily="2" charset="0"/>
              </a:rPr>
              <a:t>hoùa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dirty="0">
                <a:solidFill>
                  <a:srgbClr val="000000"/>
                </a:solidFill>
                <a:latin typeface="VN-NTime" pitchFamily="2" charset="0"/>
              </a:rPr>
              <a:t>(</a:t>
            </a:r>
            <a:r>
              <a:rPr lang="en-US" sz="2400" dirty="0" err="1">
                <a:solidFill>
                  <a:srgbClr val="0000CC"/>
                </a:solidFill>
                <a:latin typeface="VN-NTime" pitchFamily="2" charset="0"/>
              </a:rPr>
              <a:t>söï</a:t>
            </a:r>
            <a:r>
              <a:rPr lang="en-US" sz="2400" dirty="0">
                <a:solidFill>
                  <a:srgbClr val="0000CC"/>
                </a:solidFill>
                <a:latin typeface="VN-NTime" pitchFamily="2" charset="0"/>
              </a:rPr>
              <a:t> </a:t>
            </a:r>
            <a:r>
              <a:rPr lang="en-US" sz="2400" dirty="0" err="1">
                <a:solidFill>
                  <a:srgbClr val="0000CC"/>
                </a:solidFill>
                <a:latin typeface="VN-NTime" pitchFamily="2" charset="0"/>
              </a:rPr>
              <a:t>xaâm</a:t>
            </a:r>
            <a:r>
              <a:rPr lang="en-US" sz="2400" dirty="0">
                <a:solidFill>
                  <a:srgbClr val="0000CC"/>
                </a:solidFill>
                <a:latin typeface="VN-NTime" pitchFamily="2" charset="0"/>
              </a:rPr>
              <a:t> </a:t>
            </a:r>
            <a:r>
              <a:rPr lang="en-US" sz="2400" dirty="0" err="1">
                <a:solidFill>
                  <a:srgbClr val="0000CC"/>
                </a:solidFill>
                <a:latin typeface="VN-NTime" pitchFamily="2" charset="0"/>
              </a:rPr>
              <a:t>nhaäp</a:t>
            </a:r>
            <a:r>
              <a:rPr lang="en-US" sz="2400" dirty="0">
                <a:solidFill>
                  <a:srgbClr val="0000CC"/>
                </a:solidFill>
                <a:latin typeface="VN-NTime" pitchFamily="2" charset="0"/>
              </a:rPr>
              <a:t> </a:t>
            </a:r>
            <a:r>
              <a:rPr lang="en-US" sz="2400" dirty="0" err="1">
                <a:solidFill>
                  <a:srgbClr val="0000CC"/>
                </a:solidFill>
                <a:latin typeface="VN-NTime" pitchFamily="2" charset="0"/>
              </a:rPr>
              <a:t>yù</a:t>
            </a:r>
            <a:r>
              <a:rPr lang="en-US" sz="2400" dirty="0">
                <a:solidFill>
                  <a:srgbClr val="0000CC"/>
                </a:solidFill>
                <a:latin typeface="VN-NTime" pitchFamily="2" charset="0"/>
              </a:rPr>
              <a:t> </a:t>
            </a:r>
            <a:r>
              <a:rPr lang="en-US" sz="2400" dirty="0" err="1">
                <a:solidFill>
                  <a:srgbClr val="0000CC"/>
                </a:solidFill>
                <a:latin typeface="VN-NTime" pitchFamily="2" charset="0"/>
              </a:rPr>
              <a:t>thöùc</a:t>
            </a:r>
            <a:r>
              <a:rPr lang="en-US" sz="2400" dirty="0">
                <a:solidFill>
                  <a:srgbClr val="0000CC"/>
                </a:solidFill>
                <a:latin typeface="VN-NTime" pitchFamily="2" charset="0"/>
              </a:rPr>
              <a:t> </a:t>
            </a:r>
            <a:r>
              <a:rPr lang="en-US" sz="2400" dirty="0" err="1">
                <a:solidFill>
                  <a:srgbClr val="0000CC"/>
                </a:solidFill>
                <a:latin typeface="VN-NTime" pitchFamily="2" charset="0"/>
              </a:rPr>
              <a:t>vaøo</a:t>
            </a:r>
            <a:r>
              <a:rPr lang="en-US" sz="2400" dirty="0">
                <a:solidFill>
                  <a:srgbClr val="0000CC"/>
                </a:solidFill>
                <a:latin typeface="VN-NTime" pitchFamily="2" charset="0"/>
              </a:rPr>
              <a:t> </a:t>
            </a:r>
            <a:r>
              <a:rPr lang="en-US" sz="2400" dirty="0" err="1">
                <a:solidFill>
                  <a:srgbClr val="0000CC"/>
                </a:solidFill>
                <a:latin typeface="VN-NTime" pitchFamily="2" charset="0"/>
              </a:rPr>
              <a:t>löïc</a:t>
            </a:r>
            <a:r>
              <a:rPr lang="en-US" sz="2400" dirty="0">
                <a:solidFill>
                  <a:srgbClr val="0000CC"/>
                </a:solidFill>
                <a:latin typeface="VN-NTime" pitchFamily="2" charset="0"/>
              </a:rPr>
              <a:t> </a:t>
            </a:r>
            <a:r>
              <a:rPr lang="en-US" sz="2400" dirty="0" err="1">
                <a:solidFill>
                  <a:srgbClr val="0000CC"/>
                </a:solidFill>
                <a:latin typeface="VN-NTime" pitchFamily="2" charset="0"/>
              </a:rPr>
              <a:t>löôïng</a:t>
            </a:r>
            <a:r>
              <a:rPr lang="en-US" sz="2400" dirty="0">
                <a:solidFill>
                  <a:srgbClr val="0000CC"/>
                </a:solidFill>
                <a:latin typeface="VN-NTime" pitchFamily="2" charset="0"/>
              </a:rPr>
              <a:t> VC) </a:t>
            </a:r>
            <a:r>
              <a:rPr lang="en-US" sz="2400" b="1" dirty="0" err="1">
                <a:solidFill>
                  <a:srgbClr val="000000"/>
                </a:solidFill>
                <a:latin typeface="VN-NTime" pitchFamily="2" charset="0"/>
              </a:rPr>
              <a:t>caøng</a:t>
            </a:r>
            <a:r>
              <a:rPr lang="en-US" sz="2400" b="1" dirty="0">
                <a:solidFill>
                  <a:srgbClr val="000000"/>
                </a:solidFill>
                <a:latin typeface="VN-NTime" pitchFamily="2" charset="0"/>
              </a:rPr>
              <a:t> </a:t>
            </a:r>
            <a:r>
              <a:rPr lang="en-US" sz="2400" b="1" dirty="0" err="1">
                <a:solidFill>
                  <a:srgbClr val="000000"/>
                </a:solidFill>
                <a:latin typeface="VN-NTime" pitchFamily="2" charset="0"/>
              </a:rPr>
              <a:t>saâu</a:t>
            </a:r>
            <a:r>
              <a:rPr lang="en-US" sz="2400" b="1" dirty="0">
                <a:solidFill>
                  <a:srgbClr val="000000"/>
                </a:solidFill>
                <a:latin typeface="VN-NTime" pitchFamily="2" charset="0"/>
              </a:rPr>
              <a:t>, </a:t>
            </a:r>
            <a:r>
              <a:rPr lang="en-US" sz="2400" b="1" dirty="0" err="1">
                <a:solidFill>
                  <a:srgbClr val="000000"/>
                </a:solidFill>
                <a:latin typeface="VN-NTime" pitchFamily="2" charset="0"/>
              </a:rPr>
              <a:t>roäng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thì</a:t>
            </a:r>
            <a:r>
              <a:rPr lang="en-US" sz="2400" b="1" dirty="0">
                <a:solidFill>
                  <a:srgbClr val="000000"/>
                </a:solidFill>
                <a:latin typeface="VN-NTime" pitchFamily="2" charset="0"/>
              </a:rPr>
              <a:t> </a:t>
            </a:r>
            <a:r>
              <a:rPr lang="en-US" sz="2400" b="1" dirty="0" err="1">
                <a:solidFill>
                  <a:srgbClr val="000000"/>
                </a:solidFill>
                <a:latin typeface="VN-NTime" pitchFamily="2" charset="0"/>
              </a:rPr>
              <a:t>söùc</a:t>
            </a:r>
            <a:r>
              <a:rPr lang="en-US" sz="2400" b="1" dirty="0">
                <a:solidFill>
                  <a:srgbClr val="000000"/>
                </a:solidFill>
                <a:latin typeface="VN-NTime" pitchFamily="2" charset="0"/>
              </a:rPr>
              <a:t> </a:t>
            </a:r>
            <a:r>
              <a:rPr lang="en-US" sz="2400" b="1" dirty="0" err="1">
                <a:solidFill>
                  <a:srgbClr val="000000"/>
                </a:solidFill>
                <a:latin typeface="VN-NTime" pitchFamily="2" charset="0"/>
              </a:rPr>
              <a:t>taùc</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caøng</a:t>
            </a:r>
            <a:r>
              <a:rPr lang="en-US" sz="2400" b="1" dirty="0">
                <a:solidFill>
                  <a:srgbClr val="000000"/>
                </a:solidFill>
                <a:latin typeface="VN-NTime" pitchFamily="2" charset="0"/>
              </a:rPr>
              <a:t> </a:t>
            </a:r>
            <a:r>
              <a:rPr lang="en-US" sz="2400" b="1" dirty="0" err="1">
                <a:solidFill>
                  <a:srgbClr val="000000"/>
                </a:solidFill>
                <a:latin typeface="VN-NTime" pitchFamily="2" charset="0"/>
              </a:rPr>
              <a:t>lôùn</a:t>
            </a:r>
            <a:r>
              <a:rPr lang="en-US" sz="2400" b="1" dirty="0">
                <a:solidFill>
                  <a:srgbClr val="000000"/>
                </a:solidFill>
                <a:latin typeface="VN-NTime" pitchFamily="2" charset="0"/>
              </a:rPr>
              <a:t>.</a:t>
            </a:r>
            <a:endParaRPr lang="en-US" sz="2400" b="1" dirty="0">
              <a:solidFill>
                <a:srgbClr val="0000CC"/>
              </a:solidFill>
              <a:latin typeface="VN-NTime" pitchFamily="2" charset="0"/>
            </a:endParaRPr>
          </a:p>
        </p:txBody>
      </p:sp>
      <p:sp>
        <p:nvSpPr>
          <p:cNvPr id="7" name="Rounded Rectangle 6"/>
          <p:cNvSpPr/>
          <p:nvPr/>
        </p:nvSpPr>
        <p:spPr>
          <a:xfrm>
            <a:off x="1761334" y="4750646"/>
            <a:ext cx="8093414" cy="1934433"/>
          </a:xfrm>
          <a:prstGeom prst="roundRect">
            <a:avLst>
              <a:gd name="adj" fmla="val 5329"/>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8275" indent="-168275">
              <a:spcBef>
                <a:spcPts val="0"/>
              </a:spcBef>
              <a:buFont typeface="Arial" pitchFamily="34" charset="0"/>
              <a:buChar char="•"/>
            </a:pPr>
            <a:r>
              <a:rPr lang="en-US" sz="2400" b="1" dirty="0" err="1">
                <a:solidFill>
                  <a:srgbClr val="000000"/>
                </a:solidFill>
                <a:latin typeface="VN-NTime" pitchFamily="2" charset="0"/>
              </a:rPr>
              <a:t>Söï</a:t>
            </a:r>
            <a:r>
              <a:rPr lang="en-US" sz="2400" b="1" dirty="0">
                <a:solidFill>
                  <a:srgbClr val="000000"/>
                </a:solidFill>
                <a:latin typeface="VN-NTime" pitchFamily="2" charset="0"/>
              </a:rPr>
              <a:t> </a:t>
            </a:r>
            <a:r>
              <a:rPr lang="en-US" sz="2400" b="1" dirty="0" err="1">
                <a:solidFill>
                  <a:srgbClr val="000000"/>
                </a:solidFill>
                <a:latin typeface="VN-NTime" pitchFamily="2" charset="0"/>
              </a:rPr>
              <a:t>taùc</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yù</a:t>
            </a:r>
            <a:r>
              <a:rPr lang="en-US" sz="2400" b="1" dirty="0">
                <a:solidFill>
                  <a:srgbClr val="000000"/>
                </a:solidFill>
                <a:latin typeface="VN-NTime" pitchFamily="2" charset="0"/>
              </a:rPr>
              <a:t> </a:t>
            </a:r>
            <a:r>
              <a:rPr lang="en-US" sz="2400" b="1" dirty="0" err="1">
                <a:solidFill>
                  <a:srgbClr val="000000"/>
                </a:solidFill>
                <a:latin typeface="VN-NTime" pitchFamily="2" charset="0"/>
              </a:rPr>
              <a:t>thöùc</a:t>
            </a:r>
            <a:r>
              <a:rPr lang="en-US" sz="2400" b="1" dirty="0">
                <a:solidFill>
                  <a:srgbClr val="000000"/>
                </a:solidFill>
                <a:latin typeface="VN-NTime" pitchFamily="2" charset="0"/>
              </a:rPr>
              <a:t> </a:t>
            </a:r>
            <a:r>
              <a:rPr lang="en-US" sz="2400" b="1" dirty="0" err="1">
                <a:solidFill>
                  <a:srgbClr val="000000"/>
                </a:solidFill>
                <a:latin typeface="VN-NTime" pitchFamily="2" charset="0"/>
              </a:rPr>
              <a:t>ñeán</a:t>
            </a:r>
            <a:r>
              <a:rPr lang="en-US" sz="2400" b="1" dirty="0">
                <a:solidFill>
                  <a:srgbClr val="000000"/>
                </a:solidFill>
                <a:latin typeface="VN-NTime" pitchFamily="2" charset="0"/>
              </a:rPr>
              <a:t> </a:t>
            </a: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chuû</a:t>
            </a:r>
            <a:r>
              <a:rPr lang="en-US" sz="2400" b="1" dirty="0">
                <a:solidFill>
                  <a:srgbClr val="000000"/>
                </a:solidFill>
                <a:latin typeface="VN-NTime" pitchFamily="2" charset="0"/>
              </a:rPr>
              <a:t> </a:t>
            </a:r>
            <a:r>
              <a:rPr lang="en-US" sz="2400" b="1" dirty="0" err="1">
                <a:solidFill>
                  <a:srgbClr val="000000"/>
                </a:solidFill>
                <a:latin typeface="VN-NTime" pitchFamily="2" charset="0"/>
              </a:rPr>
              <a:t>yeáu</a:t>
            </a:r>
            <a:r>
              <a:rPr lang="en-US" sz="2400" b="1" dirty="0">
                <a:solidFill>
                  <a:srgbClr val="000000"/>
                </a:solidFill>
                <a:latin typeface="VN-NTime" pitchFamily="2" charset="0"/>
              </a:rPr>
              <a:t> </a:t>
            </a:r>
            <a:r>
              <a:rPr lang="en-US" sz="2400" b="1" dirty="0" err="1">
                <a:solidFill>
                  <a:srgbClr val="000000"/>
                </a:solidFill>
                <a:latin typeface="VN-NTime" pitchFamily="2" charset="0"/>
              </a:rPr>
              <a:t>theo</a:t>
            </a:r>
            <a:r>
              <a:rPr lang="en-US" sz="2400" b="1" dirty="0">
                <a:solidFill>
                  <a:srgbClr val="000000"/>
                </a:solidFill>
                <a:latin typeface="VN-NTime" pitchFamily="2" charset="0"/>
              </a:rPr>
              <a:t> </a:t>
            </a:r>
            <a:r>
              <a:rPr lang="en-US" sz="2400" b="1" dirty="0" err="1">
                <a:solidFill>
                  <a:srgbClr val="000000"/>
                </a:solidFill>
                <a:latin typeface="VN-NTime" pitchFamily="2" charset="0"/>
              </a:rPr>
              <a:t>hai</a:t>
            </a:r>
            <a:r>
              <a:rPr lang="en-US" sz="2400" b="1" dirty="0">
                <a:solidFill>
                  <a:srgbClr val="000000"/>
                </a:solidFill>
                <a:latin typeface="VN-NTime" pitchFamily="2" charset="0"/>
              </a:rPr>
              <a:t> </a:t>
            </a:r>
            <a:r>
              <a:rPr lang="en-US" sz="2400" b="1" dirty="0" err="1">
                <a:solidFill>
                  <a:srgbClr val="000000"/>
                </a:solidFill>
                <a:latin typeface="VN-NTime" pitchFamily="2" charset="0"/>
              </a:rPr>
              <a:t>höôùng</a:t>
            </a:r>
            <a:r>
              <a:rPr lang="en-US" sz="2400" b="1" dirty="0">
                <a:solidFill>
                  <a:srgbClr val="000000"/>
                </a:solidFill>
                <a:latin typeface="VN-NTime" pitchFamily="2" charset="0"/>
              </a:rPr>
              <a:t>: </a:t>
            </a:r>
          </a:p>
          <a:p>
            <a:pPr marL="511175" indent="-342900">
              <a:spcBef>
                <a:spcPts val="0"/>
              </a:spcBef>
              <a:buFont typeface="Courier New" panose="02070309020205020404" pitchFamily="49" charset="0"/>
              <a:buChar char="o"/>
            </a:pPr>
            <a:r>
              <a:rPr lang="en-US" sz="2400" b="1" dirty="0" err="1">
                <a:solidFill>
                  <a:srgbClr val="000000"/>
                </a:solidFill>
                <a:latin typeface="VN-NTime" pitchFamily="2" charset="0"/>
              </a:rPr>
              <a:t>tích</a:t>
            </a:r>
            <a:r>
              <a:rPr lang="en-US" sz="2400" b="1" dirty="0">
                <a:solidFill>
                  <a:srgbClr val="000000"/>
                </a:solidFill>
                <a:latin typeface="VN-NTime" pitchFamily="2" charset="0"/>
              </a:rPr>
              <a:t> </a:t>
            </a:r>
            <a:r>
              <a:rPr lang="en-US" sz="2400" b="1" dirty="0" err="1">
                <a:solidFill>
                  <a:srgbClr val="000000"/>
                </a:solidFill>
                <a:latin typeface="VN-NTime" pitchFamily="2" charset="0"/>
              </a:rPr>
              <a:t>cöïc</a:t>
            </a:r>
            <a:r>
              <a:rPr lang="en-US" sz="2400" b="1" dirty="0">
                <a:solidFill>
                  <a:srgbClr val="000000"/>
                </a:solidFill>
                <a:latin typeface="VN-NTime" pitchFamily="2" charset="0"/>
              </a:rPr>
              <a:t> – </a:t>
            </a:r>
            <a:r>
              <a:rPr lang="en-US" sz="2400" b="1" dirty="0" err="1">
                <a:solidFill>
                  <a:schemeClr val="bg2"/>
                </a:solidFill>
                <a:latin typeface="VN-NTime" pitchFamily="2" charset="0"/>
              </a:rPr>
              <a:t>thuùc</a:t>
            </a:r>
            <a:r>
              <a:rPr lang="en-US" sz="2400" b="1" dirty="0">
                <a:solidFill>
                  <a:schemeClr val="bg2"/>
                </a:solidFill>
                <a:latin typeface="VN-NTime" pitchFamily="2" charset="0"/>
              </a:rPr>
              <a:t> </a:t>
            </a:r>
            <a:r>
              <a:rPr lang="en-US" sz="2400" b="1" dirty="0" err="1">
                <a:solidFill>
                  <a:schemeClr val="bg2"/>
                </a:solidFill>
                <a:latin typeface="VN-NTime" pitchFamily="2" charset="0"/>
              </a:rPr>
              <a:t>ñaåy</a:t>
            </a:r>
            <a:r>
              <a:rPr lang="en-US" sz="2400" b="1" dirty="0">
                <a:solidFill>
                  <a:schemeClr val="bg2"/>
                </a:solidFill>
                <a:latin typeface="VN-NTime" pitchFamily="2" charset="0"/>
              </a:rPr>
              <a:t>, </a:t>
            </a:r>
            <a:r>
              <a:rPr lang="en-US" sz="2400" b="1" dirty="0" err="1">
                <a:solidFill>
                  <a:srgbClr val="0000CC"/>
                </a:solidFill>
                <a:latin typeface="VN-NTime" pitchFamily="2" charset="0"/>
              </a:rPr>
              <a:t>neáu</a:t>
            </a:r>
            <a:r>
              <a:rPr lang="en-US" sz="2400" b="1" dirty="0">
                <a:solidFill>
                  <a:srgbClr val="0000CC"/>
                </a:solidFill>
                <a:latin typeface="VN-NTime" pitchFamily="2" charset="0"/>
              </a:rPr>
              <a:t> </a:t>
            </a:r>
            <a:r>
              <a:rPr lang="en-US" sz="2400" b="1" dirty="0" err="1">
                <a:solidFill>
                  <a:srgbClr val="0000CC"/>
                </a:solidFill>
                <a:latin typeface="VN-NTime" pitchFamily="2" charset="0"/>
              </a:rPr>
              <a:t>caùc</a:t>
            </a:r>
            <a:r>
              <a:rPr lang="en-US" sz="2400" b="1" dirty="0">
                <a:solidFill>
                  <a:srgbClr val="0000CC"/>
                </a:solidFill>
                <a:latin typeface="VN-NTime" pitchFamily="2" charset="0"/>
              </a:rPr>
              <a:t> </a:t>
            </a:r>
            <a:r>
              <a:rPr lang="en-US" sz="2400" b="1" dirty="0" err="1">
                <a:solidFill>
                  <a:srgbClr val="0000CC"/>
                </a:solidFill>
                <a:latin typeface="VN-NTime" pitchFamily="2" charset="0"/>
              </a:rPr>
              <a:t>yeáu</a:t>
            </a:r>
            <a:r>
              <a:rPr lang="en-US" sz="2400" b="1" dirty="0">
                <a:solidFill>
                  <a:srgbClr val="0000CC"/>
                </a:solidFill>
                <a:latin typeface="VN-NTime" pitchFamily="2" charset="0"/>
              </a:rPr>
              <a:t> </a:t>
            </a:r>
            <a:r>
              <a:rPr lang="en-US" sz="2400" b="1" dirty="0" err="1">
                <a:solidFill>
                  <a:srgbClr val="0000CC"/>
                </a:solidFill>
                <a:latin typeface="VN-NTime" pitchFamily="2" charset="0"/>
              </a:rPr>
              <a:t>toá</a:t>
            </a:r>
            <a:r>
              <a:rPr lang="en-US" sz="2400" b="1" dirty="0">
                <a:solidFill>
                  <a:srgbClr val="0000CC"/>
                </a:solidFill>
                <a:latin typeface="VN-NTime" pitchFamily="2" charset="0"/>
              </a:rPr>
              <a:t> </a:t>
            </a:r>
            <a:r>
              <a:rPr lang="en-US" sz="2400" b="1" dirty="0" err="1">
                <a:solidFill>
                  <a:srgbClr val="0000CC"/>
                </a:solidFill>
                <a:latin typeface="VN-NTime" pitchFamily="2" charset="0"/>
              </a:rPr>
              <a:t>yù</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r>
              <a:rPr lang="en-US" sz="2400" b="1" dirty="0" err="1">
                <a:solidFill>
                  <a:srgbClr val="0000CC"/>
                </a:solidFill>
                <a:latin typeface="VN-NTime" pitchFamily="2" charset="0"/>
              </a:rPr>
              <a:t>phaûn</a:t>
            </a:r>
            <a:r>
              <a:rPr lang="en-US" sz="2400" b="1" dirty="0">
                <a:solidFill>
                  <a:srgbClr val="0000CC"/>
                </a:solidFill>
                <a:latin typeface="VN-NTime" pitchFamily="2" charset="0"/>
              </a:rPr>
              <a:t> </a:t>
            </a:r>
            <a:r>
              <a:rPr lang="en-US" sz="2400" b="1" dirty="0" err="1">
                <a:solidFill>
                  <a:srgbClr val="0000CC"/>
                </a:solidFill>
                <a:latin typeface="VN-NTime" pitchFamily="2" charset="0"/>
              </a:rPr>
              <a:t>aùnh</a:t>
            </a:r>
            <a:r>
              <a:rPr lang="en-US" sz="2400" b="1" dirty="0">
                <a:solidFill>
                  <a:srgbClr val="0000CC"/>
                </a:solidFill>
                <a:latin typeface="VN-NTime" pitchFamily="2" charset="0"/>
              </a:rPr>
              <a:t> </a:t>
            </a:r>
            <a:r>
              <a:rPr lang="en-US" sz="2400" b="1" dirty="0" err="1">
                <a:solidFill>
                  <a:srgbClr val="0000CC"/>
                </a:solidFill>
                <a:latin typeface="VN-NTime" pitchFamily="2" charset="0"/>
              </a:rPr>
              <a:t>phuø</a:t>
            </a:r>
            <a:r>
              <a:rPr lang="en-US" sz="2400" b="1" dirty="0">
                <a:solidFill>
                  <a:srgbClr val="0000CC"/>
                </a:solidFill>
                <a:latin typeface="VN-NTime" pitchFamily="2" charset="0"/>
              </a:rPr>
              <a:t> </a:t>
            </a:r>
            <a:r>
              <a:rPr lang="en-US" sz="2400" b="1" dirty="0" err="1">
                <a:solidFill>
                  <a:srgbClr val="0000CC"/>
                </a:solidFill>
                <a:latin typeface="VN-NTime" pitchFamily="2" charset="0"/>
              </a:rPr>
              <a:t>hôïp</a:t>
            </a:r>
            <a:r>
              <a:rPr lang="en-US" sz="2400" b="1" dirty="0">
                <a:solidFill>
                  <a:srgbClr val="0000CC"/>
                </a:solidFill>
                <a:latin typeface="VN-NTime" pitchFamily="2" charset="0"/>
              </a:rPr>
              <a:t> </a:t>
            </a:r>
            <a:r>
              <a:rPr lang="en-US" sz="2400" b="1" dirty="0" err="1">
                <a:solidFill>
                  <a:srgbClr val="0000CC"/>
                </a:solidFill>
                <a:latin typeface="VN-NTime" pitchFamily="2" charset="0"/>
              </a:rPr>
              <a:t>vôùi</a:t>
            </a:r>
            <a:r>
              <a:rPr lang="en-US" sz="2400" b="1" dirty="0">
                <a:solidFill>
                  <a:srgbClr val="0000CC"/>
                </a:solidFill>
                <a:latin typeface="VN-NTime" pitchFamily="2" charset="0"/>
              </a:rPr>
              <a:t> </a:t>
            </a:r>
            <a:r>
              <a:rPr lang="en-US" sz="2400" b="1" dirty="0" err="1">
                <a:solidFill>
                  <a:srgbClr val="0000CC"/>
                </a:solidFill>
                <a:latin typeface="VN-NTime" pitchFamily="2" charset="0"/>
              </a:rPr>
              <a:t>caùc</a:t>
            </a:r>
            <a:r>
              <a:rPr lang="en-US" sz="2400" b="1" dirty="0">
                <a:solidFill>
                  <a:srgbClr val="0000CC"/>
                </a:solidFill>
                <a:latin typeface="VN-NTime" pitchFamily="2" charset="0"/>
              </a:rPr>
              <a:t> </a:t>
            </a:r>
            <a:r>
              <a:rPr lang="en-US" sz="2400" b="1" dirty="0" err="1">
                <a:solidFill>
                  <a:srgbClr val="0000CC"/>
                </a:solidFill>
                <a:latin typeface="VN-NTime" pitchFamily="2" charset="0"/>
              </a:rPr>
              <a:t>quy</a:t>
            </a:r>
            <a:r>
              <a:rPr lang="en-US" sz="2400" b="1" dirty="0">
                <a:solidFill>
                  <a:srgbClr val="0000CC"/>
                </a:solidFill>
                <a:latin typeface="VN-NTime" pitchFamily="2" charset="0"/>
              </a:rPr>
              <a:t> </a:t>
            </a:r>
            <a:r>
              <a:rPr lang="en-US" sz="2400" b="1" dirty="0" err="1">
                <a:solidFill>
                  <a:srgbClr val="0000CC"/>
                </a:solidFill>
                <a:latin typeface="VN-NTime" pitchFamily="2" charset="0"/>
              </a:rPr>
              <a:t>luaät</a:t>
            </a:r>
            <a:r>
              <a:rPr lang="en-US" sz="2400" b="1" dirty="0">
                <a:solidFill>
                  <a:srgbClr val="0000CC"/>
                </a:solidFill>
                <a:latin typeface="VN-NTime" pitchFamily="2" charset="0"/>
              </a:rPr>
              <a:t> </a:t>
            </a:r>
            <a:r>
              <a:rPr lang="en-US" sz="2400" b="1" dirty="0" err="1">
                <a:solidFill>
                  <a:srgbClr val="0000CC"/>
                </a:solidFill>
                <a:latin typeface="VN-NTime" pitchFamily="2" charset="0"/>
              </a:rPr>
              <a:t>khaùch</a:t>
            </a:r>
            <a:r>
              <a:rPr lang="en-US" sz="2400" b="1" dirty="0">
                <a:solidFill>
                  <a:srgbClr val="0000CC"/>
                </a:solidFill>
                <a:latin typeface="VN-NTime" pitchFamily="2" charset="0"/>
              </a:rPr>
              <a:t> </a:t>
            </a:r>
            <a:r>
              <a:rPr lang="en-US" sz="2400" b="1" dirty="0" err="1">
                <a:solidFill>
                  <a:srgbClr val="0000CC"/>
                </a:solidFill>
                <a:latin typeface="VN-NTime" pitchFamily="2" charset="0"/>
              </a:rPr>
              <a:t>quan</a:t>
            </a:r>
            <a:r>
              <a:rPr lang="en-US" sz="2400" b="1" dirty="0">
                <a:solidFill>
                  <a:srgbClr val="0000CC"/>
                </a:solidFill>
                <a:latin typeface="VN-NTime" pitchFamily="2" charset="0"/>
              </a:rPr>
              <a:t>…</a:t>
            </a:r>
            <a:r>
              <a:rPr lang="en-US" sz="2400" b="1" dirty="0">
                <a:solidFill>
                  <a:srgbClr val="000000"/>
                </a:solidFill>
                <a:latin typeface="VN-NTime" pitchFamily="2" charset="0"/>
              </a:rPr>
              <a:t>; </a:t>
            </a:r>
          </a:p>
          <a:p>
            <a:pPr marL="511175" indent="-342900">
              <a:spcBef>
                <a:spcPts val="0"/>
              </a:spcBef>
              <a:buFont typeface="Courier New" panose="02070309020205020404" pitchFamily="49" charset="0"/>
              <a:buChar char="o"/>
            </a:pPr>
            <a:r>
              <a:rPr lang="en-US" sz="2400" b="1" dirty="0" err="1">
                <a:solidFill>
                  <a:srgbClr val="000000"/>
                </a:solidFill>
                <a:latin typeface="VN-NTime" pitchFamily="2" charset="0"/>
              </a:rPr>
              <a:t>tieâu</a:t>
            </a:r>
            <a:r>
              <a:rPr lang="en-US" sz="2400" b="1" dirty="0">
                <a:solidFill>
                  <a:srgbClr val="000000"/>
                </a:solidFill>
                <a:latin typeface="VN-NTime" pitchFamily="2" charset="0"/>
              </a:rPr>
              <a:t> </a:t>
            </a:r>
            <a:r>
              <a:rPr lang="en-US" sz="2400" b="1" dirty="0" err="1">
                <a:solidFill>
                  <a:srgbClr val="000000"/>
                </a:solidFill>
                <a:latin typeface="VN-NTime" pitchFamily="2" charset="0"/>
              </a:rPr>
              <a:t>cöïc</a:t>
            </a:r>
            <a:r>
              <a:rPr lang="en-US" sz="2400" b="1" dirty="0">
                <a:solidFill>
                  <a:srgbClr val="000000"/>
                </a:solidFill>
                <a:latin typeface="VN-NTime" pitchFamily="2" charset="0"/>
              </a:rPr>
              <a:t> – </a:t>
            </a:r>
            <a:r>
              <a:rPr lang="en-US" sz="2400" b="1" dirty="0" err="1">
                <a:solidFill>
                  <a:schemeClr val="bg2"/>
                </a:solidFill>
                <a:latin typeface="VN-NTime" pitchFamily="2" charset="0"/>
              </a:rPr>
              <a:t>kìm</a:t>
            </a:r>
            <a:r>
              <a:rPr lang="en-US" sz="2400" b="1" dirty="0">
                <a:solidFill>
                  <a:schemeClr val="bg2"/>
                </a:solidFill>
                <a:latin typeface="VN-NTime" pitchFamily="2" charset="0"/>
              </a:rPr>
              <a:t> </a:t>
            </a:r>
            <a:r>
              <a:rPr lang="en-US" sz="2400" b="1" dirty="0" err="1">
                <a:solidFill>
                  <a:schemeClr val="bg2"/>
                </a:solidFill>
                <a:latin typeface="VN-NTime" pitchFamily="2" charset="0"/>
              </a:rPr>
              <a:t>haõm</a:t>
            </a:r>
            <a:r>
              <a:rPr lang="en-US" sz="2400" b="1" dirty="0">
                <a:solidFill>
                  <a:schemeClr val="bg2"/>
                </a:solidFill>
                <a:latin typeface="VN-NTime" pitchFamily="2" charset="0"/>
              </a:rPr>
              <a:t>, </a:t>
            </a:r>
            <a:r>
              <a:rPr lang="en-US" sz="2400" b="1" dirty="0" err="1">
                <a:solidFill>
                  <a:srgbClr val="0000CC"/>
                </a:solidFill>
                <a:latin typeface="VN-NTime" pitchFamily="2" charset="0"/>
              </a:rPr>
              <a:t>neáu</a:t>
            </a:r>
            <a:r>
              <a:rPr lang="en-US" sz="2400" b="1" dirty="0">
                <a:solidFill>
                  <a:srgbClr val="0000CC"/>
                </a:solidFill>
                <a:latin typeface="VN-NTime" pitchFamily="2" charset="0"/>
              </a:rPr>
              <a:t> </a:t>
            </a:r>
            <a:r>
              <a:rPr lang="en-US" sz="2400" b="1" dirty="0" err="1">
                <a:solidFill>
                  <a:srgbClr val="0000CC"/>
                </a:solidFill>
                <a:latin typeface="VN-NTime" pitchFamily="2" charset="0"/>
              </a:rPr>
              <a:t>caùc</a:t>
            </a:r>
            <a:r>
              <a:rPr lang="en-US" sz="2400" b="1" dirty="0">
                <a:solidFill>
                  <a:srgbClr val="0000CC"/>
                </a:solidFill>
                <a:latin typeface="VN-NTime" pitchFamily="2" charset="0"/>
              </a:rPr>
              <a:t> </a:t>
            </a:r>
            <a:r>
              <a:rPr lang="en-US" sz="2400" b="1" dirty="0" err="1">
                <a:solidFill>
                  <a:srgbClr val="0000CC"/>
                </a:solidFill>
                <a:latin typeface="VN-NTime" pitchFamily="2" charset="0"/>
              </a:rPr>
              <a:t>yeáu</a:t>
            </a:r>
            <a:r>
              <a:rPr lang="en-US" sz="2400" b="1" dirty="0">
                <a:solidFill>
                  <a:srgbClr val="0000CC"/>
                </a:solidFill>
                <a:latin typeface="VN-NTime" pitchFamily="2" charset="0"/>
              </a:rPr>
              <a:t> </a:t>
            </a:r>
            <a:r>
              <a:rPr lang="en-US" sz="2400" b="1" dirty="0" err="1">
                <a:solidFill>
                  <a:srgbClr val="0000CC"/>
                </a:solidFill>
                <a:latin typeface="VN-NTime" pitchFamily="2" charset="0"/>
              </a:rPr>
              <a:t>toá</a:t>
            </a:r>
            <a:r>
              <a:rPr lang="en-US" sz="2400" b="1" dirty="0">
                <a:solidFill>
                  <a:srgbClr val="0000CC"/>
                </a:solidFill>
                <a:latin typeface="VN-NTime" pitchFamily="2" charset="0"/>
              </a:rPr>
              <a:t> </a:t>
            </a:r>
            <a:r>
              <a:rPr lang="en-US" sz="2400" b="1" dirty="0" err="1">
                <a:solidFill>
                  <a:srgbClr val="0000CC"/>
                </a:solidFill>
                <a:latin typeface="VN-NTime" pitchFamily="2" charset="0"/>
              </a:rPr>
              <a:t>yù</a:t>
            </a:r>
            <a:r>
              <a:rPr lang="en-US" sz="2400" b="1" dirty="0">
                <a:solidFill>
                  <a:srgbClr val="0000CC"/>
                </a:solidFill>
                <a:latin typeface="VN-NTime" pitchFamily="2" charset="0"/>
              </a:rPr>
              <a:t> </a:t>
            </a:r>
            <a:r>
              <a:rPr lang="en-US" sz="2400" b="1" dirty="0" err="1">
                <a:solidFill>
                  <a:srgbClr val="0000CC"/>
                </a:solidFill>
                <a:latin typeface="VN-NTime" pitchFamily="2" charset="0"/>
              </a:rPr>
              <a:t>thöùc</a:t>
            </a:r>
            <a:r>
              <a:rPr lang="en-US" sz="2400" b="1" dirty="0">
                <a:solidFill>
                  <a:srgbClr val="0000CC"/>
                </a:solidFill>
                <a:latin typeface="VN-NTime" pitchFamily="2" charset="0"/>
              </a:rPr>
              <a:t> </a:t>
            </a:r>
            <a:r>
              <a:rPr lang="en-US" sz="2400" b="1" dirty="0" err="1">
                <a:solidFill>
                  <a:srgbClr val="0000CC"/>
                </a:solidFill>
                <a:latin typeface="VN-NTime" pitchFamily="2" charset="0"/>
              </a:rPr>
              <a:t>phaûn</a:t>
            </a:r>
            <a:r>
              <a:rPr lang="en-US" sz="2400" b="1" dirty="0">
                <a:solidFill>
                  <a:srgbClr val="0000CC"/>
                </a:solidFill>
                <a:latin typeface="VN-NTime" pitchFamily="2" charset="0"/>
              </a:rPr>
              <a:t> </a:t>
            </a:r>
            <a:r>
              <a:rPr lang="en-US" sz="2400" b="1" dirty="0" err="1">
                <a:solidFill>
                  <a:srgbClr val="0000CC"/>
                </a:solidFill>
                <a:latin typeface="VN-NTime" pitchFamily="2" charset="0"/>
              </a:rPr>
              <a:t>aùnh</a:t>
            </a:r>
            <a:r>
              <a:rPr lang="en-US" sz="2400" b="1" dirty="0">
                <a:solidFill>
                  <a:srgbClr val="0000CC"/>
                </a:solidFill>
                <a:latin typeface="VN-NTime" pitchFamily="2" charset="0"/>
              </a:rPr>
              <a:t> </a:t>
            </a:r>
            <a:r>
              <a:rPr lang="en-US" sz="2400" b="1" dirty="0" err="1">
                <a:solidFill>
                  <a:srgbClr val="0000CC"/>
                </a:solidFill>
                <a:latin typeface="VN-NTime" pitchFamily="2" charset="0"/>
              </a:rPr>
              <a:t>khoâng</a:t>
            </a:r>
            <a:r>
              <a:rPr lang="en-US" sz="2400" b="1" dirty="0">
                <a:solidFill>
                  <a:srgbClr val="0000CC"/>
                </a:solidFill>
                <a:latin typeface="VN-NTime" pitchFamily="2" charset="0"/>
              </a:rPr>
              <a:t> </a:t>
            </a:r>
            <a:r>
              <a:rPr lang="en-US" sz="2400" b="1" dirty="0" err="1">
                <a:solidFill>
                  <a:srgbClr val="0000CC"/>
                </a:solidFill>
                <a:latin typeface="VN-NTime" pitchFamily="2" charset="0"/>
              </a:rPr>
              <a:t>phuø</a:t>
            </a:r>
            <a:r>
              <a:rPr lang="en-US" sz="2400" b="1" dirty="0">
                <a:solidFill>
                  <a:srgbClr val="0000CC"/>
                </a:solidFill>
                <a:latin typeface="VN-NTime" pitchFamily="2" charset="0"/>
              </a:rPr>
              <a:t> </a:t>
            </a:r>
            <a:r>
              <a:rPr lang="en-US" sz="2400" b="1" dirty="0" err="1">
                <a:solidFill>
                  <a:srgbClr val="0000CC"/>
                </a:solidFill>
                <a:latin typeface="VN-NTime" pitchFamily="2" charset="0"/>
              </a:rPr>
              <a:t>hôïp</a:t>
            </a:r>
            <a:r>
              <a:rPr lang="en-US" sz="2400" b="1" dirty="0">
                <a:solidFill>
                  <a:srgbClr val="0000CC"/>
                </a:solidFill>
                <a:latin typeface="VN-NTime" pitchFamily="2" charset="0"/>
              </a:rPr>
              <a:t> </a:t>
            </a:r>
            <a:r>
              <a:rPr lang="en-US" sz="2400" b="1" dirty="0" err="1">
                <a:solidFill>
                  <a:srgbClr val="0000CC"/>
                </a:solidFill>
                <a:latin typeface="VN-NTime" pitchFamily="2" charset="0"/>
              </a:rPr>
              <a:t>vôùi</a:t>
            </a:r>
            <a:r>
              <a:rPr lang="en-US" sz="2400" b="1" dirty="0">
                <a:solidFill>
                  <a:srgbClr val="0000CC"/>
                </a:solidFill>
                <a:latin typeface="VN-NTime" pitchFamily="2" charset="0"/>
              </a:rPr>
              <a:t> </a:t>
            </a:r>
            <a:r>
              <a:rPr lang="en-US" sz="2400" b="1" dirty="0" err="1">
                <a:solidFill>
                  <a:srgbClr val="0000CC"/>
                </a:solidFill>
                <a:latin typeface="VN-NTime" pitchFamily="2" charset="0"/>
              </a:rPr>
              <a:t>quy</a:t>
            </a:r>
            <a:r>
              <a:rPr lang="en-US" sz="2400" b="1" dirty="0">
                <a:solidFill>
                  <a:srgbClr val="0000CC"/>
                </a:solidFill>
                <a:latin typeface="VN-NTime" pitchFamily="2" charset="0"/>
              </a:rPr>
              <a:t> </a:t>
            </a:r>
            <a:r>
              <a:rPr lang="en-US" sz="2400" b="1" dirty="0" err="1">
                <a:solidFill>
                  <a:srgbClr val="0000CC"/>
                </a:solidFill>
                <a:latin typeface="VN-NTime" pitchFamily="2" charset="0"/>
              </a:rPr>
              <a:t>luaät</a:t>
            </a:r>
            <a:r>
              <a:rPr lang="en-US" sz="2400" b="1" dirty="0">
                <a:solidFill>
                  <a:srgbClr val="0000CC"/>
                </a:solidFill>
                <a:latin typeface="VN-NTime" pitchFamily="2" charset="0"/>
              </a:rPr>
              <a:t> </a:t>
            </a:r>
            <a:r>
              <a:rPr lang="en-US" sz="2400" b="1" dirty="0" err="1">
                <a:solidFill>
                  <a:srgbClr val="0000CC"/>
                </a:solidFill>
                <a:latin typeface="VN-NTime" pitchFamily="2" charset="0"/>
              </a:rPr>
              <a:t>khaùch</a:t>
            </a:r>
            <a:r>
              <a:rPr lang="en-US" sz="2400" b="1" dirty="0">
                <a:solidFill>
                  <a:srgbClr val="0000CC"/>
                </a:solidFill>
                <a:latin typeface="VN-NTime" pitchFamily="2" charset="0"/>
              </a:rPr>
              <a:t> </a:t>
            </a:r>
            <a:r>
              <a:rPr lang="en-US" sz="2400" b="1" dirty="0" err="1">
                <a:solidFill>
                  <a:srgbClr val="0000CC"/>
                </a:solidFill>
                <a:latin typeface="VN-NTime" pitchFamily="2" charset="0"/>
              </a:rPr>
              <a:t>quan</a:t>
            </a:r>
            <a:r>
              <a:rPr lang="en-US" sz="2400" b="1" dirty="0">
                <a:solidFill>
                  <a:srgbClr val="0000CC"/>
                </a:solidFill>
                <a:latin typeface="VN-NTime" pitchFamily="2" charset="0"/>
              </a:rPr>
              <a:t>….</a:t>
            </a:r>
          </a:p>
        </p:txBody>
      </p:sp>
      <p:sp>
        <p:nvSpPr>
          <p:cNvPr id="15" name="Rounded Rectangle 14"/>
          <p:cNvSpPr/>
          <p:nvPr/>
        </p:nvSpPr>
        <p:spPr bwMode="auto">
          <a:xfrm>
            <a:off x="88379" y="2436611"/>
            <a:ext cx="1295400" cy="2091052"/>
          </a:xfrm>
          <a:prstGeom prst="roundRect">
            <a:avLst>
              <a:gd name="adj" fmla="val 7712"/>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pPr>
            <a:r>
              <a:rPr lang="en-US" sz="2400" b="1">
                <a:solidFill>
                  <a:srgbClr val="800000"/>
                </a:solidFill>
                <a:latin typeface="VN-NTime" pitchFamily="2" charset="0"/>
              </a:rPr>
              <a:t>Vai troø cuûa </a:t>
            </a:r>
          </a:p>
          <a:p>
            <a:pPr algn="ctr" eaLnBrk="0" hangingPunct="0">
              <a:spcBef>
                <a:spcPts val="0"/>
              </a:spcBef>
            </a:pPr>
            <a:r>
              <a:rPr lang="vi-VN" sz="2400" b="1">
                <a:solidFill>
                  <a:srgbClr val="800000"/>
                </a:solidFill>
                <a:latin typeface="VN-NTime" pitchFamily="2" charset="0"/>
              </a:rPr>
              <a:t>yù </a:t>
            </a:r>
            <a:r>
              <a:rPr lang="pt-BR" sz="2400" b="1">
                <a:solidFill>
                  <a:srgbClr val="800000"/>
                </a:solidFill>
                <a:latin typeface="VN-NTime" pitchFamily="2" charset="0"/>
              </a:rPr>
              <a:t>thöùc</a:t>
            </a:r>
          </a:p>
          <a:p>
            <a:pPr algn="ctr" eaLnBrk="0" hangingPunct="0">
              <a:spcBef>
                <a:spcPts val="0"/>
              </a:spcBef>
            </a:pPr>
            <a:r>
              <a:rPr lang="vi-VN" sz="2400" b="1">
                <a:solidFill>
                  <a:srgbClr val="800000"/>
                </a:solidFill>
                <a:latin typeface="VN-NTime" pitchFamily="2" charset="0"/>
              </a:rPr>
              <a:t>ñoái vôùi</a:t>
            </a:r>
            <a:r>
              <a:rPr lang="en-US" sz="2400" b="1">
                <a:solidFill>
                  <a:srgbClr val="800000"/>
                </a:solidFill>
                <a:latin typeface="VN-NTime" pitchFamily="2" charset="0"/>
              </a:rPr>
              <a:t> vaät chaát</a:t>
            </a:r>
            <a:endParaRPr lang="en-US" sz="2400" b="1" dirty="0">
              <a:solidFill>
                <a:srgbClr val="800000"/>
              </a:solidFill>
              <a:latin typeface="VN-NTime" pitchFamily="2" charset="0"/>
            </a:endParaRPr>
          </a:p>
        </p:txBody>
      </p:sp>
      <p:cxnSp>
        <p:nvCxnSpPr>
          <p:cNvPr id="17" name="Straight Arrow Connector 16"/>
          <p:cNvCxnSpPr>
            <a:stCxn id="15" idx="3"/>
            <a:endCxn id="5" idx="1"/>
          </p:cNvCxnSpPr>
          <p:nvPr/>
        </p:nvCxnSpPr>
        <p:spPr bwMode="auto">
          <a:xfrm flipV="1">
            <a:off x="1383779" y="1639449"/>
            <a:ext cx="395143" cy="1842688"/>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9" name="Straight Arrow Connector 18"/>
          <p:cNvCxnSpPr>
            <a:stCxn id="15" idx="3"/>
            <a:endCxn id="6" idx="1"/>
          </p:cNvCxnSpPr>
          <p:nvPr/>
        </p:nvCxnSpPr>
        <p:spPr bwMode="auto">
          <a:xfrm flipV="1">
            <a:off x="1383779" y="3481142"/>
            <a:ext cx="376758" cy="995"/>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1" name="Straight Arrow Connector 20"/>
          <p:cNvCxnSpPr>
            <a:stCxn id="15" idx="3"/>
            <a:endCxn id="7" idx="1"/>
          </p:cNvCxnSpPr>
          <p:nvPr/>
        </p:nvCxnSpPr>
        <p:spPr bwMode="auto">
          <a:xfrm>
            <a:off x="1383779" y="3482137"/>
            <a:ext cx="377555" cy="2235726"/>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13" name="AutoShape 49"/>
          <p:cNvSpPr>
            <a:spLocks noChangeArrowheads="1"/>
          </p:cNvSpPr>
          <p:nvPr/>
        </p:nvSpPr>
        <p:spPr bwMode="auto">
          <a:xfrm>
            <a:off x="56003" y="477718"/>
            <a:ext cx="50573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c)</a:t>
            </a:r>
            <a:r>
              <a:rPr lang="en-US" sz="2400" b="1" dirty="0">
                <a:latin typeface="VN-NTime" pitchFamily="2" charset="0"/>
              </a:rPr>
              <a:t> </a:t>
            </a:r>
            <a:r>
              <a:rPr lang="en-US" sz="2400" b="1" dirty="0" err="1">
                <a:latin typeface="VN-NTime" pitchFamily="2" charset="0"/>
              </a:rPr>
              <a:t>Moái</a:t>
            </a:r>
            <a:r>
              <a:rPr lang="en-US" sz="2400" b="1" dirty="0">
                <a:latin typeface="VN-NTime" pitchFamily="2" charset="0"/>
              </a:rPr>
              <a:t> </a:t>
            </a:r>
            <a:r>
              <a:rPr lang="en-US" sz="2400" b="1" dirty="0" err="1">
                <a:latin typeface="VN-NTime" pitchFamily="2" charset="0"/>
              </a:rPr>
              <a:t>quan</a:t>
            </a:r>
            <a:r>
              <a:rPr lang="en-US" sz="2400" b="1" dirty="0">
                <a:latin typeface="VN-NTime" pitchFamily="2" charset="0"/>
              </a:rPr>
              <a:t> </a:t>
            </a:r>
            <a:r>
              <a:rPr lang="en-US" sz="2400" b="1" dirty="0" err="1">
                <a:latin typeface="VN-NTime" pitchFamily="2" charset="0"/>
              </a:rPr>
              <a:t>heä</a:t>
            </a:r>
            <a:r>
              <a:rPr lang="en-US" sz="2400" b="1" dirty="0">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vaät</a:t>
            </a:r>
            <a:r>
              <a:rPr lang="en-US" sz="2400" b="1" dirty="0">
                <a:latin typeface="VN-NTime" pitchFamily="2" charset="0"/>
              </a:rPr>
              <a:t> </a:t>
            </a:r>
            <a:r>
              <a:rPr lang="en-US" sz="2400" b="1" dirty="0" err="1">
                <a:latin typeface="VN-NTime" pitchFamily="2" charset="0"/>
              </a:rPr>
              <a:t>chaát</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4276034950"/>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780652" y="2186357"/>
            <a:ext cx="7100279" cy="1527515"/>
          </a:xfrm>
          <a:prstGeom prst="roundRect">
            <a:avLst>
              <a:gd name="adj" fmla="val 2166"/>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indent="-225425">
              <a:spcBef>
                <a:spcPts val="0"/>
              </a:spcBef>
              <a:spcAft>
                <a:spcPts val="0"/>
              </a:spcAft>
              <a:buFont typeface="Arial" panose="020B0604020202020204" pitchFamily="34" charset="0"/>
              <a:buChar char="•"/>
              <a:defRPr/>
            </a:pPr>
            <a:r>
              <a:rPr lang="en-US" sz="2400" b="1" dirty="0" err="1">
                <a:solidFill>
                  <a:srgbClr val="000066"/>
                </a:solidFill>
                <a:latin typeface="VN-NTime" pitchFamily="2" charset="0"/>
              </a:rPr>
              <a:t>Xuaát</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töø</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thaân</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töø</a:t>
            </a:r>
            <a:r>
              <a:rPr lang="en-US" sz="2400" b="1" dirty="0">
                <a:solidFill>
                  <a:srgbClr val="000066"/>
                </a:solidFill>
                <a:latin typeface="VN-NTime" pitchFamily="2" charset="0"/>
              </a:rPr>
              <a:t> </a:t>
            </a:r>
            <a:r>
              <a:rPr lang="en-US" sz="2400" b="1" dirty="0" err="1">
                <a:solidFill>
                  <a:srgbClr val="000066"/>
                </a:solidFill>
                <a:latin typeface="VN-NTime" pitchFamily="2" charset="0"/>
              </a:rPr>
              <a:t>cuoäc</a:t>
            </a:r>
            <a:r>
              <a:rPr lang="en-US" sz="2400" b="1" dirty="0">
                <a:solidFill>
                  <a:srgbClr val="000066"/>
                </a:solidFill>
                <a:latin typeface="VN-NTime" pitchFamily="2" charset="0"/>
              </a:rPr>
              <a:t> </a:t>
            </a:r>
            <a:r>
              <a:rPr lang="en-US" sz="2400" b="1" dirty="0" err="1">
                <a:solidFill>
                  <a:srgbClr val="000066"/>
                </a:solidFill>
                <a:latin typeface="VN-NTime" pitchFamily="2" charset="0"/>
              </a:rPr>
              <a:t>soáng</a:t>
            </a:r>
            <a:r>
              <a:rPr lang="en-US" sz="2400" b="1" dirty="0">
                <a:solidFill>
                  <a:srgbClr val="000066"/>
                </a:solidFill>
                <a:latin typeface="VN-NTime" pitchFamily="2" charset="0"/>
              </a:rPr>
              <a:t>, </a:t>
            </a:r>
            <a:r>
              <a:rPr lang="en-US" sz="2400" b="1" dirty="0" err="1">
                <a:solidFill>
                  <a:srgbClr val="000066"/>
                </a:solidFill>
                <a:latin typeface="VN-NTime" pitchFamily="2" charset="0"/>
              </a:rPr>
              <a:t>töø</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khaùch</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r>
              <a:rPr lang="en-US" sz="2400" b="1" dirty="0">
                <a:solidFill>
                  <a:srgbClr val="000066"/>
                </a:solidFill>
                <a:latin typeface="VN-NTime" pitchFamily="2" charset="0"/>
              </a:rPr>
              <a:t> </a:t>
            </a:r>
            <a:r>
              <a:rPr lang="en-US" sz="2400" b="1" dirty="0" err="1">
                <a:solidFill>
                  <a:srgbClr val="000066"/>
                </a:solidFill>
                <a:latin typeface="VN-NTime" pitchFamily="2" charset="0"/>
              </a:rPr>
              <a:t>ñeå</a:t>
            </a:r>
            <a:r>
              <a:rPr lang="en-US" sz="2400" b="1" dirty="0">
                <a:solidFill>
                  <a:srgbClr val="000066"/>
                </a:solidFill>
                <a:latin typeface="VN-NTime" pitchFamily="2" charset="0"/>
              </a:rPr>
              <a:t> </a:t>
            </a:r>
            <a:r>
              <a:rPr lang="en-US" sz="2400" b="1" dirty="0" err="1">
                <a:solidFill>
                  <a:srgbClr val="000066"/>
                </a:solidFill>
                <a:latin typeface="VN-NTime" pitchFamily="2" charset="0"/>
              </a:rPr>
              <a:t>tìm</a:t>
            </a:r>
            <a:r>
              <a:rPr lang="en-US" sz="2400" b="1" dirty="0">
                <a:solidFill>
                  <a:srgbClr val="000066"/>
                </a:solidFill>
                <a:latin typeface="VN-NTime" pitchFamily="2" charset="0"/>
              </a:rPr>
              <a:t> </a:t>
            </a:r>
            <a:r>
              <a:rPr lang="en-US" sz="2400" b="1" dirty="0" err="1">
                <a:solidFill>
                  <a:srgbClr val="000066"/>
                </a:solidFill>
                <a:latin typeface="VN-NTime" pitchFamily="2" charset="0"/>
              </a:rPr>
              <a:t>hieåu</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hieän</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quy</a:t>
            </a:r>
            <a:r>
              <a:rPr lang="en-US" sz="2400" b="1" dirty="0">
                <a:solidFill>
                  <a:srgbClr val="000066"/>
                </a:solidFill>
                <a:latin typeface="VN-NTime" pitchFamily="2" charset="0"/>
              </a:rPr>
              <a:t> </a:t>
            </a:r>
            <a:r>
              <a:rPr lang="en-US" sz="2400" b="1" dirty="0" err="1">
                <a:solidFill>
                  <a:srgbClr val="000066"/>
                </a:solidFill>
                <a:latin typeface="VN-NTime" pitchFamily="2" charset="0"/>
              </a:rPr>
              <a:t>luaät</a:t>
            </a:r>
            <a:r>
              <a:rPr lang="en-US" sz="2400" b="1" dirty="0">
                <a:solidFill>
                  <a:srgbClr val="000066"/>
                </a:solidFill>
                <a:latin typeface="VN-NTime" pitchFamily="2" charset="0"/>
              </a:rPr>
              <a:t> chi </a:t>
            </a:r>
            <a:r>
              <a:rPr lang="en-US" sz="2400" b="1" dirty="0" err="1">
                <a:solidFill>
                  <a:srgbClr val="000066"/>
                </a:solidFill>
                <a:latin typeface="VN-NTime" pitchFamily="2" charset="0"/>
              </a:rPr>
              <a:t>phoái</a:t>
            </a:r>
            <a:r>
              <a:rPr lang="en-US" sz="2400" b="1" dirty="0">
                <a:solidFill>
                  <a:srgbClr val="000066"/>
                </a:solidFill>
                <a:latin typeface="VN-NTime" pitchFamily="2" charset="0"/>
              </a:rPr>
              <a:t> </a:t>
            </a:r>
            <a:r>
              <a:rPr lang="en-US" sz="2400" b="1" dirty="0" err="1">
                <a:solidFill>
                  <a:srgbClr val="000066"/>
                </a:solidFill>
                <a:latin typeface="VN-NTime" pitchFamily="2" charset="0"/>
              </a:rPr>
              <a:t>chuùng</a:t>
            </a:r>
            <a:r>
              <a:rPr lang="en-US" sz="2400" b="1" dirty="0">
                <a:solidFill>
                  <a:srgbClr val="000066"/>
                </a:solidFill>
                <a:latin typeface="VN-NTime" pitchFamily="2" charset="0"/>
              </a:rPr>
              <a:t>; </a:t>
            </a:r>
          </a:p>
          <a:p>
            <a:pPr marL="225425" indent="-225425">
              <a:spcBef>
                <a:spcPts val="600"/>
              </a:spcBef>
              <a:spcAft>
                <a:spcPts val="0"/>
              </a:spcAft>
              <a:buFont typeface="Arial" panose="020B0604020202020204" pitchFamily="34" charset="0"/>
              <a:buChar char="•"/>
              <a:defRPr/>
            </a:pPr>
            <a:r>
              <a:rPr lang="en-US" sz="2400" b="1" spc="-30" dirty="0" err="1">
                <a:solidFill>
                  <a:srgbClr val="000066"/>
                </a:solidFill>
                <a:latin typeface="VN-NTime" pitchFamily="2" charset="0"/>
              </a:rPr>
              <a:t>Toân</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troïng</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laøm</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theo</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ñieàu</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kieän</a:t>
            </a:r>
            <a:r>
              <a:rPr lang="en-US" sz="2400" b="1" spc="-30" dirty="0">
                <a:solidFill>
                  <a:srgbClr val="000066"/>
                </a:solidFill>
                <a:latin typeface="VN-NTime" pitchFamily="2" charset="0"/>
              </a:rPr>
              <a:t> &amp; </a:t>
            </a:r>
            <a:r>
              <a:rPr lang="en-US" sz="2400" b="1" spc="-30" dirty="0" err="1">
                <a:solidFill>
                  <a:srgbClr val="000066"/>
                </a:solidFill>
                <a:latin typeface="VN-NTime" pitchFamily="2" charset="0"/>
              </a:rPr>
              <a:t>quy</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luaät</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khaùch</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quan</a:t>
            </a:r>
            <a:r>
              <a:rPr lang="en-US" sz="2400" b="1" spc="-30" dirty="0">
                <a:solidFill>
                  <a:srgbClr val="000066"/>
                </a:solidFill>
                <a:latin typeface="VN-NTime" pitchFamily="2" charset="0"/>
              </a:rPr>
              <a:t>.</a:t>
            </a:r>
            <a:endParaRPr lang="pt-BR" sz="2400" b="1" spc="-30" dirty="0">
              <a:solidFill>
                <a:srgbClr val="000066"/>
              </a:solidFill>
              <a:latin typeface="VN-NTime" pitchFamily="2" charset="0"/>
            </a:endParaRPr>
          </a:p>
        </p:txBody>
      </p:sp>
      <p:sp>
        <p:nvSpPr>
          <p:cNvPr id="15" name="Rounded Rectangle 14"/>
          <p:cNvSpPr/>
          <p:nvPr/>
        </p:nvSpPr>
        <p:spPr bwMode="auto">
          <a:xfrm>
            <a:off x="0" y="4058335"/>
            <a:ext cx="1379537" cy="865552"/>
          </a:xfrm>
          <a:prstGeom prst="roundRect">
            <a:avLst>
              <a:gd name="adj" fmla="val 7712"/>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600"/>
              </a:spcBef>
            </a:pPr>
            <a:r>
              <a:rPr lang="en-US" sz="2400" b="1" dirty="0" err="1">
                <a:solidFill>
                  <a:srgbClr val="800000"/>
                </a:solidFill>
                <a:latin typeface="VN-NTime" pitchFamily="2" charset="0"/>
              </a:rPr>
              <a:t>Yeâu</a:t>
            </a:r>
            <a:r>
              <a:rPr lang="en-US" sz="2400" b="1" dirty="0">
                <a:solidFill>
                  <a:srgbClr val="800000"/>
                </a:solidFill>
                <a:latin typeface="VN-NTime" pitchFamily="2" charset="0"/>
              </a:rPr>
              <a:t> </a:t>
            </a:r>
            <a:r>
              <a:rPr lang="en-US" sz="2400" b="1" dirty="0" err="1">
                <a:solidFill>
                  <a:srgbClr val="800000"/>
                </a:solidFill>
                <a:latin typeface="VN-NTime" pitchFamily="2" charset="0"/>
              </a:rPr>
              <a:t>caàu</a:t>
            </a:r>
            <a:r>
              <a:rPr lang="en-US" sz="2400" b="1" dirty="0">
                <a:solidFill>
                  <a:srgbClr val="800000"/>
                </a:solidFill>
                <a:latin typeface="VN-NTime" pitchFamily="2" charset="0"/>
              </a:rPr>
              <a:t> PPL</a:t>
            </a:r>
          </a:p>
        </p:txBody>
      </p:sp>
      <p:sp>
        <p:nvSpPr>
          <p:cNvPr id="5" name="Rounded Rectangle 4"/>
          <p:cNvSpPr/>
          <p:nvPr/>
        </p:nvSpPr>
        <p:spPr>
          <a:xfrm>
            <a:off x="5037137" y="3794319"/>
            <a:ext cx="4843794" cy="1367353"/>
          </a:xfrm>
          <a:prstGeom prst="roundRect">
            <a:avLst>
              <a:gd name="adj" fmla="val 7600"/>
            </a:avLst>
          </a:prstGeom>
          <a:solidFill>
            <a:schemeClr val="accent2">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indent="-225425">
              <a:spcBef>
                <a:spcPts val="300"/>
              </a:spcBef>
              <a:spcAft>
                <a:spcPts val="0"/>
              </a:spcAft>
              <a:buFont typeface="Arial" panose="020B0604020202020204" pitchFamily="34" charset="0"/>
              <a:buChar char="•"/>
              <a:defRPr/>
            </a:pPr>
            <a:r>
              <a:rPr lang="en-US" sz="2400" b="1" dirty="0" err="1">
                <a:solidFill>
                  <a:srgbClr val="0000CC"/>
                </a:solidFill>
                <a:latin typeface="VN-NTime" pitchFamily="2" charset="0"/>
              </a:rPr>
              <a:t>Khaéc</a:t>
            </a:r>
            <a:r>
              <a:rPr lang="en-US" sz="2400" b="1" dirty="0">
                <a:solidFill>
                  <a:srgbClr val="0000CC"/>
                </a:solidFill>
                <a:latin typeface="VN-NTime" pitchFamily="2" charset="0"/>
              </a:rPr>
              <a:t> </a:t>
            </a:r>
            <a:r>
              <a:rPr lang="en-US" sz="2400" b="1" dirty="0" err="1">
                <a:solidFill>
                  <a:srgbClr val="0000CC"/>
                </a:solidFill>
                <a:latin typeface="VN-NTime" pitchFamily="2" charset="0"/>
              </a:rPr>
              <a:t>phuïc</a:t>
            </a:r>
            <a:r>
              <a:rPr lang="en-US" sz="2400" b="1" dirty="0">
                <a:solidFill>
                  <a:srgbClr val="0000CC"/>
                </a:solidFill>
                <a:latin typeface="VN-NTime" pitchFamily="2" charset="0"/>
              </a:rPr>
              <a:t> </a:t>
            </a:r>
            <a:r>
              <a:rPr lang="en-US" sz="2400" b="1" dirty="0" err="1">
                <a:solidFill>
                  <a:srgbClr val="800000"/>
                </a:solidFill>
                <a:latin typeface="VN-NTime" pitchFamily="2" charset="0"/>
              </a:rPr>
              <a:t>chuû</a:t>
            </a:r>
            <a:r>
              <a:rPr lang="en-US" sz="2400" b="1" dirty="0">
                <a:solidFill>
                  <a:srgbClr val="800000"/>
                </a:solidFill>
                <a:latin typeface="VN-NTime" pitchFamily="2" charset="0"/>
              </a:rPr>
              <a:t> </a:t>
            </a:r>
            <a:r>
              <a:rPr lang="en-US" sz="2400" b="1" dirty="0" err="1">
                <a:solidFill>
                  <a:srgbClr val="800000"/>
                </a:solidFill>
                <a:latin typeface="VN-NTime" pitchFamily="2" charset="0"/>
              </a:rPr>
              <a:t>nghóa</a:t>
            </a:r>
            <a:r>
              <a:rPr lang="en-US" sz="2400" b="1" dirty="0">
                <a:solidFill>
                  <a:srgbClr val="800000"/>
                </a:solidFill>
                <a:latin typeface="VN-NTime" pitchFamily="2" charset="0"/>
              </a:rPr>
              <a:t> </a:t>
            </a:r>
            <a:r>
              <a:rPr lang="en-US" sz="2400" b="1" dirty="0" err="1">
                <a:solidFill>
                  <a:srgbClr val="800000"/>
                </a:solidFill>
                <a:latin typeface="VN-NTime" pitchFamily="2" charset="0"/>
              </a:rPr>
              <a:t>khaùch</a:t>
            </a:r>
            <a:r>
              <a:rPr lang="en-US" sz="2400" b="1" dirty="0">
                <a:solidFill>
                  <a:srgbClr val="800000"/>
                </a:solidFill>
                <a:latin typeface="VN-NTime" pitchFamily="2" charset="0"/>
              </a:rPr>
              <a:t> </a:t>
            </a:r>
            <a:r>
              <a:rPr lang="en-US" sz="2400" b="1" dirty="0" err="1">
                <a:solidFill>
                  <a:srgbClr val="800000"/>
                </a:solidFill>
                <a:latin typeface="VN-NTime" pitchFamily="2" charset="0"/>
              </a:rPr>
              <a:t>quan</a:t>
            </a:r>
            <a:r>
              <a:rPr lang="en-US" sz="2400" b="1" dirty="0">
                <a:solidFill>
                  <a:srgbClr val="800000"/>
                </a:solidFill>
                <a:latin typeface="VN-NTime" pitchFamily="2" charset="0"/>
              </a:rPr>
              <a:t> </a:t>
            </a:r>
          </a:p>
          <a:p>
            <a:pPr marL="225425" indent="-225425">
              <a:spcBef>
                <a:spcPts val="300"/>
              </a:spcBef>
              <a:spcAft>
                <a:spcPts val="0"/>
              </a:spcAft>
              <a:buFont typeface="Arial" panose="020B0604020202020204" pitchFamily="34" charset="0"/>
              <a:buChar char="•"/>
              <a:defRPr/>
            </a:pPr>
            <a:r>
              <a:rPr lang="en-US" sz="2400" b="1" dirty="0" err="1">
                <a:solidFill>
                  <a:srgbClr val="0000CC"/>
                </a:solidFill>
                <a:latin typeface="VN-NTime" pitchFamily="2" charset="0"/>
              </a:rPr>
              <a:t>Khaéc</a:t>
            </a:r>
            <a:r>
              <a:rPr lang="en-US" sz="2400" b="1" dirty="0">
                <a:solidFill>
                  <a:srgbClr val="0000CC"/>
                </a:solidFill>
                <a:latin typeface="VN-NTime" pitchFamily="2" charset="0"/>
              </a:rPr>
              <a:t> </a:t>
            </a:r>
            <a:r>
              <a:rPr lang="en-US" sz="2400" b="1" dirty="0" err="1">
                <a:solidFill>
                  <a:srgbClr val="0000CC"/>
                </a:solidFill>
                <a:latin typeface="VN-NTime" pitchFamily="2" charset="0"/>
              </a:rPr>
              <a:t>phuïc</a:t>
            </a:r>
            <a:r>
              <a:rPr lang="en-US" sz="2400" b="1" dirty="0">
                <a:solidFill>
                  <a:srgbClr val="0000CC"/>
                </a:solidFill>
                <a:latin typeface="VN-NTime" pitchFamily="2" charset="0"/>
              </a:rPr>
              <a:t> </a:t>
            </a:r>
            <a:r>
              <a:rPr lang="en-US" sz="2400" b="1" dirty="0" err="1">
                <a:solidFill>
                  <a:srgbClr val="800000"/>
                </a:solidFill>
                <a:latin typeface="VN-NTime" pitchFamily="2" charset="0"/>
              </a:rPr>
              <a:t>chuû</a:t>
            </a:r>
            <a:r>
              <a:rPr lang="en-US" sz="2400" b="1" dirty="0">
                <a:solidFill>
                  <a:srgbClr val="800000"/>
                </a:solidFill>
                <a:latin typeface="VN-NTime" pitchFamily="2" charset="0"/>
              </a:rPr>
              <a:t> </a:t>
            </a:r>
            <a:r>
              <a:rPr lang="en-US" sz="2400" b="1" dirty="0" err="1">
                <a:solidFill>
                  <a:srgbClr val="800000"/>
                </a:solidFill>
                <a:latin typeface="VN-NTime" pitchFamily="2" charset="0"/>
              </a:rPr>
              <a:t>nghóa</a:t>
            </a:r>
            <a:r>
              <a:rPr lang="en-US" sz="2400" b="1" dirty="0">
                <a:solidFill>
                  <a:srgbClr val="800000"/>
                </a:solidFill>
                <a:latin typeface="VN-NTime" pitchFamily="2" charset="0"/>
              </a:rPr>
              <a:t> </a:t>
            </a:r>
            <a:r>
              <a:rPr lang="en-US" sz="2400" b="1" dirty="0" err="1">
                <a:solidFill>
                  <a:srgbClr val="800000"/>
                </a:solidFill>
                <a:latin typeface="VN-NTime" pitchFamily="2" charset="0"/>
              </a:rPr>
              <a:t>chuû</a:t>
            </a:r>
            <a:r>
              <a:rPr lang="en-US" sz="2400" b="1" dirty="0">
                <a:solidFill>
                  <a:srgbClr val="800000"/>
                </a:solidFill>
                <a:latin typeface="VN-NTime" pitchFamily="2" charset="0"/>
              </a:rPr>
              <a:t> </a:t>
            </a:r>
            <a:r>
              <a:rPr lang="en-US" sz="2400" b="1" dirty="0" err="1">
                <a:solidFill>
                  <a:srgbClr val="800000"/>
                </a:solidFill>
                <a:latin typeface="VN-NTime" pitchFamily="2" charset="0"/>
              </a:rPr>
              <a:t>quan</a:t>
            </a:r>
            <a:endParaRPr lang="en-US" sz="2400" b="1" dirty="0">
              <a:solidFill>
                <a:srgbClr val="800000"/>
              </a:solidFill>
              <a:latin typeface="VN-NTime" pitchFamily="2" charset="0"/>
            </a:endParaRPr>
          </a:p>
          <a:p>
            <a:pPr marL="225425" indent="-225425">
              <a:spcBef>
                <a:spcPts val="300"/>
              </a:spcBef>
              <a:spcAft>
                <a:spcPts val="0"/>
              </a:spcAft>
              <a:buFont typeface="Arial" panose="020B0604020202020204" pitchFamily="34" charset="0"/>
              <a:buChar char="•"/>
              <a:defRPr/>
            </a:pPr>
            <a:r>
              <a:rPr lang="en-US" sz="2400" b="1" dirty="0" err="1">
                <a:solidFill>
                  <a:srgbClr val="0000CC"/>
                </a:solidFill>
                <a:latin typeface="VN-NTime" pitchFamily="2" charset="0"/>
              </a:rPr>
              <a:t>Keát</a:t>
            </a:r>
            <a:r>
              <a:rPr lang="en-US" sz="2400" b="1" dirty="0">
                <a:solidFill>
                  <a:srgbClr val="0000CC"/>
                </a:solidFill>
                <a:latin typeface="VN-NTime" pitchFamily="2" charset="0"/>
              </a:rPr>
              <a:t> </a:t>
            </a:r>
            <a:r>
              <a:rPr lang="en-US" sz="2400" b="1" dirty="0" err="1">
                <a:solidFill>
                  <a:srgbClr val="0000CC"/>
                </a:solidFill>
                <a:latin typeface="VN-NTime" pitchFamily="2" charset="0"/>
              </a:rPr>
              <a:t>hôïp</a:t>
            </a:r>
            <a:r>
              <a:rPr lang="en-US" sz="2400" b="1" dirty="0">
                <a:solidFill>
                  <a:srgbClr val="0000CC"/>
                </a:solidFill>
                <a:latin typeface="VN-NTime" pitchFamily="2" charset="0"/>
              </a:rPr>
              <a:t> </a:t>
            </a:r>
            <a:r>
              <a:rPr lang="en-US" sz="2400" b="1" dirty="0" err="1">
                <a:solidFill>
                  <a:srgbClr val="0000CC"/>
                </a:solidFill>
                <a:latin typeface="VN-NTime" pitchFamily="2" charset="0"/>
              </a:rPr>
              <a:t>vôùi</a:t>
            </a:r>
            <a:r>
              <a:rPr lang="en-US" sz="2400" b="1" dirty="0">
                <a:solidFill>
                  <a:srgbClr val="0000CC"/>
                </a:solidFill>
                <a:latin typeface="VN-NTime" pitchFamily="2" charset="0"/>
              </a:rPr>
              <a:t> </a:t>
            </a:r>
            <a:r>
              <a:rPr lang="en-US" sz="2400" b="1" dirty="0" err="1">
                <a:solidFill>
                  <a:srgbClr val="800000"/>
                </a:solidFill>
                <a:latin typeface="VN-NTime" pitchFamily="2" charset="0"/>
              </a:rPr>
              <a:t>nguyeân</a:t>
            </a:r>
            <a:r>
              <a:rPr lang="en-US" sz="2400" b="1" dirty="0">
                <a:solidFill>
                  <a:srgbClr val="800000"/>
                </a:solidFill>
                <a:latin typeface="VN-NTime" pitchFamily="2" charset="0"/>
              </a:rPr>
              <a:t> </a:t>
            </a:r>
            <a:r>
              <a:rPr lang="en-US" sz="2400" b="1" dirty="0" err="1">
                <a:solidFill>
                  <a:srgbClr val="800000"/>
                </a:solidFill>
                <a:latin typeface="VN-NTime" pitchFamily="2" charset="0"/>
              </a:rPr>
              <a:t>taéc</a:t>
            </a:r>
            <a:r>
              <a:rPr lang="en-US" sz="2400" b="1" dirty="0">
                <a:solidFill>
                  <a:srgbClr val="800000"/>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ñaûng</a:t>
            </a:r>
            <a:endParaRPr lang="pt-BR" sz="2400" dirty="0">
              <a:solidFill>
                <a:srgbClr val="0000CC"/>
              </a:solidFill>
              <a:latin typeface="VN-NTime" pitchFamily="2" charset="0"/>
            </a:endParaRPr>
          </a:p>
        </p:txBody>
      </p:sp>
      <p:sp>
        <p:nvSpPr>
          <p:cNvPr id="8" name="Rounded Rectangle 7"/>
          <p:cNvSpPr/>
          <p:nvPr/>
        </p:nvSpPr>
        <p:spPr>
          <a:xfrm>
            <a:off x="2780653" y="5248544"/>
            <a:ext cx="7100278" cy="1533256"/>
          </a:xfrm>
          <a:prstGeom prst="roundRect">
            <a:avLst>
              <a:gd name="adj" fmla="val 3537"/>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indent="-225425">
              <a:spcBef>
                <a:spcPts val="0"/>
              </a:spcBef>
              <a:spcAft>
                <a:spcPts val="0"/>
              </a:spcAft>
              <a:buFont typeface="Arial" panose="020B0604020202020204" pitchFamily="34" charset="0"/>
              <a:buChar char="•"/>
              <a:defRPr/>
            </a:pP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huy</a:t>
            </a:r>
            <a:r>
              <a:rPr lang="en-US" sz="2400" b="1" dirty="0">
                <a:solidFill>
                  <a:srgbClr val="000066"/>
                </a:solidFill>
                <a:latin typeface="VN-NTime" pitchFamily="2" charset="0"/>
              </a:rPr>
              <a:t> </a:t>
            </a:r>
            <a:r>
              <a:rPr lang="en-US" sz="2400" b="1" dirty="0" err="1">
                <a:solidFill>
                  <a:srgbClr val="000066"/>
                </a:solidFill>
                <a:latin typeface="VN-NTime" pitchFamily="2" charset="0"/>
              </a:rPr>
              <a:t>vai</a:t>
            </a:r>
            <a:r>
              <a:rPr lang="en-US" sz="2400" b="1" dirty="0">
                <a:solidFill>
                  <a:srgbClr val="000066"/>
                </a:solidFill>
                <a:latin typeface="VN-NTime" pitchFamily="2" charset="0"/>
              </a:rPr>
              <a:t> </a:t>
            </a:r>
            <a:r>
              <a:rPr lang="en-US" sz="2400" b="1" dirty="0" err="1">
                <a:solidFill>
                  <a:srgbClr val="000066"/>
                </a:solidFill>
                <a:latin typeface="VN-NTime" pitchFamily="2" charset="0"/>
              </a:rPr>
              <a:t>troø</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nhaân</a:t>
            </a:r>
            <a:r>
              <a:rPr lang="en-US" sz="2400" b="1" dirty="0">
                <a:solidFill>
                  <a:srgbClr val="000066"/>
                </a:solidFill>
                <a:latin typeface="VN-NTime" pitchFamily="2" charset="0"/>
              </a:rPr>
              <a:t> </a:t>
            </a:r>
            <a:r>
              <a:rPr lang="en-US" sz="2400" b="1" dirty="0" err="1">
                <a:solidFill>
                  <a:srgbClr val="000066"/>
                </a:solidFill>
                <a:latin typeface="VN-NTime" pitchFamily="2" charset="0"/>
              </a:rPr>
              <a:t>toá</a:t>
            </a:r>
            <a:r>
              <a:rPr lang="en-US" sz="2400" b="1" dirty="0">
                <a:solidFill>
                  <a:srgbClr val="000066"/>
                </a:solidFill>
                <a:latin typeface="VN-NTime" pitchFamily="2" charset="0"/>
              </a:rPr>
              <a:t> </a:t>
            </a:r>
            <a:r>
              <a:rPr lang="en-US" sz="2400" b="1" dirty="0" err="1">
                <a:solidFill>
                  <a:srgbClr val="000066"/>
                </a:solidFill>
                <a:latin typeface="VN-NTime" pitchFamily="2" charset="0"/>
              </a:rPr>
              <a:t>yù</a:t>
            </a:r>
            <a:r>
              <a:rPr lang="en-US" sz="2400" b="1" dirty="0">
                <a:solidFill>
                  <a:srgbClr val="000066"/>
                </a:solidFill>
                <a:latin typeface="VN-NTime" pitchFamily="2" charset="0"/>
              </a:rPr>
              <a:t> </a:t>
            </a:r>
            <a:r>
              <a:rPr lang="en-US" sz="2400" b="1" dirty="0" err="1">
                <a:solidFill>
                  <a:srgbClr val="000066"/>
                </a:solidFill>
                <a:latin typeface="VN-NTime" pitchFamily="2" charset="0"/>
              </a:rPr>
              <a:t>thöùc</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tinh</a:t>
            </a:r>
            <a:r>
              <a:rPr lang="en-US" sz="2400" dirty="0">
                <a:solidFill>
                  <a:srgbClr val="000066"/>
                </a:solidFill>
                <a:latin typeface="VN-NTime" pitchFamily="2" charset="0"/>
              </a:rPr>
              <a:t> </a:t>
            </a:r>
            <a:r>
              <a:rPr lang="en-US" sz="2400" dirty="0" err="1">
                <a:solidFill>
                  <a:srgbClr val="000066"/>
                </a:solidFill>
                <a:latin typeface="VN-NTime" pitchFamily="2" charset="0"/>
              </a:rPr>
              <a:t>thaàn</a:t>
            </a:r>
            <a:r>
              <a:rPr lang="en-US" sz="2400" dirty="0">
                <a:solidFill>
                  <a:srgbClr val="000066"/>
                </a:solidFill>
                <a:latin typeface="VN-NTime" pitchFamily="2" charset="0"/>
              </a:rPr>
              <a:t>) </a:t>
            </a:r>
            <a:r>
              <a:rPr lang="en-US" sz="2400" b="1" dirty="0" err="1">
                <a:solidFill>
                  <a:srgbClr val="000066"/>
                </a:solidFill>
                <a:latin typeface="VN-NTime" pitchFamily="2" charset="0"/>
              </a:rPr>
              <a:t>chuû</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r>
              <a:rPr lang="en-US" sz="2400"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lónh</a:t>
            </a:r>
            <a:r>
              <a:rPr lang="en-US" sz="2400" b="1" dirty="0">
                <a:solidFill>
                  <a:srgbClr val="000066"/>
                </a:solidFill>
                <a:latin typeface="VN-NTime" pitchFamily="2" charset="0"/>
              </a:rPr>
              <a:t> </a:t>
            </a:r>
            <a:r>
              <a:rPr lang="en-US" sz="2400" b="1" dirty="0" err="1">
                <a:solidFill>
                  <a:srgbClr val="000066"/>
                </a:solidFill>
                <a:latin typeface="VN-NTime" pitchFamily="2" charset="0"/>
              </a:rPr>
              <a:t>vöïc</a:t>
            </a:r>
            <a:r>
              <a:rPr lang="en-US" sz="2400" b="1" dirty="0">
                <a:solidFill>
                  <a:srgbClr val="000066"/>
                </a:solidFill>
                <a:latin typeface="VN-NTime" pitchFamily="2" charset="0"/>
              </a:rPr>
              <a:t> </a:t>
            </a:r>
            <a:r>
              <a:rPr lang="en-US" sz="2400" b="1" dirty="0" err="1">
                <a:solidFill>
                  <a:srgbClr val="000066"/>
                </a:solidFill>
                <a:latin typeface="VN-NTime" pitchFamily="2" charset="0"/>
              </a:rPr>
              <a:t>hoaït</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con </a:t>
            </a:r>
            <a:r>
              <a:rPr lang="en-US" sz="2400" b="1" dirty="0" err="1">
                <a:solidFill>
                  <a:srgbClr val="000066"/>
                </a:solidFill>
                <a:latin typeface="VN-NTime" pitchFamily="2" charset="0"/>
              </a:rPr>
              <a:t>ngöôøi</a:t>
            </a:r>
            <a:r>
              <a:rPr lang="en-US" sz="2400" b="1" dirty="0">
                <a:solidFill>
                  <a:srgbClr val="000066"/>
                </a:solidFill>
                <a:latin typeface="VN-NTime" pitchFamily="2" charset="0"/>
              </a:rPr>
              <a:t>.</a:t>
            </a:r>
          </a:p>
          <a:p>
            <a:pPr marL="225425" indent="-225425">
              <a:spcBef>
                <a:spcPts val="600"/>
              </a:spcBef>
              <a:spcAft>
                <a:spcPts val="0"/>
              </a:spcAft>
              <a:buFont typeface="Arial" panose="020B0604020202020204" pitchFamily="34" charset="0"/>
              <a:buChar char="•"/>
              <a:defRPr/>
            </a:pPr>
            <a:r>
              <a:rPr lang="en-US" sz="2400" b="1" spc="-30" dirty="0" err="1">
                <a:solidFill>
                  <a:srgbClr val="000066"/>
                </a:solidFill>
                <a:latin typeface="VN-NTime" pitchFamily="2" charset="0"/>
              </a:rPr>
              <a:t>Bieát</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vaïch</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ra</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chieán</a:t>
            </a:r>
            <a:r>
              <a:rPr lang="en-US" sz="2400" b="1" spc="-30" dirty="0">
                <a:solidFill>
                  <a:srgbClr val="000066"/>
                </a:solidFill>
                <a:latin typeface="VN-NTime" pitchFamily="2" charset="0"/>
              </a:rPr>
              <a:t>/</a:t>
            </a:r>
            <a:r>
              <a:rPr lang="en-US" sz="2400" b="1" spc="-30" dirty="0" err="1">
                <a:solidFill>
                  <a:srgbClr val="000066"/>
                </a:solidFill>
                <a:latin typeface="VN-NTime" pitchFamily="2" charset="0"/>
              </a:rPr>
              <a:t>saùch</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löôïc</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ñuùng</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vaø</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bieát</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caùch</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thöïc</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hieän</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chuùng</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hieäu</a:t>
            </a:r>
            <a:r>
              <a:rPr lang="en-US" sz="2400" b="1" spc="-30" dirty="0">
                <a:solidFill>
                  <a:srgbClr val="000066"/>
                </a:solidFill>
                <a:latin typeface="VN-NTime" pitchFamily="2" charset="0"/>
              </a:rPr>
              <a:t> </a:t>
            </a:r>
            <a:r>
              <a:rPr lang="en-US" sz="2400" b="1" spc="-30" dirty="0" err="1">
                <a:solidFill>
                  <a:srgbClr val="000066"/>
                </a:solidFill>
                <a:latin typeface="VN-NTime" pitchFamily="2" charset="0"/>
              </a:rPr>
              <a:t>quaû</a:t>
            </a:r>
            <a:r>
              <a:rPr lang="en-US" sz="2400" b="1" spc="-30" dirty="0">
                <a:solidFill>
                  <a:srgbClr val="000066"/>
                </a:solidFill>
                <a:latin typeface="VN-NTime" pitchFamily="2" charset="0"/>
              </a:rPr>
              <a:t> </a:t>
            </a:r>
            <a:r>
              <a:rPr lang="en-US" sz="2400" spc="-30" dirty="0">
                <a:solidFill>
                  <a:srgbClr val="000066"/>
                </a:solidFill>
                <a:latin typeface="VN-NTime" pitchFamily="2" charset="0"/>
              </a:rPr>
              <a:t>(</a:t>
            </a:r>
            <a:r>
              <a:rPr lang="en-US" sz="2400" spc="-30" dirty="0" err="1">
                <a:solidFill>
                  <a:srgbClr val="000066"/>
                </a:solidFill>
                <a:latin typeface="VN-NTime" pitchFamily="2" charset="0"/>
              </a:rPr>
              <a:t>Daùm</a:t>
            </a:r>
            <a:r>
              <a:rPr lang="en-US" sz="2400" spc="-30" dirty="0">
                <a:solidFill>
                  <a:srgbClr val="000066"/>
                </a:solidFill>
                <a:latin typeface="VN-NTime" pitchFamily="2" charset="0"/>
              </a:rPr>
              <a:t> </a:t>
            </a:r>
            <a:r>
              <a:rPr lang="en-US" sz="2400" spc="-30" dirty="0" err="1">
                <a:solidFill>
                  <a:srgbClr val="000066"/>
                </a:solidFill>
                <a:latin typeface="VN-NTime" pitchFamily="2" charset="0"/>
              </a:rPr>
              <a:t>nghó</a:t>
            </a:r>
            <a:r>
              <a:rPr lang="en-US" sz="2400" spc="-30" dirty="0">
                <a:solidFill>
                  <a:srgbClr val="000066"/>
                </a:solidFill>
                <a:latin typeface="VN-NTime" pitchFamily="2" charset="0"/>
              </a:rPr>
              <a:t>, </a:t>
            </a:r>
            <a:r>
              <a:rPr lang="en-US" sz="2400" spc="-30" dirty="0" err="1">
                <a:solidFill>
                  <a:srgbClr val="000066"/>
                </a:solidFill>
                <a:latin typeface="VN-NTime" pitchFamily="2" charset="0"/>
              </a:rPr>
              <a:t>daùm</a:t>
            </a:r>
            <a:r>
              <a:rPr lang="en-US" sz="2400" spc="-30" dirty="0">
                <a:solidFill>
                  <a:srgbClr val="000066"/>
                </a:solidFill>
                <a:latin typeface="VN-NTime" pitchFamily="2" charset="0"/>
              </a:rPr>
              <a:t> </a:t>
            </a:r>
            <a:r>
              <a:rPr lang="en-US" sz="2400" spc="-30" dirty="0" err="1">
                <a:solidFill>
                  <a:srgbClr val="000066"/>
                </a:solidFill>
                <a:latin typeface="VN-NTime" pitchFamily="2" charset="0"/>
              </a:rPr>
              <a:t>laøm</a:t>
            </a:r>
            <a:r>
              <a:rPr lang="en-US" sz="2400" spc="-30" dirty="0">
                <a:solidFill>
                  <a:srgbClr val="000066"/>
                </a:solidFill>
                <a:latin typeface="VN-NTime" pitchFamily="2" charset="0"/>
              </a:rPr>
              <a:t>, </a:t>
            </a:r>
            <a:r>
              <a:rPr lang="en-US" sz="2400" spc="-30" dirty="0" err="1">
                <a:solidFill>
                  <a:srgbClr val="000066"/>
                </a:solidFill>
                <a:latin typeface="VN-NTime" pitchFamily="2" charset="0"/>
              </a:rPr>
              <a:t>daùm</a:t>
            </a:r>
            <a:r>
              <a:rPr lang="en-US" sz="2400" spc="-30" dirty="0">
                <a:solidFill>
                  <a:srgbClr val="000066"/>
                </a:solidFill>
                <a:latin typeface="VN-NTime" pitchFamily="2" charset="0"/>
              </a:rPr>
              <a:t> </a:t>
            </a:r>
            <a:r>
              <a:rPr lang="en-US" sz="2400" spc="-30" dirty="0" err="1">
                <a:solidFill>
                  <a:srgbClr val="000066"/>
                </a:solidFill>
                <a:latin typeface="VN-NTime" pitchFamily="2" charset="0"/>
              </a:rPr>
              <a:t>chòu</a:t>
            </a:r>
            <a:r>
              <a:rPr lang="en-US" sz="2400" spc="-30" dirty="0">
                <a:solidFill>
                  <a:srgbClr val="000066"/>
                </a:solidFill>
                <a:latin typeface="VN-NTime" pitchFamily="2" charset="0"/>
              </a:rPr>
              <a:t>).</a:t>
            </a:r>
          </a:p>
        </p:txBody>
      </p:sp>
      <p:sp>
        <p:nvSpPr>
          <p:cNvPr id="2" name="Rounded Rectangle 1"/>
          <p:cNvSpPr/>
          <p:nvPr/>
        </p:nvSpPr>
        <p:spPr bwMode="auto">
          <a:xfrm>
            <a:off x="874446" y="2186357"/>
            <a:ext cx="1864002" cy="1527515"/>
          </a:xfrm>
          <a:prstGeom prst="roundRect">
            <a:avLst>
              <a:gd name="adj" fmla="val 7600"/>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0"/>
              </a:spcAft>
            </a:pPr>
            <a:r>
              <a:rPr lang="en-US" sz="2400" dirty="0" err="1">
                <a:solidFill>
                  <a:schemeClr val="bg2"/>
                </a:solidFill>
                <a:latin typeface="+mj-lt"/>
              </a:rPr>
              <a:t>Phaûi</a:t>
            </a:r>
            <a:r>
              <a:rPr lang="en-US" sz="2400" dirty="0">
                <a:solidFill>
                  <a:schemeClr val="bg2"/>
                </a:solidFill>
                <a:latin typeface="+mj-lt"/>
              </a:rPr>
              <a:t> </a:t>
            </a:r>
            <a:r>
              <a:rPr lang="en-US" sz="2400" dirty="0" err="1">
                <a:solidFill>
                  <a:schemeClr val="bg2"/>
                </a:solidFill>
                <a:latin typeface="+mj-lt"/>
              </a:rPr>
              <a:t>xuaát</a:t>
            </a:r>
            <a:r>
              <a:rPr lang="en-US" sz="2400" dirty="0">
                <a:solidFill>
                  <a:schemeClr val="bg2"/>
                </a:solidFill>
                <a:latin typeface="+mj-lt"/>
              </a:rPr>
              <a:t> </a:t>
            </a:r>
            <a:r>
              <a:rPr lang="en-US" sz="2400" dirty="0" err="1">
                <a:solidFill>
                  <a:schemeClr val="bg2"/>
                </a:solidFill>
                <a:latin typeface="+mj-lt"/>
              </a:rPr>
              <a:t>phaùt</a:t>
            </a:r>
            <a:r>
              <a:rPr lang="en-US" sz="2400" dirty="0">
                <a:solidFill>
                  <a:schemeClr val="bg2"/>
                </a:solidFill>
                <a:latin typeface="+mj-lt"/>
              </a:rPr>
              <a:t> </a:t>
            </a:r>
            <a:r>
              <a:rPr lang="en-US" sz="2400" dirty="0" err="1">
                <a:solidFill>
                  <a:schemeClr val="bg2"/>
                </a:solidFill>
                <a:latin typeface="+mj-lt"/>
              </a:rPr>
              <a:t>töø</a:t>
            </a:r>
            <a:r>
              <a:rPr lang="en-US" sz="2400" dirty="0">
                <a:solidFill>
                  <a:schemeClr val="bg2"/>
                </a:solidFill>
                <a:latin typeface="+mj-lt"/>
              </a:rPr>
              <a:t> </a:t>
            </a:r>
            <a:r>
              <a:rPr lang="en-US" sz="2400" dirty="0" err="1">
                <a:solidFill>
                  <a:schemeClr val="bg2"/>
                </a:solidFill>
                <a:latin typeface="+mj-lt"/>
              </a:rPr>
              <a:t>hieän</a:t>
            </a:r>
            <a:r>
              <a:rPr lang="en-US" sz="2400" dirty="0">
                <a:solidFill>
                  <a:schemeClr val="bg2"/>
                </a:solidFill>
                <a:latin typeface="+mj-lt"/>
              </a:rPr>
              <a:t> </a:t>
            </a:r>
            <a:r>
              <a:rPr lang="en-US" sz="2400" dirty="0" err="1">
                <a:solidFill>
                  <a:schemeClr val="bg2"/>
                </a:solidFill>
                <a:latin typeface="+mj-lt"/>
              </a:rPr>
              <a:t>thöïc</a:t>
            </a:r>
            <a:r>
              <a:rPr lang="en-US" sz="2400" dirty="0">
                <a:solidFill>
                  <a:schemeClr val="bg2"/>
                </a:solidFill>
                <a:latin typeface="+mj-lt"/>
              </a:rPr>
              <a:t> </a:t>
            </a:r>
            <a:r>
              <a:rPr lang="en-US" sz="2400" dirty="0" err="1">
                <a:solidFill>
                  <a:schemeClr val="bg2"/>
                </a:solidFill>
                <a:latin typeface="+mj-lt"/>
              </a:rPr>
              <a:t>khaùch</a:t>
            </a:r>
            <a:r>
              <a:rPr lang="en-US" sz="2400" dirty="0">
                <a:solidFill>
                  <a:schemeClr val="bg2"/>
                </a:solidFill>
                <a:latin typeface="+mj-lt"/>
              </a:rPr>
              <a:t> </a:t>
            </a:r>
            <a:r>
              <a:rPr lang="en-US" sz="2400" dirty="0" err="1">
                <a:solidFill>
                  <a:schemeClr val="bg2"/>
                </a:solidFill>
                <a:latin typeface="+mj-lt"/>
              </a:rPr>
              <a:t>quan</a:t>
            </a:r>
            <a:r>
              <a:rPr lang="en-US" sz="2400" dirty="0">
                <a:solidFill>
                  <a:schemeClr val="bg2"/>
                </a:solidFill>
                <a:latin typeface="+mj-lt"/>
              </a:rPr>
              <a:t> &amp; </a:t>
            </a:r>
            <a:r>
              <a:rPr lang="en-US" sz="2400" dirty="0" err="1">
                <a:solidFill>
                  <a:schemeClr val="bg2"/>
                </a:solidFill>
                <a:latin typeface="+mj-lt"/>
              </a:rPr>
              <a:t>toân</a:t>
            </a:r>
            <a:r>
              <a:rPr lang="en-US" sz="2400" dirty="0">
                <a:solidFill>
                  <a:schemeClr val="bg2"/>
                </a:solidFill>
                <a:latin typeface="+mj-lt"/>
              </a:rPr>
              <a:t> </a:t>
            </a:r>
            <a:r>
              <a:rPr lang="en-US" sz="2400" dirty="0" err="1">
                <a:solidFill>
                  <a:schemeClr val="bg2"/>
                </a:solidFill>
                <a:latin typeface="+mj-lt"/>
              </a:rPr>
              <a:t>troïng</a:t>
            </a:r>
            <a:r>
              <a:rPr lang="en-US" sz="2400" dirty="0">
                <a:solidFill>
                  <a:schemeClr val="bg2"/>
                </a:solidFill>
                <a:latin typeface="+mj-lt"/>
              </a:rPr>
              <a:t> </a:t>
            </a:r>
            <a:r>
              <a:rPr lang="en-US" sz="2400" dirty="0" err="1">
                <a:solidFill>
                  <a:schemeClr val="bg2"/>
                </a:solidFill>
                <a:latin typeface="+mj-lt"/>
              </a:rPr>
              <a:t>noù</a:t>
            </a:r>
            <a:endParaRPr lang="en-US" sz="2400" dirty="0">
              <a:solidFill>
                <a:schemeClr val="bg2"/>
              </a:solidFill>
              <a:latin typeface="+mj-lt"/>
            </a:endParaRPr>
          </a:p>
        </p:txBody>
      </p:sp>
      <p:sp>
        <p:nvSpPr>
          <p:cNvPr id="9" name="Rounded Rectangle 8"/>
          <p:cNvSpPr/>
          <p:nvPr/>
        </p:nvSpPr>
        <p:spPr bwMode="auto">
          <a:xfrm>
            <a:off x="911781" y="5248544"/>
            <a:ext cx="1828800" cy="1533256"/>
          </a:xfrm>
          <a:prstGeom prst="roundRect">
            <a:avLst>
              <a:gd name="adj" fmla="val 7600"/>
            </a:avLst>
          </a:prstGeom>
          <a:solidFill>
            <a:schemeClr val="tx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0"/>
              </a:spcAft>
            </a:pPr>
            <a:r>
              <a:rPr lang="en-US" sz="2400" dirty="0" err="1">
                <a:solidFill>
                  <a:schemeClr val="bg2"/>
                </a:solidFill>
                <a:latin typeface="+mj-lt"/>
              </a:rPr>
              <a:t>Phaûi</a:t>
            </a:r>
            <a:r>
              <a:rPr lang="en-US" sz="2400" dirty="0">
                <a:solidFill>
                  <a:schemeClr val="bg2"/>
                </a:solidFill>
                <a:latin typeface="+mj-lt"/>
              </a:rPr>
              <a:t> </a:t>
            </a:r>
            <a:r>
              <a:rPr lang="en-US" sz="2400" dirty="0" err="1">
                <a:solidFill>
                  <a:schemeClr val="bg2"/>
                </a:solidFill>
                <a:latin typeface="+mj-lt"/>
              </a:rPr>
              <a:t>phaùt</a:t>
            </a:r>
            <a:r>
              <a:rPr lang="en-US" sz="2400" dirty="0">
                <a:solidFill>
                  <a:schemeClr val="bg2"/>
                </a:solidFill>
                <a:latin typeface="+mj-lt"/>
              </a:rPr>
              <a:t> </a:t>
            </a:r>
            <a:r>
              <a:rPr lang="en-US" sz="2400" dirty="0" err="1">
                <a:solidFill>
                  <a:schemeClr val="bg2"/>
                </a:solidFill>
                <a:latin typeface="+mj-lt"/>
              </a:rPr>
              <a:t>huy</a:t>
            </a:r>
            <a:r>
              <a:rPr lang="en-US" sz="2400" dirty="0">
                <a:solidFill>
                  <a:schemeClr val="bg2"/>
                </a:solidFill>
                <a:latin typeface="+mj-lt"/>
              </a:rPr>
              <a:t> </a:t>
            </a:r>
            <a:r>
              <a:rPr lang="en-US" sz="2400" dirty="0" err="1">
                <a:solidFill>
                  <a:schemeClr val="bg2"/>
                </a:solidFill>
                <a:latin typeface="+mj-lt"/>
              </a:rPr>
              <a:t>tính</a:t>
            </a:r>
            <a:r>
              <a:rPr lang="en-US" sz="2400" dirty="0">
                <a:solidFill>
                  <a:schemeClr val="bg2"/>
                </a:solidFill>
                <a:latin typeface="+mj-lt"/>
              </a:rPr>
              <a:t> </a:t>
            </a:r>
            <a:r>
              <a:rPr lang="en-US" sz="2400" dirty="0" err="1">
                <a:solidFill>
                  <a:schemeClr val="bg2"/>
                </a:solidFill>
                <a:latin typeface="+mj-lt"/>
              </a:rPr>
              <a:t>naêng</a:t>
            </a:r>
            <a:r>
              <a:rPr lang="en-US" sz="2400" dirty="0">
                <a:solidFill>
                  <a:schemeClr val="bg2"/>
                </a:solidFill>
                <a:latin typeface="+mj-lt"/>
              </a:rPr>
              <a:t> </a:t>
            </a:r>
            <a:r>
              <a:rPr lang="en-US" sz="2400" dirty="0" err="1">
                <a:solidFill>
                  <a:schemeClr val="bg2"/>
                </a:solidFill>
                <a:latin typeface="+mj-lt"/>
              </a:rPr>
              <a:t>ñoäng</a:t>
            </a:r>
            <a:r>
              <a:rPr lang="en-US" sz="2400" dirty="0">
                <a:solidFill>
                  <a:schemeClr val="bg2"/>
                </a:solidFill>
                <a:latin typeface="+mj-lt"/>
              </a:rPr>
              <a:t> </a:t>
            </a:r>
            <a:r>
              <a:rPr lang="en-US" sz="2400" dirty="0" err="1">
                <a:solidFill>
                  <a:schemeClr val="bg2"/>
                </a:solidFill>
                <a:latin typeface="+mj-lt"/>
              </a:rPr>
              <a:t>saùng</a:t>
            </a:r>
            <a:r>
              <a:rPr lang="en-US" sz="2400" dirty="0">
                <a:solidFill>
                  <a:schemeClr val="bg2"/>
                </a:solidFill>
                <a:latin typeface="+mj-lt"/>
              </a:rPr>
              <a:t> </a:t>
            </a:r>
            <a:r>
              <a:rPr lang="en-US" sz="2400" dirty="0" err="1">
                <a:solidFill>
                  <a:schemeClr val="bg2"/>
                </a:solidFill>
                <a:latin typeface="+mj-lt"/>
              </a:rPr>
              <a:t>taïo</a:t>
            </a:r>
            <a:r>
              <a:rPr lang="en-US" sz="2400" dirty="0">
                <a:solidFill>
                  <a:schemeClr val="bg2"/>
                </a:solidFill>
                <a:latin typeface="+mj-lt"/>
              </a:rPr>
              <a:t> </a:t>
            </a:r>
            <a:r>
              <a:rPr lang="en-US" sz="2400" dirty="0" err="1">
                <a:solidFill>
                  <a:schemeClr val="bg2"/>
                </a:solidFill>
                <a:latin typeface="+mj-lt"/>
              </a:rPr>
              <a:t>chuû</a:t>
            </a:r>
            <a:r>
              <a:rPr lang="en-US" sz="2400" dirty="0">
                <a:solidFill>
                  <a:schemeClr val="bg2"/>
                </a:solidFill>
                <a:latin typeface="+mj-lt"/>
              </a:rPr>
              <a:t> </a:t>
            </a:r>
            <a:r>
              <a:rPr lang="en-US" sz="2400" dirty="0" err="1">
                <a:solidFill>
                  <a:schemeClr val="bg2"/>
                </a:solidFill>
                <a:latin typeface="+mj-lt"/>
              </a:rPr>
              <a:t>quan</a:t>
            </a:r>
            <a:endParaRPr lang="en-US" sz="2400" dirty="0">
              <a:solidFill>
                <a:schemeClr val="bg2"/>
              </a:solidFill>
              <a:latin typeface="+mj-lt"/>
            </a:endParaRPr>
          </a:p>
          <a:p>
            <a:pPr algn="ctr">
              <a:spcBef>
                <a:spcPts val="0"/>
              </a:spcBef>
              <a:spcAft>
                <a:spcPts val="0"/>
              </a:spcAft>
            </a:pPr>
            <a:endParaRPr lang="en-US" sz="2400" dirty="0">
              <a:solidFill>
                <a:schemeClr val="bg2"/>
              </a:solidFill>
              <a:latin typeface="+mj-lt"/>
            </a:endParaRPr>
          </a:p>
        </p:txBody>
      </p:sp>
      <p:cxnSp>
        <p:nvCxnSpPr>
          <p:cNvPr id="4" name="Straight Arrow Connector 3"/>
          <p:cNvCxnSpPr>
            <a:stCxn id="15" idx="3"/>
            <a:endCxn id="2" idx="2"/>
          </p:cNvCxnSpPr>
          <p:nvPr/>
        </p:nvCxnSpPr>
        <p:spPr bwMode="auto">
          <a:xfrm flipV="1">
            <a:off x="1379537" y="3713872"/>
            <a:ext cx="426910" cy="77723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1" name="Straight Arrow Connector 10"/>
          <p:cNvCxnSpPr>
            <a:stCxn id="15" idx="3"/>
            <a:endCxn id="9" idx="0"/>
          </p:cNvCxnSpPr>
          <p:nvPr/>
        </p:nvCxnSpPr>
        <p:spPr bwMode="auto">
          <a:xfrm>
            <a:off x="1379537" y="4491111"/>
            <a:ext cx="446644" cy="757433"/>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3" name="Straight Arrow Connector 12"/>
          <p:cNvCxnSpPr>
            <a:stCxn id="15" idx="3"/>
            <a:endCxn id="5" idx="1"/>
          </p:cNvCxnSpPr>
          <p:nvPr/>
        </p:nvCxnSpPr>
        <p:spPr bwMode="auto">
          <a:xfrm flipV="1">
            <a:off x="1379537" y="4477996"/>
            <a:ext cx="3657600" cy="13115"/>
          </a:xfrm>
          <a:prstGeom prst="straightConnector1">
            <a:avLst/>
          </a:prstGeom>
          <a:solidFill>
            <a:schemeClr val="accent1"/>
          </a:solidFill>
          <a:ln w="9525" cap="flat" cmpd="sng" algn="ctr">
            <a:solidFill>
              <a:srgbClr val="800000"/>
            </a:solidFill>
            <a:prstDash val="solid"/>
            <a:round/>
            <a:headEnd type="arrow"/>
            <a:tailEnd type="arrow"/>
          </a:ln>
          <a:effectLst/>
        </p:spPr>
      </p:cxnSp>
      <p:sp>
        <p:nvSpPr>
          <p:cNvPr id="22" name="Rounded Rectangle 21"/>
          <p:cNvSpPr/>
          <p:nvPr/>
        </p:nvSpPr>
        <p:spPr bwMode="auto">
          <a:xfrm>
            <a:off x="0" y="1066800"/>
            <a:ext cx="1379537" cy="855605"/>
          </a:xfrm>
          <a:prstGeom prst="roundRect">
            <a:avLst>
              <a:gd name="adj" fmla="val 7712"/>
            </a:avLst>
          </a:prstGeom>
          <a:solidFill>
            <a:schemeClr val="accent1">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pPr>
            <a:r>
              <a:rPr lang="en-US" sz="2400" b="1" dirty="0" err="1">
                <a:solidFill>
                  <a:srgbClr val="800000"/>
                </a:solidFill>
                <a:latin typeface="VN-NTime" pitchFamily="2" charset="0"/>
              </a:rPr>
              <a:t>Cô</a:t>
            </a:r>
            <a:r>
              <a:rPr lang="en-US" sz="2400" b="1" dirty="0">
                <a:solidFill>
                  <a:srgbClr val="800000"/>
                </a:solidFill>
                <a:latin typeface="VN-NTime" pitchFamily="2" charset="0"/>
              </a:rPr>
              <a:t> </a:t>
            </a:r>
            <a:r>
              <a:rPr lang="en-US" sz="2400" b="1" dirty="0" err="1">
                <a:solidFill>
                  <a:srgbClr val="800000"/>
                </a:solidFill>
                <a:latin typeface="VN-NTime" pitchFamily="2" charset="0"/>
              </a:rPr>
              <a:t>sôû</a:t>
            </a:r>
            <a:r>
              <a:rPr lang="en-US" sz="2400" b="1" dirty="0">
                <a:solidFill>
                  <a:srgbClr val="800000"/>
                </a:solidFill>
                <a:latin typeface="VN-NTime" pitchFamily="2" charset="0"/>
              </a:rPr>
              <a:t> </a:t>
            </a:r>
          </a:p>
          <a:p>
            <a:pPr algn="ctr" eaLnBrk="0" hangingPunct="0">
              <a:spcBef>
                <a:spcPts val="0"/>
              </a:spcBef>
            </a:pPr>
            <a:r>
              <a:rPr lang="en-US" sz="2400" b="1" dirty="0" err="1">
                <a:solidFill>
                  <a:srgbClr val="800000"/>
                </a:solidFill>
                <a:latin typeface="VN-NTime" pitchFamily="2" charset="0"/>
              </a:rPr>
              <a:t>lyù</a:t>
            </a:r>
            <a:r>
              <a:rPr lang="en-US" sz="2400" b="1" dirty="0">
                <a:solidFill>
                  <a:srgbClr val="800000"/>
                </a:solidFill>
                <a:latin typeface="VN-NTime" pitchFamily="2" charset="0"/>
              </a:rPr>
              <a:t> </a:t>
            </a:r>
            <a:r>
              <a:rPr lang="en-US" sz="2400" b="1" dirty="0" err="1">
                <a:solidFill>
                  <a:srgbClr val="800000"/>
                </a:solidFill>
                <a:latin typeface="VN-NTime" pitchFamily="2" charset="0"/>
              </a:rPr>
              <a:t>luaän</a:t>
            </a:r>
            <a:endParaRPr lang="en-US" sz="2400" b="1" dirty="0">
              <a:solidFill>
                <a:srgbClr val="800000"/>
              </a:solidFill>
              <a:latin typeface="VN-NTime" pitchFamily="2" charset="0"/>
            </a:endParaRPr>
          </a:p>
        </p:txBody>
      </p:sp>
      <p:sp>
        <p:nvSpPr>
          <p:cNvPr id="23" name="Rounded Rectangle 22"/>
          <p:cNvSpPr/>
          <p:nvPr/>
        </p:nvSpPr>
        <p:spPr bwMode="auto">
          <a:xfrm>
            <a:off x="1684337" y="951584"/>
            <a:ext cx="8153400" cy="472586"/>
          </a:xfrm>
          <a:prstGeom prst="roundRect">
            <a:avLst>
              <a:gd name="adj" fmla="val 7600"/>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a:spcBef>
                <a:spcPts val="1200"/>
              </a:spcBef>
              <a:spcAft>
                <a:spcPts val="0"/>
              </a:spcAft>
              <a:buFont typeface="Arial" panose="020B0604020202020204" pitchFamily="34" charset="0"/>
              <a:buChar char="•"/>
            </a:pPr>
            <a:r>
              <a:rPr lang="en-US" sz="2400" b="1" dirty="0">
                <a:solidFill>
                  <a:srgbClr val="000066"/>
                </a:solidFill>
                <a:latin typeface="VN-NTime" pitchFamily="2" charset="0"/>
              </a:rPr>
              <a:t>CSLL </a:t>
            </a:r>
            <a:r>
              <a:rPr lang="en-US" sz="2400" b="1" dirty="0" err="1">
                <a:solidFill>
                  <a:srgbClr val="000066"/>
                </a:solidFill>
                <a:latin typeface="VN-NTime" pitchFamily="2" charset="0"/>
              </a:rPr>
              <a:t>giaùn</a:t>
            </a:r>
            <a:r>
              <a:rPr lang="en-US" sz="2400" b="1" dirty="0">
                <a:solidFill>
                  <a:srgbClr val="000066"/>
                </a:solidFill>
                <a:latin typeface="VN-NTime" pitchFamily="2" charset="0"/>
              </a:rPr>
              <a:t> </a:t>
            </a:r>
            <a:r>
              <a:rPr lang="en-US" sz="2400" b="1" dirty="0" err="1">
                <a:solidFill>
                  <a:srgbClr val="000066"/>
                </a:solidFill>
                <a:latin typeface="VN-NTime" pitchFamily="2" charset="0"/>
              </a:rPr>
              <a:t>tieáp</a:t>
            </a:r>
            <a:r>
              <a:rPr lang="en-US" sz="2400" b="1" dirty="0">
                <a:solidFill>
                  <a:srgbClr val="000066"/>
                </a:solidFill>
                <a:latin typeface="VN-NTime" pitchFamily="2" charset="0"/>
              </a:rPr>
              <a:t> </a:t>
            </a:r>
            <a:r>
              <a:rPr lang="en-US" sz="2400" dirty="0" err="1">
                <a:solidFill>
                  <a:srgbClr val="000066"/>
                </a:solidFill>
                <a:latin typeface="VN-NTime" pitchFamily="2" charset="0"/>
              </a:rPr>
              <a:t>laø</a:t>
            </a:r>
            <a:r>
              <a:rPr lang="en-US" sz="2400" b="1" dirty="0">
                <a:solidFill>
                  <a:srgbClr val="000066"/>
                </a:solidFill>
                <a:latin typeface="VN-NTime" pitchFamily="2" charset="0"/>
              </a:rPr>
              <a:t> MQH BC </a:t>
            </a:r>
            <a:r>
              <a:rPr lang="en-US" sz="2400" b="1" dirty="0" err="1">
                <a:solidFill>
                  <a:srgbClr val="000066"/>
                </a:solidFill>
                <a:latin typeface="VN-NTime" pitchFamily="2" charset="0"/>
              </a:rPr>
              <a:t>giöõa</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&amp; </a:t>
            </a:r>
            <a:r>
              <a:rPr lang="en-US" sz="2400" b="1" dirty="0" err="1">
                <a:solidFill>
                  <a:srgbClr val="000066"/>
                </a:solidFill>
                <a:latin typeface="VN-NTime" pitchFamily="2" charset="0"/>
              </a:rPr>
              <a:t>yù</a:t>
            </a:r>
            <a:r>
              <a:rPr lang="en-US" sz="2400" b="1" dirty="0">
                <a:solidFill>
                  <a:srgbClr val="000066"/>
                </a:solidFill>
                <a:latin typeface="VN-NTime" pitchFamily="2" charset="0"/>
              </a:rPr>
              <a:t> </a:t>
            </a:r>
            <a:r>
              <a:rPr lang="en-US" sz="2400" b="1" dirty="0" err="1">
                <a:solidFill>
                  <a:srgbClr val="000066"/>
                </a:solidFill>
                <a:latin typeface="VN-NTime" pitchFamily="2" charset="0"/>
              </a:rPr>
              <a:t>thöùc</a:t>
            </a:r>
            <a:endParaRPr lang="en-US" sz="2400" b="1" dirty="0">
              <a:solidFill>
                <a:srgbClr val="000066"/>
              </a:solidFill>
              <a:latin typeface="VN-NTime" pitchFamily="2" charset="0"/>
            </a:endParaRPr>
          </a:p>
        </p:txBody>
      </p:sp>
      <p:sp>
        <p:nvSpPr>
          <p:cNvPr id="24" name="Rounded Rectangle 23"/>
          <p:cNvSpPr/>
          <p:nvPr/>
        </p:nvSpPr>
        <p:spPr bwMode="auto">
          <a:xfrm>
            <a:off x="1684337" y="1532542"/>
            <a:ext cx="8153400" cy="474730"/>
          </a:xfrm>
          <a:prstGeom prst="roundRect">
            <a:avLst>
              <a:gd name="adj" fmla="val 7600"/>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a:spcBef>
                <a:spcPts val="0"/>
              </a:spcBef>
              <a:spcAft>
                <a:spcPts val="0"/>
              </a:spcAft>
              <a:buFont typeface="Arial" panose="020B0604020202020204" pitchFamily="34" charset="0"/>
              <a:buChar char="•"/>
            </a:pPr>
            <a:r>
              <a:rPr lang="en-US" sz="2400" b="1" spc="-40" dirty="0">
                <a:solidFill>
                  <a:srgbClr val="000066"/>
                </a:solidFill>
                <a:latin typeface="VN-NTime" pitchFamily="2" charset="0"/>
              </a:rPr>
              <a:t>CSLL </a:t>
            </a:r>
            <a:r>
              <a:rPr lang="en-US" sz="2400" b="1" spc="-40" dirty="0" err="1">
                <a:solidFill>
                  <a:srgbClr val="000066"/>
                </a:solidFill>
                <a:latin typeface="VN-NTime" pitchFamily="2" charset="0"/>
              </a:rPr>
              <a:t>tröïc</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tieáp</a:t>
            </a:r>
            <a:r>
              <a:rPr lang="en-US" sz="2400" b="1" spc="-40" dirty="0">
                <a:solidFill>
                  <a:srgbClr val="000066"/>
                </a:solidFill>
                <a:latin typeface="VN-NTime" pitchFamily="2" charset="0"/>
              </a:rPr>
              <a:t> </a:t>
            </a:r>
            <a:r>
              <a:rPr lang="en-US" sz="2400" spc="-40" dirty="0" err="1">
                <a:solidFill>
                  <a:srgbClr val="000066"/>
                </a:solidFill>
                <a:latin typeface="VN-NTime" pitchFamily="2" charset="0"/>
              </a:rPr>
              <a:t>laø</a:t>
            </a:r>
            <a:r>
              <a:rPr lang="en-US" sz="2400" spc="-40" dirty="0">
                <a:solidFill>
                  <a:srgbClr val="000066"/>
                </a:solidFill>
                <a:latin typeface="VN-NTime" pitchFamily="2" charset="0"/>
              </a:rPr>
              <a:t> </a:t>
            </a:r>
            <a:r>
              <a:rPr lang="en-US" sz="2400" b="1" spc="-40" dirty="0">
                <a:solidFill>
                  <a:srgbClr val="000066"/>
                </a:solidFill>
                <a:latin typeface="VN-NTime" pitchFamily="2" charset="0"/>
              </a:rPr>
              <a:t>MQH BC </a:t>
            </a:r>
            <a:r>
              <a:rPr lang="en-US" sz="2400" b="1" spc="-40" dirty="0" err="1">
                <a:solidFill>
                  <a:srgbClr val="000066"/>
                </a:solidFill>
                <a:latin typeface="VN-NTime" pitchFamily="2" charset="0"/>
              </a:rPr>
              <a:t>giöõa</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caùi</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khaùch</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quan</a:t>
            </a:r>
            <a:r>
              <a:rPr lang="en-US" sz="2400" b="1" spc="-40" dirty="0">
                <a:solidFill>
                  <a:srgbClr val="000066"/>
                </a:solidFill>
                <a:latin typeface="VN-NTime" pitchFamily="2" charset="0"/>
              </a:rPr>
              <a:t> &amp; </a:t>
            </a:r>
            <a:r>
              <a:rPr lang="en-US" sz="2400" b="1" spc="-40" dirty="0" err="1">
                <a:solidFill>
                  <a:srgbClr val="000066"/>
                </a:solidFill>
                <a:latin typeface="VN-NTime" pitchFamily="2" charset="0"/>
              </a:rPr>
              <a:t>caùi</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chuû</a:t>
            </a:r>
            <a:r>
              <a:rPr lang="en-US" sz="2400" b="1" spc="-40" dirty="0">
                <a:solidFill>
                  <a:srgbClr val="000066"/>
                </a:solidFill>
                <a:latin typeface="VN-NTime" pitchFamily="2" charset="0"/>
              </a:rPr>
              <a:t> </a:t>
            </a:r>
            <a:r>
              <a:rPr lang="en-US" sz="2400" b="1" spc="-40" dirty="0" err="1">
                <a:solidFill>
                  <a:srgbClr val="000066"/>
                </a:solidFill>
                <a:latin typeface="VN-NTime" pitchFamily="2" charset="0"/>
              </a:rPr>
              <a:t>quan</a:t>
            </a:r>
            <a:endParaRPr lang="en-US" sz="2400" b="1" spc="-40" dirty="0">
              <a:solidFill>
                <a:srgbClr val="000066"/>
              </a:solidFill>
              <a:latin typeface="VN-NTime" pitchFamily="2" charset="0"/>
            </a:endParaRPr>
          </a:p>
          <a:p>
            <a:pPr algn="ctr">
              <a:spcBef>
                <a:spcPts val="0"/>
              </a:spcBef>
              <a:spcAft>
                <a:spcPts val="0"/>
              </a:spcAft>
            </a:pPr>
            <a:endParaRPr lang="en-US" sz="2400" spc="-40" dirty="0">
              <a:solidFill>
                <a:srgbClr val="000066"/>
              </a:solidFill>
              <a:latin typeface="+mj-lt"/>
            </a:endParaRPr>
          </a:p>
        </p:txBody>
      </p:sp>
      <p:cxnSp>
        <p:nvCxnSpPr>
          <p:cNvPr id="25" name="Straight Arrow Connector 24"/>
          <p:cNvCxnSpPr>
            <a:stCxn id="22" idx="3"/>
            <a:endCxn id="23" idx="1"/>
          </p:cNvCxnSpPr>
          <p:nvPr/>
        </p:nvCxnSpPr>
        <p:spPr bwMode="auto">
          <a:xfrm flipV="1">
            <a:off x="1379537" y="1187877"/>
            <a:ext cx="304800" cy="306726"/>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6" name="Straight Arrow Connector 25"/>
          <p:cNvCxnSpPr>
            <a:stCxn id="22" idx="3"/>
            <a:endCxn id="24" idx="1"/>
          </p:cNvCxnSpPr>
          <p:nvPr/>
        </p:nvCxnSpPr>
        <p:spPr bwMode="auto">
          <a:xfrm>
            <a:off x="1379537" y="1494603"/>
            <a:ext cx="304800" cy="275304"/>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21"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vaät</a:t>
            </a:r>
            <a:r>
              <a:rPr lang="en-US" sz="2400" b="1" dirty="0">
                <a:latin typeface="+mj-lt"/>
              </a:rPr>
              <a:t> </a:t>
            </a:r>
            <a:r>
              <a:rPr lang="en-US" sz="2400" b="1" dirty="0" err="1">
                <a:latin typeface="+mj-lt"/>
              </a:rPr>
              <a:t>chaát</a:t>
            </a:r>
            <a:r>
              <a:rPr lang="en-US" sz="2400" b="1" dirty="0">
                <a:latin typeface="+mj-lt"/>
              </a:rPr>
              <a:t> - </a:t>
            </a:r>
            <a:r>
              <a:rPr lang="en-US" sz="2400" b="1" dirty="0" err="1">
                <a:latin typeface="+mj-lt"/>
              </a:rPr>
              <a:t>yù</a:t>
            </a:r>
            <a:r>
              <a:rPr lang="en-US" sz="2400" b="1" dirty="0">
                <a:latin typeface="+mj-lt"/>
              </a:rPr>
              <a:t> </a:t>
            </a:r>
            <a:r>
              <a:rPr lang="en-US" sz="2400" b="1" dirty="0" err="1">
                <a:latin typeface="+mj-lt"/>
              </a:rPr>
              <a:t>thöùc</a:t>
            </a:r>
            <a:r>
              <a:rPr lang="en-US" sz="2400" b="1" dirty="0">
                <a:latin typeface="+mj-lt"/>
              </a:rPr>
              <a:t> &amp; </a:t>
            </a:r>
            <a:r>
              <a:rPr lang="en-US" sz="2400" b="1" dirty="0" err="1">
                <a:latin typeface="+mj-lt"/>
              </a:rPr>
              <a:t>nguyeân</a:t>
            </a:r>
            <a:r>
              <a:rPr lang="en-US" sz="2400" b="1" dirty="0">
                <a:latin typeface="+mj-lt"/>
              </a:rPr>
              <a:t> </a:t>
            </a:r>
            <a:r>
              <a:rPr lang="en-US" sz="2400" b="1" dirty="0" err="1">
                <a:latin typeface="+mj-lt"/>
              </a:rPr>
              <a:t>taéc</a:t>
            </a:r>
            <a:r>
              <a:rPr lang="en-US" sz="2400" b="1" dirty="0">
                <a:latin typeface="+mj-lt"/>
              </a:rPr>
              <a:t> </a:t>
            </a:r>
            <a:r>
              <a:rPr lang="en-US" sz="2400" b="1" dirty="0" err="1">
                <a:latin typeface="+mj-lt"/>
              </a:rPr>
              <a:t>khaùch</a:t>
            </a:r>
            <a:r>
              <a:rPr lang="en-US" sz="2400" b="1" dirty="0">
                <a:latin typeface="+mj-lt"/>
              </a:rPr>
              <a:t> </a:t>
            </a:r>
            <a:r>
              <a:rPr lang="en-US" sz="2400" b="1" dirty="0" err="1">
                <a:latin typeface="+mj-lt"/>
              </a:rPr>
              <a:t>quan</a:t>
            </a:r>
            <a:endParaRPr lang="en-US" sz="2400" b="1" spc="-50" dirty="0">
              <a:latin typeface="+mj-lt"/>
            </a:endParaRPr>
          </a:p>
        </p:txBody>
      </p:sp>
      <p:sp>
        <p:nvSpPr>
          <p:cNvPr id="27" name="AutoShape 49"/>
          <p:cNvSpPr>
            <a:spLocks noChangeArrowheads="1"/>
          </p:cNvSpPr>
          <p:nvPr/>
        </p:nvSpPr>
        <p:spPr bwMode="auto">
          <a:xfrm>
            <a:off x="56003" y="477718"/>
            <a:ext cx="3685734" cy="415636"/>
          </a:xfrm>
          <a:prstGeom prst="roundRect">
            <a:avLst>
              <a:gd name="adj" fmla="val 17948"/>
            </a:avLst>
          </a:prstGeom>
          <a:solidFill>
            <a:srgbClr val="000066"/>
          </a:solidFill>
          <a:ln w="6350" algn="ctr">
            <a:solidFill>
              <a:schemeClr val="tx1">
                <a:lumMod val="65000"/>
              </a:schemeClr>
            </a:solidFill>
            <a:round/>
            <a:headEnd/>
            <a:tailEnd/>
          </a:ln>
          <a:effectLst>
            <a:outerShdw blurRad="44450" dist="27940" dir="5400000" algn="ctr">
              <a:srgbClr val="000000">
                <a:alpha val="32000"/>
              </a:srgbClr>
            </a:outerShdw>
          </a:effectLst>
        </p:spPr>
        <p:txBody>
          <a:bodyPr wrap="none" anchor="ctr"/>
          <a:lstStyle/>
          <a:p>
            <a:pPr algn="ctr">
              <a:spcBef>
                <a:spcPts val="0"/>
              </a:spcBef>
              <a:spcAft>
                <a:spcPts val="0"/>
              </a:spcAft>
            </a:pPr>
            <a:r>
              <a:rPr lang="en-US" sz="2400" b="1" dirty="0">
                <a:solidFill>
                  <a:srgbClr val="AAFFFF"/>
                </a:solidFill>
                <a:latin typeface="VN-NTime" pitchFamily="2" charset="0"/>
              </a:rPr>
              <a:t>d)</a:t>
            </a:r>
            <a:r>
              <a:rPr lang="en-US" sz="2400" b="1" dirty="0"/>
              <a:t> </a:t>
            </a:r>
            <a:r>
              <a:rPr lang="en-US" sz="2400" b="1" dirty="0" err="1">
                <a:latin typeface="VN-NTime" pitchFamily="2" charset="0"/>
              </a:rPr>
              <a:t>Nguyeân</a:t>
            </a:r>
            <a:r>
              <a:rPr lang="en-US" sz="2400" b="1" dirty="0">
                <a:latin typeface="VN-NTime" pitchFamily="2" charset="0"/>
              </a:rPr>
              <a:t> </a:t>
            </a:r>
            <a:r>
              <a:rPr lang="en-US" sz="2400" b="1" dirty="0" err="1">
                <a:latin typeface="VN-NTime" pitchFamily="2" charset="0"/>
              </a:rPr>
              <a:t>taéc</a:t>
            </a:r>
            <a:r>
              <a:rPr lang="en-US" sz="2400" b="1" dirty="0">
                <a:latin typeface="VN-NTime" pitchFamily="2" charset="0"/>
              </a:rPr>
              <a:t> </a:t>
            </a:r>
            <a:r>
              <a:rPr lang="en-US" sz="2400" b="1" dirty="0" err="1">
                <a:latin typeface="VN-NTime" pitchFamily="2" charset="0"/>
              </a:rPr>
              <a:t>khaùch</a:t>
            </a:r>
            <a:r>
              <a:rPr lang="en-US" sz="2400" b="1" dirty="0">
                <a:latin typeface="VN-NTime" pitchFamily="2" charset="0"/>
              </a:rPr>
              <a:t> </a:t>
            </a:r>
            <a:r>
              <a:rPr lang="en-US" sz="2400" b="1" dirty="0" err="1">
                <a:latin typeface="VN-NTime" pitchFamily="2" charset="0"/>
              </a:rPr>
              <a:t>quan</a:t>
            </a:r>
            <a:endParaRPr lang="en-US" sz="2400" b="1" dirty="0">
              <a:solidFill>
                <a:prstClr val="white"/>
              </a:solidFill>
              <a:latin typeface="VN-NTime" pitchFamily="2" charset="0"/>
            </a:endParaRPr>
          </a:p>
        </p:txBody>
      </p:sp>
    </p:spTree>
    <p:extLst>
      <p:ext uri="{BB962C8B-B14F-4D97-AF65-F5344CB8AC3E}">
        <p14:creationId xmlns:p14="http://schemas.microsoft.com/office/powerpoint/2010/main" val="256336061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5" grpId="0" animBg="1"/>
      <p:bldP spid="8" grpId="0" animBg="1"/>
      <p:bldP spid="2" grpId="0" animBg="1"/>
      <p:bldP spid="9" grpId="0" animBg="1"/>
      <p:bldP spid="22" grpId="0" animBg="1"/>
      <p:bldP spid="23" grpId="0" animBg="1"/>
      <p:bldP spid="24"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ounded Rectangle 1"/>
          <p:cNvSpPr/>
          <p:nvPr/>
        </p:nvSpPr>
        <p:spPr>
          <a:xfrm>
            <a:off x="922337" y="1140145"/>
            <a:ext cx="835978" cy="841055"/>
          </a:xfrm>
          <a:prstGeom prst="roundRect">
            <a:avLst>
              <a:gd name="adj" fmla="val 12214"/>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Ñònh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nghóa</a:t>
            </a:r>
            <a:endParaRPr lang="en-US" sz="2400" dirty="0">
              <a:solidFill>
                <a:prstClr val="black"/>
              </a:solidFill>
              <a:latin typeface="VNI-Swiss-Condense" pitchFamily="2" charset="0"/>
            </a:endParaRPr>
          </a:p>
        </p:txBody>
      </p:sp>
      <p:sp>
        <p:nvSpPr>
          <p:cNvPr id="3" name="Rounded Rectangle 2"/>
          <p:cNvSpPr/>
          <p:nvPr/>
        </p:nvSpPr>
        <p:spPr>
          <a:xfrm>
            <a:off x="1797560" y="990600"/>
            <a:ext cx="8040184" cy="1209072"/>
          </a:xfrm>
          <a:prstGeom prst="roundRect">
            <a:avLst>
              <a:gd name="adj" fmla="val 6310"/>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0"/>
              </a:spcBef>
              <a:spcAft>
                <a:spcPts val="0"/>
              </a:spcAft>
              <a:defRPr/>
            </a:pPr>
            <a:r>
              <a:rPr lang="en-US" sz="2400" b="1">
                <a:solidFill>
                  <a:srgbClr val="800000"/>
                </a:solidFill>
                <a:latin typeface="VN-NTime" pitchFamily="2" charset="0"/>
                <a:cs typeface="Arial" charset="0"/>
              </a:rPr>
              <a:t>Hoaït ñoäng thöïc tieãn: </a:t>
            </a:r>
            <a:r>
              <a:rPr lang="en-US" sz="2400" b="1">
                <a:solidFill>
                  <a:prstClr val="black"/>
                </a:solidFill>
                <a:latin typeface="VN-NTime" pitchFamily="2" charset="0"/>
                <a:cs typeface="Arial" charset="0"/>
              </a:rPr>
              <a:t>Toaøn boä hoaït ñoäng vaät chaát, ñoái töôïng – caûm tính, coù muïc ñích, mang tính lòch söû – xaõ hoäi cuûa con ngöôøi nhaèm caûi bieán töï nhieân vaø xaõ hoäi.</a:t>
            </a:r>
            <a:endParaRPr lang="en-US" sz="2400" b="1" dirty="0">
              <a:solidFill>
                <a:prstClr val="black"/>
              </a:solidFill>
              <a:latin typeface="VN-NTime" pitchFamily="2" charset="0"/>
              <a:cs typeface="Arial" charset="0"/>
            </a:endParaRPr>
          </a:p>
        </p:txBody>
      </p:sp>
      <p:sp>
        <p:nvSpPr>
          <p:cNvPr id="34" name="Rounded Rectangle 33"/>
          <p:cNvSpPr/>
          <p:nvPr/>
        </p:nvSpPr>
        <p:spPr>
          <a:xfrm>
            <a:off x="1378080" y="2941074"/>
            <a:ext cx="2541748" cy="1152159"/>
          </a:xfrm>
          <a:prstGeom prst="roundRect">
            <a:avLst>
              <a:gd name="adj" fmla="val 6257"/>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Tính vaät chaát bao truøm leân toaøn boä keát caáu cuûa t.tieãn</a:t>
            </a:r>
            <a:endParaRPr lang="en-US" sz="2400" b="1" dirty="0">
              <a:solidFill>
                <a:srgbClr val="0000CC"/>
              </a:solidFill>
              <a:latin typeface="VN-NTime" pitchFamily="2" charset="0"/>
              <a:cs typeface="Arial" charset="0"/>
            </a:endParaRPr>
          </a:p>
        </p:txBody>
      </p:sp>
      <p:sp>
        <p:nvSpPr>
          <p:cNvPr id="36" name="Rounded Rectangle 35"/>
          <p:cNvSpPr/>
          <p:nvPr/>
        </p:nvSpPr>
        <p:spPr>
          <a:xfrm>
            <a:off x="924206" y="4773304"/>
            <a:ext cx="873353" cy="1483968"/>
          </a:xfrm>
          <a:prstGeom prst="roundRect">
            <a:avLst>
              <a:gd name="adj" fmla="val 6257"/>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prstClr val="black"/>
                </a:solidFill>
                <a:latin typeface="VNI-Swiss-Condense" pitchFamily="2" charset="0"/>
              </a:rPr>
              <a:t>Hình thöùc cô baûn</a:t>
            </a:r>
            <a:endParaRPr lang="en-US" sz="2400" dirty="0">
              <a:solidFill>
                <a:prstClr val="black"/>
              </a:solidFill>
              <a:latin typeface="VNI-Swiss-Condense" pitchFamily="2" charset="0"/>
            </a:endParaRPr>
          </a:p>
        </p:txBody>
      </p:sp>
      <p:cxnSp>
        <p:nvCxnSpPr>
          <p:cNvPr id="38" name="Straight Arrow Connector 37"/>
          <p:cNvCxnSpPr>
            <a:stCxn id="36" idx="3"/>
            <a:endCxn id="41" idx="1"/>
          </p:cNvCxnSpPr>
          <p:nvPr/>
        </p:nvCxnSpPr>
        <p:spPr>
          <a:xfrm flipV="1">
            <a:off x="1797559" y="4604946"/>
            <a:ext cx="267781" cy="910342"/>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3"/>
            <a:endCxn id="42" idx="1"/>
          </p:cNvCxnSpPr>
          <p:nvPr/>
        </p:nvCxnSpPr>
        <p:spPr>
          <a:xfrm>
            <a:off x="1797559" y="5515288"/>
            <a:ext cx="302934" cy="916389"/>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9099" y="2940624"/>
            <a:ext cx="969438" cy="869376"/>
          </a:xfrm>
          <a:prstGeom prst="roundRect">
            <a:avLst>
              <a:gd name="adj" fmla="val 12214"/>
            </a:avLst>
          </a:prstGeom>
          <a:solidFill>
            <a:schemeClr val="accent6">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a:solidFill>
                  <a:srgbClr val="800000"/>
                </a:solidFill>
                <a:latin typeface="VN-NTime" pitchFamily="2" charset="0"/>
              </a:rPr>
              <a:t>Thöïctieãn</a:t>
            </a:r>
            <a:endParaRPr lang="en-US" sz="2400" b="1" dirty="0">
              <a:solidFill>
                <a:srgbClr val="800000"/>
              </a:solidFill>
              <a:latin typeface="VN-NTime" pitchFamily="2" charset="0"/>
            </a:endParaRPr>
          </a:p>
        </p:txBody>
      </p:sp>
      <p:cxnSp>
        <p:nvCxnSpPr>
          <p:cNvPr id="73" name="Straight Arrow Connector 72"/>
          <p:cNvCxnSpPr>
            <a:stCxn id="58" idx="3"/>
            <a:endCxn id="2" idx="2"/>
          </p:cNvCxnSpPr>
          <p:nvPr/>
        </p:nvCxnSpPr>
        <p:spPr>
          <a:xfrm flipV="1">
            <a:off x="998537" y="1981200"/>
            <a:ext cx="341789" cy="1394112"/>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8" idx="3"/>
            <a:endCxn id="36" idx="0"/>
          </p:cNvCxnSpPr>
          <p:nvPr/>
        </p:nvCxnSpPr>
        <p:spPr>
          <a:xfrm>
            <a:off x="998537" y="3375312"/>
            <a:ext cx="362346" cy="1397992"/>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19" name="AutoShape 49"/>
          <p:cNvSpPr>
            <a:spLocks noChangeArrowheads="1"/>
          </p:cNvSpPr>
          <p:nvPr/>
        </p:nvSpPr>
        <p:spPr bwMode="auto">
          <a:xfrm>
            <a:off x="77287" y="471468"/>
            <a:ext cx="2978650" cy="415636"/>
          </a:xfrm>
          <a:prstGeom prst="roundRect">
            <a:avLst>
              <a:gd name="adj" fmla="val 17948"/>
            </a:avLst>
          </a:prstGeom>
          <a:solidFill>
            <a:srgbClr val="002060"/>
          </a:solidFill>
          <a:ln w="952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66FF66"/>
                </a:solidFill>
                <a:latin typeface="VN-NTime" pitchFamily="2" charset="0"/>
                <a:cs typeface="Times New Roman" pitchFamily="18" charset="0"/>
              </a:rPr>
              <a:t>a)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thöïc</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tieãn</a:t>
            </a:r>
            <a:endParaRPr lang="en-US" sz="2400" b="1" dirty="0">
              <a:solidFill>
                <a:srgbClr val="FFFFFF"/>
              </a:solidFill>
              <a:latin typeface="VN-NTime" pitchFamily="2" charset="0"/>
              <a:cs typeface="Times New Roman" pitchFamily="18" charset="0"/>
            </a:endParaRPr>
          </a:p>
        </p:txBody>
      </p:sp>
      <p:sp>
        <p:nvSpPr>
          <p:cNvPr id="25" name="Rounded Rectangle 24"/>
          <p:cNvSpPr/>
          <p:nvPr/>
        </p:nvSpPr>
        <p:spPr>
          <a:xfrm>
            <a:off x="3973800" y="2455864"/>
            <a:ext cx="1752600"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rPr>
              <a:t>Tính saùng taïo</a:t>
            </a:r>
          </a:p>
        </p:txBody>
      </p:sp>
      <p:sp>
        <p:nvSpPr>
          <p:cNvPr id="28" name="Rounded Rectangle 27"/>
          <p:cNvSpPr/>
          <p:nvPr/>
        </p:nvSpPr>
        <p:spPr>
          <a:xfrm>
            <a:off x="5780992" y="2467303"/>
            <a:ext cx="1672937"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a:solidFill>
                  <a:srgbClr val="002060"/>
                </a:solidFill>
                <a:latin typeface="VNI-Swiss-Condense" pitchFamily="2" charset="0"/>
              </a:rPr>
              <a:t>Tính muïc ñích</a:t>
            </a:r>
            <a:endParaRPr lang="en-US" sz="2400" dirty="0">
              <a:solidFill>
                <a:srgbClr val="002060"/>
              </a:solidFill>
              <a:latin typeface="VNI-Swiss-Condense" pitchFamily="2" charset="0"/>
            </a:endParaRPr>
          </a:p>
        </p:txBody>
      </p:sp>
      <p:sp>
        <p:nvSpPr>
          <p:cNvPr id="29" name="Rounded Rectangle 28"/>
          <p:cNvSpPr/>
          <p:nvPr/>
        </p:nvSpPr>
        <p:spPr>
          <a:xfrm>
            <a:off x="7475536" y="2456768"/>
            <a:ext cx="2362203"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a:solidFill>
                  <a:srgbClr val="002060"/>
                </a:solidFill>
                <a:latin typeface="VNI-Swiss-Condense" pitchFamily="2" charset="0"/>
              </a:rPr>
              <a:t>Tính lòch söû – xaõ hoäi</a:t>
            </a:r>
            <a:endParaRPr lang="en-US" sz="2400" i="1" dirty="0">
              <a:solidFill>
                <a:srgbClr val="002060"/>
              </a:solidFill>
            </a:endParaRPr>
          </a:p>
        </p:txBody>
      </p:sp>
      <p:cxnSp>
        <p:nvCxnSpPr>
          <p:cNvPr id="15" name="Straight Arrow Connector 14"/>
          <p:cNvCxnSpPr>
            <a:stCxn id="3" idx="2"/>
            <a:endCxn id="29" idx="0"/>
          </p:cNvCxnSpPr>
          <p:nvPr/>
        </p:nvCxnSpPr>
        <p:spPr>
          <a:xfrm>
            <a:off x="5817652" y="2199672"/>
            <a:ext cx="2838986" cy="257096"/>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a:endCxn id="28" idx="0"/>
          </p:cNvCxnSpPr>
          <p:nvPr/>
        </p:nvCxnSpPr>
        <p:spPr>
          <a:xfrm>
            <a:off x="5817652" y="2199672"/>
            <a:ext cx="799809" cy="267631"/>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 idx="2"/>
            <a:endCxn id="25" idx="0"/>
          </p:cNvCxnSpPr>
          <p:nvPr/>
        </p:nvCxnSpPr>
        <p:spPr>
          <a:xfrm flipH="1">
            <a:off x="4850100" y="2199672"/>
            <a:ext cx="967552" cy="256192"/>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2065340" y="4198289"/>
            <a:ext cx="1447797" cy="813313"/>
          </a:xfrm>
          <a:prstGeom prst="roundRect">
            <a:avLst>
              <a:gd name="adj" fmla="val 3198"/>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rPr>
              <a:t>TT saûn xuaát vaät chaát</a:t>
            </a:r>
            <a:endParaRPr lang="en-US" sz="2400" dirty="0">
              <a:solidFill>
                <a:srgbClr val="002060"/>
              </a:solidFill>
              <a:latin typeface="VNI-Swiss-Condense" pitchFamily="2" charset="0"/>
            </a:endParaRPr>
          </a:p>
        </p:txBody>
      </p:sp>
      <p:sp>
        <p:nvSpPr>
          <p:cNvPr id="42" name="Rounded Rectangle 41"/>
          <p:cNvSpPr/>
          <p:nvPr/>
        </p:nvSpPr>
        <p:spPr>
          <a:xfrm>
            <a:off x="2100493" y="6032649"/>
            <a:ext cx="1412643" cy="798055"/>
          </a:xfrm>
          <a:prstGeom prst="roundRect">
            <a:avLst>
              <a:gd name="adj" fmla="val 3198"/>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rPr>
              <a:t>TT thöïc nghieäm KH</a:t>
            </a:r>
            <a:endParaRPr lang="en-US" sz="2400" dirty="0">
              <a:solidFill>
                <a:srgbClr val="002060"/>
              </a:solidFill>
              <a:latin typeface="VNI-Swiss-Condense" pitchFamily="2" charset="0"/>
            </a:endParaRPr>
          </a:p>
        </p:txBody>
      </p:sp>
      <p:sp>
        <p:nvSpPr>
          <p:cNvPr id="47" name="Rounded Rectangle 46"/>
          <p:cNvSpPr/>
          <p:nvPr/>
        </p:nvSpPr>
        <p:spPr>
          <a:xfrm>
            <a:off x="3574083" y="5118393"/>
            <a:ext cx="6246970" cy="800320"/>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spcBef>
                <a:spcPts val="0"/>
              </a:spcBef>
              <a:defRPr/>
            </a:pPr>
            <a:r>
              <a:rPr lang="en-US" sz="2400" b="1">
                <a:solidFill>
                  <a:srgbClr val="0000CC"/>
                </a:solidFill>
                <a:latin typeface="VN-NTime" pitchFamily="2" charset="0"/>
                <a:cs typeface="Arial" charset="0"/>
              </a:rPr>
              <a:t>Caûi taïo caùc quan heä (/cheá ñoä) xaõ hoäi, thuùc ñaåy söï phaùt trieån tieán boä xaõ hoäi.</a:t>
            </a:r>
            <a:endParaRPr lang="en-US" sz="2400" b="1" dirty="0">
              <a:solidFill>
                <a:srgbClr val="0000CC"/>
              </a:solidFill>
              <a:latin typeface="VN-NTime" pitchFamily="2" charset="0"/>
              <a:cs typeface="Arial" charset="0"/>
            </a:endParaRPr>
          </a:p>
        </p:txBody>
      </p:sp>
      <p:sp>
        <p:nvSpPr>
          <p:cNvPr id="37" name="Rounded Rectangle 36"/>
          <p:cNvSpPr/>
          <p:nvPr/>
        </p:nvSpPr>
        <p:spPr>
          <a:xfrm>
            <a:off x="1353846" y="2480945"/>
            <a:ext cx="2565982"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rPr>
              <a:t>Tính vaät chaát phoå bieán</a:t>
            </a:r>
          </a:p>
        </p:txBody>
      </p:sp>
      <p:sp>
        <p:nvSpPr>
          <p:cNvPr id="43" name="Rounded Rectangle 42"/>
          <p:cNvSpPr/>
          <p:nvPr/>
        </p:nvSpPr>
        <p:spPr>
          <a:xfrm>
            <a:off x="3973800" y="2914682"/>
            <a:ext cx="1748061" cy="1152159"/>
          </a:xfrm>
          <a:prstGeom prst="roundRect">
            <a:avLst>
              <a:gd name="adj" fmla="val 6257"/>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Caûi bieán töï nhieân, xaõ hoäi vaø CN</a:t>
            </a:r>
            <a:endParaRPr lang="en-US" sz="2400" b="1" dirty="0">
              <a:solidFill>
                <a:srgbClr val="0000CC"/>
              </a:solidFill>
              <a:latin typeface="VN-NTime" pitchFamily="2" charset="0"/>
              <a:cs typeface="Arial" charset="0"/>
            </a:endParaRPr>
          </a:p>
        </p:txBody>
      </p:sp>
      <p:sp>
        <p:nvSpPr>
          <p:cNvPr id="50" name="Rounded Rectangle 49"/>
          <p:cNvSpPr/>
          <p:nvPr/>
        </p:nvSpPr>
        <p:spPr>
          <a:xfrm>
            <a:off x="5776381" y="2924497"/>
            <a:ext cx="1671860" cy="1152159"/>
          </a:xfrm>
          <a:prstGeom prst="roundRect">
            <a:avLst>
              <a:gd name="adj" fmla="val 6257"/>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Do yù thöùc, lôïi ích CN quy ñònh</a:t>
            </a:r>
            <a:endParaRPr lang="en-US" sz="2400" b="1" dirty="0">
              <a:solidFill>
                <a:srgbClr val="0000CC"/>
              </a:solidFill>
              <a:latin typeface="VN-NTime" pitchFamily="2" charset="0"/>
              <a:cs typeface="Arial" charset="0"/>
            </a:endParaRPr>
          </a:p>
        </p:txBody>
      </p:sp>
      <p:sp>
        <p:nvSpPr>
          <p:cNvPr id="51" name="Rounded Rectangle 50"/>
          <p:cNvSpPr/>
          <p:nvPr/>
        </p:nvSpPr>
        <p:spPr>
          <a:xfrm>
            <a:off x="7515332" y="2905161"/>
            <a:ext cx="2321641" cy="1152159"/>
          </a:xfrm>
          <a:prstGeom prst="roundRect">
            <a:avLst>
              <a:gd name="adj" fmla="val 6257"/>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Cô sôû toàn taïi, p.trieån XH, bieán ñoåi cuøng vôùi XH</a:t>
            </a:r>
            <a:endParaRPr lang="en-US" sz="2400" b="1" dirty="0">
              <a:solidFill>
                <a:srgbClr val="0000CC"/>
              </a:solidFill>
              <a:latin typeface="VN-NTime" pitchFamily="2" charset="0"/>
              <a:cs typeface="Arial" charset="0"/>
            </a:endParaRPr>
          </a:p>
        </p:txBody>
      </p:sp>
      <p:cxnSp>
        <p:nvCxnSpPr>
          <p:cNvPr id="22" name="Straight Arrow Connector 21"/>
          <p:cNvCxnSpPr>
            <a:stCxn id="3" idx="2"/>
            <a:endCxn id="37" idx="0"/>
          </p:cNvCxnSpPr>
          <p:nvPr/>
        </p:nvCxnSpPr>
        <p:spPr>
          <a:xfrm flipH="1">
            <a:off x="2636837" y="2199672"/>
            <a:ext cx="3180815" cy="281273"/>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2065337" y="5105400"/>
            <a:ext cx="1447800" cy="813313"/>
          </a:xfrm>
          <a:prstGeom prst="roundRect">
            <a:avLst>
              <a:gd name="adj" fmla="val 3198"/>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rPr>
              <a:t>TT chính trò - xaõ hoäi</a:t>
            </a:r>
            <a:endParaRPr lang="en-US" sz="2400" dirty="0">
              <a:solidFill>
                <a:srgbClr val="002060"/>
              </a:solidFill>
              <a:latin typeface="VNI-Swiss-Condense" pitchFamily="2" charset="0"/>
            </a:endParaRPr>
          </a:p>
        </p:txBody>
      </p:sp>
      <p:cxnSp>
        <p:nvCxnSpPr>
          <p:cNvPr id="63" name="Straight Arrow Connector 62"/>
          <p:cNvCxnSpPr>
            <a:stCxn id="36" idx="3"/>
            <a:endCxn id="64" idx="1"/>
          </p:cNvCxnSpPr>
          <p:nvPr/>
        </p:nvCxnSpPr>
        <p:spPr>
          <a:xfrm flipV="1">
            <a:off x="1797559" y="5512057"/>
            <a:ext cx="267778" cy="3231"/>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3589337" y="6030384"/>
            <a:ext cx="6246970" cy="800320"/>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spcBef>
                <a:spcPts val="0"/>
              </a:spcBef>
              <a:defRPr/>
            </a:pPr>
            <a:r>
              <a:rPr lang="en-US" sz="2400" b="1">
                <a:solidFill>
                  <a:srgbClr val="0000CC"/>
                </a:solidFill>
                <a:latin typeface="VN-NTime" pitchFamily="2" charset="0"/>
                <a:cs typeface="Arial" charset="0"/>
              </a:rPr>
              <a:t>Gaén vôùi caùch maïng KH-KT, ngaøy caøng quan troïng, thuùc ñaåy söï phaùt trieån tieán boä cuûa xaõ hoäi.</a:t>
            </a:r>
            <a:endParaRPr lang="en-US" sz="2400" b="1" dirty="0">
              <a:solidFill>
                <a:srgbClr val="0000CC"/>
              </a:solidFill>
              <a:latin typeface="VN-NTime" pitchFamily="2" charset="0"/>
              <a:cs typeface="Arial" charset="0"/>
            </a:endParaRPr>
          </a:p>
        </p:txBody>
      </p:sp>
      <p:sp>
        <p:nvSpPr>
          <p:cNvPr id="72" name="Rounded Rectangle 71"/>
          <p:cNvSpPr/>
          <p:nvPr/>
        </p:nvSpPr>
        <p:spPr>
          <a:xfrm>
            <a:off x="3590003" y="4215232"/>
            <a:ext cx="6246970" cy="800320"/>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spc="-30">
                <a:solidFill>
                  <a:srgbClr val="0000CC"/>
                </a:solidFill>
                <a:latin typeface="VN-NTime" pitchFamily="2" charset="0"/>
                <a:cs typeface="Arial" charset="0"/>
              </a:rPr>
              <a:t>Cô baûn, laâu ñôøi nhaát; T</a:t>
            </a:r>
            <a:r>
              <a:rPr lang="en-US" sz="2400" b="1" spc="-30">
                <a:solidFill>
                  <a:srgbClr val="0000CC"/>
                </a:solidFill>
                <a:latin typeface="VN-NTime" pitchFamily="2" charset="0"/>
                <a:cs typeface="Arial" pitchFamily="34" charset="0"/>
              </a:rPr>
              <a:t>aïo ra cuûa caûi vaät chaát theo nhu caàu sinh toàn CN; </a:t>
            </a:r>
            <a:r>
              <a:rPr lang="en-US" sz="2400" b="1" spc="-30">
                <a:solidFill>
                  <a:srgbClr val="0000CC"/>
                </a:solidFill>
                <a:latin typeface="VN-NTime" pitchFamily="2" charset="0"/>
                <a:cs typeface="Arial" charset="0"/>
              </a:rPr>
              <a:t>Caûi taïo giôùi töï nhieân, CN.</a:t>
            </a:r>
            <a:endParaRPr lang="en-US" sz="2400" b="1" spc="-30" dirty="0">
              <a:solidFill>
                <a:srgbClr val="0000CC"/>
              </a:solidFill>
              <a:latin typeface="VN-NTime" pitchFamily="2" charset="0"/>
              <a:cs typeface="Arial" charset="0"/>
            </a:endParaRPr>
          </a:p>
        </p:txBody>
      </p:sp>
      <p:sp>
        <p:nvSpPr>
          <p:cNvPr id="31"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Tree>
    <p:extLst>
      <p:ext uri="{BB962C8B-B14F-4D97-AF65-F5344CB8AC3E}">
        <p14:creationId xmlns:p14="http://schemas.microsoft.com/office/powerpoint/2010/main" val="1003522953"/>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7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3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fade">
                                      <p:cBhvr>
                                        <p:cTn id="1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4" grpId="0" animBg="1"/>
      <p:bldP spid="36" grpId="0" animBg="1"/>
      <p:bldP spid="58" grpId="0" animBg="1"/>
      <p:bldP spid="19" grpId="0" animBg="1"/>
      <p:bldP spid="25" grpId="0" animBg="1"/>
      <p:bldP spid="28" grpId="0" animBg="1"/>
      <p:bldP spid="29" grpId="0" animBg="1"/>
      <p:bldP spid="41" grpId="0" animBg="1"/>
      <p:bldP spid="42" grpId="0" animBg="1"/>
      <p:bldP spid="47" grpId="0" animBg="1"/>
      <p:bldP spid="37" grpId="0" animBg="1"/>
      <p:bldP spid="43" grpId="0" animBg="1"/>
      <p:bldP spid="50" grpId="0" animBg="1"/>
      <p:bldP spid="51" grpId="0" animBg="1"/>
      <p:bldP spid="64" grpId="0" animBg="1"/>
      <p:bldP spid="71" grpId="0" animBg="1"/>
      <p:bldP spid="72" grpId="0" animBg="1"/>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17" name="Rounded Rectangle 16"/>
          <p:cNvSpPr/>
          <p:nvPr/>
        </p:nvSpPr>
        <p:spPr bwMode="auto">
          <a:xfrm>
            <a:off x="1645159" y="956869"/>
            <a:ext cx="8192578" cy="1993031"/>
          </a:xfrm>
          <a:prstGeom prst="roundRect">
            <a:avLst>
              <a:gd name="adj" fmla="val 3658"/>
            </a:avLst>
          </a:prstGeom>
          <a:solidFill>
            <a:schemeClr val="tx1"/>
          </a:solidFill>
          <a:ln w="9525" cap="flat" cmpd="sng" algn="ctr">
            <a:solidFill>
              <a:schemeClr val="bg2">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eaLnBrk="0" hangingPunct="0">
              <a:buFont typeface="Arial" panose="020B0604020202020204" pitchFamily="34" charset="0"/>
              <a:buChar char="•"/>
            </a:pPr>
            <a:r>
              <a:rPr lang="en-US" sz="2400" b="1" dirty="0" err="1">
                <a:solidFill>
                  <a:srgbClr val="660033"/>
                </a:solidFill>
                <a:latin typeface="VN-NTime" pitchFamily="2" charset="0"/>
              </a:rPr>
              <a:t>Nhaän</a:t>
            </a:r>
            <a:r>
              <a:rPr lang="en-US" sz="2400" b="1" dirty="0">
                <a:solidFill>
                  <a:srgbClr val="660033"/>
                </a:solidFill>
                <a:latin typeface="VN-NTime" pitchFamily="2" charset="0"/>
              </a:rPr>
              <a:t> </a:t>
            </a:r>
            <a:r>
              <a:rPr lang="en-US" sz="2400" b="1" dirty="0" err="1">
                <a:solidFill>
                  <a:srgbClr val="660033"/>
                </a:solidFill>
                <a:latin typeface="VN-NTime" pitchFamily="2" charset="0"/>
              </a:rPr>
              <a:t>thöùc</a:t>
            </a:r>
            <a:r>
              <a:rPr lang="en-US" sz="2400" b="1" dirty="0">
                <a:solidFill>
                  <a:srgbClr val="660033"/>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altLang="ja-JP" sz="2400" b="1" dirty="0" err="1">
                <a:solidFill>
                  <a:srgbClr val="000000"/>
                </a:solidFill>
                <a:latin typeface="VN-NTime" pitchFamily="2" charset="0"/>
              </a:rPr>
              <a:t>söï</a:t>
            </a:r>
            <a:r>
              <a:rPr lang="ja-JP" altLang="en-US" sz="2400" b="1" dirty="0">
                <a:solidFill>
                  <a:srgbClr val="000000"/>
                </a:solidFill>
                <a:latin typeface="VN-NTime" pitchFamily="2" charset="0"/>
              </a:rPr>
              <a:t> </a:t>
            </a:r>
            <a:r>
              <a:rPr lang="en-US" altLang="ja-JP" sz="2400" b="1" dirty="0" err="1">
                <a:solidFill>
                  <a:srgbClr val="000000"/>
                </a:solidFill>
                <a:latin typeface="VN-NTime" pitchFamily="2" charset="0"/>
              </a:rPr>
              <a:t>phaûn</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aùnh</a:t>
            </a:r>
            <a:r>
              <a:rPr lang="ja-JP" altLang="en-US" sz="2400" b="1" dirty="0">
                <a:solidFill>
                  <a:srgbClr val="000000"/>
                </a:solidFill>
                <a:latin typeface="VN-NTime" pitchFamily="2" charset="0"/>
              </a:rPr>
              <a:t> </a:t>
            </a:r>
            <a:r>
              <a:rPr lang="en-US" altLang="ja-JP" sz="2400" b="1" dirty="0" err="1">
                <a:solidFill>
                  <a:srgbClr val="660033"/>
                </a:solidFill>
                <a:latin typeface="VN-NTime" pitchFamily="2" charset="0"/>
              </a:rPr>
              <a:t>naêng</a:t>
            </a:r>
            <a:r>
              <a:rPr lang="en-US" altLang="ja-JP" sz="2400" b="1" dirty="0">
                <a:solidFill>
                  <a:srgbClr val="660033"/>
                </a:solidFill>
                <a:latin typeface="VN-NTime" pitchFamily="2" charset="0"/>
              </a:rPr>
              <a:t> </a:t>
            </a:r>
            <a:r>
              <a:rPr lang="en-US" altLang="ja-JP" sz="2400" b="1" dirty="0" err="1">
                <a:solidFill>
                  <a:srgbClr val="660033"/>
                </a:solidFill>
                <a:latin typeface="VN-NTime" pitchFamily="2" charset="0"/>
              </a:rPr>
              <a:t>ñoäng</a:t>
            </a:r>
            <a:r>
              <a:rPr lang="en-US" altLang="ja-JP" sz="2400" b="1" dirty="0">
                <a:solidFill>
                  <a:srgbClr val="660033"/>
                </a:solidFill>
                <a:latin typeface="VN-NTime" pitchFamily="2" charset="0"/>
              </a:rPr>
              <a:t>, </a:t>
            </a:r>
            <a:r>
              <a:rPr lang="en-US" altLang="ja-JP" sz="2400" b="1" dirty="0" err="1">
                <a:solidFill>
                  <a:srgbClr val="660033"/>
                </a:solidFill>
                <a:latin typeface="VN-NTime" pitchFamily="2" charset="0"/>
              </a:rPr>
              <a:t>saùng</a:t>
            </a:r>
            <a:r>
              <a:rPr lang="en-US" altLang="ja-JP" sz="2400" b="1" dirty="0">
                <a:solidFill>
                  <a:srgbClr val="660033"/>
                </a:solidFill>
                <a:latin typeface="VN-NTime" pitchFamily="2" charset="0"/>
              </a:rPr>
              <a:t> </a:t>
            </a:r>
            <a:r>
              <a:rPr lang="en-US" altLang="ja-JP" sz="2400" b="1" dirty="0" err="1">
                <a:solidFill>
                  <a:srgbClr val="660033"/>
                </a:solidFill>
                <a:latin typeface="VN-NTime" pitchFamily="2" charset="0"/>
              </a:rPr>
              <a:t>taïo</a:t>
            </a:r>
            <a:r>
              <a:rPr lang="en-US" altLang="ja-JP" sz="2400" b="1" dirty="0">
                <a:solidFill>
                  <a:srgbClr val="660033"/>
                </a:solidFill>
                <a:latin typeface="VN-NTime" pitchFamily="2" charset="0"/>
              </a:rPr>
              <a:t> </a:t>
            </a:r>
            <a:r>
              <a:rPr lang="en-US" altLang="ja-JP" sz="2400" b="1" dirty="0" err="1">
                <a:solidFill>
                  <a:srgbClr val="000000"/>
                </a:solidFill>
                <a:latin typeface="VN-NTime" pitchFamily="2" charset="0"/>
              </a:rPr>
              <a:t>theá</a:t>
            </a:r>
            <a:r>
              <a:rPr lang="ja-JP" altLang="en-US" sz="2400" b="1" dirty="0">
                <a:solidFill>
                  <a:srgbClr val="000000"/>
                </a:solidFill>
                <a:latin typeface="VN-NTime" pitchFamily="2" charset="0"/>
              </a:rPr>
              <a:t> </a:t>
            </a:r>
            <a:r>
              <a:rPr lang="en-US" altLang="ja-JP" sz="2400" b="1" dirty="0" err="1">
                <a:solidFill>
                  <a:srgbClr val="000000"/>
                </a:solidFill>
                <a:latin typeface="VN-NTime" pitchFamily="2" charset="0"/>
              </a:rPr>
              <a:t>giôùi</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khaùch</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quan</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khaùch</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theå</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vaøo</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trong</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boä</a:t>
            </a:r>
            <a:r>
              <a:rPr lang="ja-JP" altLang="en-US" sz="2400" b="1" dirty="0">
                <a:solidFill>
                  <a:srgbClr val="000000"/>
                </a:solidFill>
                <a:latin typeface="VN-NTime" pitchFamily="2" charset="0"/>
              </a:rPr>
              <a:t> </a:t>
            </a:r>
            <a:r>
              <a:rPr lang="en-US" altLang="ja-JP" sz="2400" b="1" dirty="0" err="1">
                <a:solidFill>
                  <a:srgbClr val="000000"/>
                </a:solidFill>
                <a:latin typeface="VN-NTime" pitchFamily="2" charset="0"/>
              </a:rPr>
              <a:t>oùc</a:t>
            </a:r>
            <a:r>
              <a:rPr lang="en-US" altLang="ja-JP" sz="2400" b="1" dirty="0">
                <a:solidFill>
                  <a:srgbClr val="000000"/>
                </a:solidFill>
                <a:latin typeface="VN-NTime" pitchFamily="2" charset="0"/>
              </a:rPr>
              <a:t> con </a:t>
            </a:r>
            <a:r>
              <a:rPr lang="en-US" altLang="ja-JP" sz="2400" b="1" dirty="0" err="1">
                <a:solidFill>
                  <a:srgbClr val="000000"/>
                </a:solidFill>
                <a:latin typeface="VN-NTime" pitchFamily="2" charset="0"/>
              </a:rPr>
              <a:t>ngöôøi</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chuû</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theå</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laø</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q</a:t>
            </a:r>
            <a:r>
              <a:rPr lang="en-US" sz="2400" b="1" dirty="0" err="1">
                <a:solidFill>
                  <a:srgbClr val="000000"/>
                </a:solidFill>
                <a:latin typeface="VN-NTime" pitchFamily="2" charset="0"/>
              </a:rPr>
              <a:t>uaù</a:t>
            </a:r>
            <a:r>
              <a:rPr lang="en-US" sz="2400" b="1" dirty="0">
                <a:solidFill>
                  <a:srgbClr val="000000"/>
                </a:solidFill>
                <a:latin typeface="VN-NTime" pitchFamily="2" charset="0"/>
              </a:rPr>
              <a:t> </a:t>
            </a:r>
            <a:r>
              <a:rPr lang="en-US" sz="2400" b="1" dirty="0" err="1">
                <a:solidFill>
                  <a:srgbClr val="000000"/>
                </a:solidFill>
                <a:latin typeface="VN-NTime" pitchFamily="2" charset="0"/>
              </a:rPr>
              <a:t>trình</a:t>
            </a:r>
            <a:r>
              <a:rPr lang="en-US" sz="2400" b="1" dirty="0">
                <a:solidFill>
                  <a:srgbClr val="000000"/>
                </a:solidFill>
                <a:latin typeface="VN-NTime" pitchFamily="2" charset="0"/>
              </a:rPr>
              <a:t> </a:t>
            </a:r>
            <a:r>
              <a:rPr lang="en-US" sz="2400" b="1" dirty="0" err="1">
                <a:solidFill>
                  <a:srgbClr val="000000"/>
                </a:solidFill>
                <a:latin typeface="VN-NTime" pitchFamily="2" charset="0"/>
              </a:rPr>
              <a:t>xaâm</a:t>
            </a:r>
            <a:r>
              <a:rPr lang="en-US" sz="2400" b="1" dirty="0">
                <a:solidFill>
                  <a:srgbClr val="000000"/>
                </a:solidFill>
                <a:latin typeface="VN-NTime" pitchFamily="2" charset="0"/>
              </a:rPr>
              <a:t> </a:t>
            </a:r>
            <a:r>
              <a:rPr lang="en-US" sz="2400" b="1" dirty="0" err="1">
                <a:solidFill>
                  <a:srgbClr val="000000"/>
                </a:solidFill>
                <a:latin typeface="VN-NTime" pitchFamily="2" charset="0"/>
              </a:rPr>
              <a:t>nhaäp</a:t>
            </a:r>
            <a:r>
              <a:rPr lang="en-US" sz="2400" b="1" dirty="0">
                <a:solidFill>
                  <a:srgbClr val="000000"/>
                </a:solidFill>
                <a:latin typeface="VN-NTime" pitchFamily="2" charset="0"/>
              </a:rPr>
              <a:t> </a:t>
            </a:r>
            <a:r>
              <a:rPr lang="en-US" sz="2400" b="1" dirty="0" err="1">
                <a:solidFill>
                  <a:srgbClr val="000000"/>
                </a:solidFill>
                <a:latin typeface="VN-NTime" pitchFamily="2" charset="0"/>
              </a:rPr>
              <a:t>saâu</a:t>
            </a:r>
            <a:r>
              <a:rPr lang="en-US" sz="2400" b="1" dirty="0">
                <a:solidFill>
                  <a:srgbClr val="000000"/>
                </a:solidFill>
                <a:latin typeface="VN-NTime" pitchFamily="2" charset="0"/>
              </a:rPr>
              <a:t> </a:t>
            </a:r>
            <a:r>
              <a:rPr lang="en-US" sz="2400" b="1" dirty="0" err="1">
                <a:solidFill>
                  <a:srgbClr val="000000"/>
                </a:solidFill>
                <a:latin typeface="VN-NTime" pitchFamily="2" charset="0"/>
              </a:rPr>
              <a:t>roäng</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trí</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r>
              <a:rPr lang="en-US" sz="2400" b="1" dirty="0" err="1">
                <a:solidFill>
                  <a:srgbClr val="000000"/>
                </a:solidFill>
                <a:latin typeface="VN-NTime" pitchFamily="2" charset="0"/>
              </a:rPr>
              <a:t>vaøo</a:t>
            </a:r>
            <a:r>
              <a:rPr lang="en-US" sz="2400" b="1" dirty="0">
                <a:solidFill>
                  <a:srgbClr val="000000"/>
                </a:solidFill>
                <a:latin typeface="VN-NTime" pitchFamily="2" charset="0"/>
              </a:rPr>
              <a:t> </a:t>
            </a:r>
            <a:r>
              <a:rPr lang="en-US" sz="2400" b="1" dirty="0" err="1">
                <a:solidFill>
                  <a:srgbClr val="000000"/>
                </a:solidFill>
                <a:latin typeface="VN-NTime" pitchFamily="2" charset="0"/>
              </a:rPr>
              <a:t>theá</a:t>
            </a:r>
            <a:r>
              <a:rPr lang="en-US" sz="2400" b="1" dirty="0">
                <a:solidFill>
                  <a:srgbClr val="000000"/>
                </a:solidFill>
                <a:latin typeface="VN-NTime" pitchFamily="2" charset="0"/>
              </a:rPr>
              <a:t> </a:t>
            </a:r>
            <a:r>
              <a:rPr lang="en-US" sz="2400" b="1" dirty="0" err="1">
                <a:solidFill>
                  <a:srgbClr val="000000"/>
                </a:solidFill>
                <a:latin typeface="VN-NTime" pitchFamily="2" charset="0"/>
              </a:rPr>
              <a:t>giôùi</a:t>
            </a:r>
            <a:r>
              <a:rPr lang="en-US" sz="2400" b="1" dirty="0">
                <a:solidFill>
                  <a:srgbClr val="000000"/>
                </a:solidFill>
                <a:latin typeface="VN-NTime" pitchFamily="2" charset="0"/>
              </a:rPr>
              <a:t> </a:t>
            </a:r>
            <a:r>
              <a:rPr lang="en-US" sz="2400" b="1" dirty="0" err="1">
                <a:solidFill>
                  <a:srgbClr val="000000"/>
                </a:solidFill>
                <a:latin typeface="VN-NTime" pitchFamily="2" charset="0"/>
              </a:rPr>
              <a:t>xung</a:t>
            </a:r>
            <a:r>
              <a:rPr lang="en-US" sz="2400" b="1" dirty="0">
                <a:solidFill>
                  <a:srgbClr val="000000"/>
                </a:solidFill>
                <a:latin typeface="VN-NTime" pitchFamily="2" charset="0"/>
              </a:rPr>
              <a:t> </a:t>
            </a:r>
            <a:r>
              <a:rPr lang="en-US" sz="2400" b="1" dirty="0" err="1">
                <a:solidFill>
                  <a:srgbClr val="000000"/>
                </a:solidFill>
                <a:latin typeface="VN-NTime" pitchFamily="2" charset="0"/>
              </a:rPr>
              <a:t>quanh</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tìm</a:t>
            </a:r>
            <a:r>
              <a:rPr lang="en-US" sz="2400" b="1" dirty="0">
                <a:solidFill>
                  <a:srgbClr val="000000"/>
                </a:solidFill>
                <a:latin typeface="VN-NTime" pitchFamily="2" charset="0"/>
              </a:rPr>
              <a:t> </a:t>
            </a:r>
            <a:r>
              <a:rPr lang="en-US" sz="2400" b="1" dirty="0" err="1">
                <a:solidFill>
                  <a:srgbClr val="000000"/>
                </a:solidFill>
                <a:latin typeface="VN-NTime" pitchFamily="2" charset="0"/>
              </a:rPr>
              <a:t>hieåu</a:t>
            </a:r>
            <a:r>
              <a:rPr lang="en-US" sz="2400" b="1" dirty="0">
                <a:solidFill>
                  <a:srgbClr val="000000"/>
                </a:solidFill>
                <a:latin typeface="VN-NTime" pitchFamily="2" charset="0"/>
              </a:rPr>
              <a:t>, </a:t>
            </a:r>
            <a:r>
              <a:rPr lang="en-US" sz="2400" b="1" dirty="0" err="1">
                <a:solidFill>
                  <a:srgbClr val="000000"/>
                </a:solidFill>
                <a:latin typeface="VN-NTime" pitchFamily="2" charset="0"/>
              </a:rPr>
              <a:t>naém</a:t>
            </a:r>
            <a:r>
              <a:rPr lang="en-US" sz="2400" b="1" dirty="0">
                <a:solidFill>
                  <a:srgbClr val="000000"/>
                </a:solidFill>
                <a:latin typeface="VN-NTime" pitchFamily="2" charset="0"/>
              </a:rPr>
              <a:t> </a:t>
            </a:r>
            <a:r>
              <a:rPr lang="en-US" sz="2400" b="1" dirty="0" err="1">
                <a:solidFill>
                  <a:srgbClr val="000000"/>
                </a:solidFill>
                <a:latin typeface="VN-NTime" pitchFamily="2" charset="0"/>
              </a:rPr>
              <a:t>baét</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caáp</a:t>
            </a:r>
            <a:r>
              <a:rPr lang="en-US" sz="2400" b="1" dirty="0">
                <a:solidFill>
                  <a:srgbClr val="000000"/>
                </a:solidFill>
                <a:latin typeface="VN-NTime" pitchFamily="2" charset="0"/>
              </a:rPr>
              <a:t> </a:t>
            </a:r>
            <a:r>
              <a:rPr lang="en-US" sz="2400" b="1" dirty="0" err="1">
                <a:solidFill>
                  <a:srgbClr val="000000"/>
                </a:solidFill>
                <a:latin typeface="VN-NTime" pitchFamily="2" charset="0"/>
              </a:rPr>
              <a:t>ñoä</a:t>
            </a:r>
            <a:r>
              <a:rPr lang="en-US" sz="2400" b="1" dirty="0">
                <a:solidFill>
                  <a:srgbClr val="000000"/>
                </a:solidFill>
                <a:latin typeface="VN-NTime" pitchFamily="2" charset="0"/>
              </a:rPr>
              <a:t> </a:t>
            </a:r>
            <a:r>
              <a:rPr lang="en-US" sz="2400" b="1" dirty="0" err="1">
                <a:solidFill>
                  <a:srgbClr val="000000"/>
                </a:solidFill>
                <a:latin typeface="VN-NTime" pitchFamily="2" charset="0"/>
              </a:rPr>
              <a:t>quy</a:t>
            </a:r>
            <a:r>
              <a:rPr lang="en-US" sz="2400" b="1" dirty="0">
                <a:solidFill>
                  <a:srgbClr val="000000"/>
                </a:solidFill>
                <a:latin typeface="VN-NTime" pitchFamily="2" charset="0"/>
              </a:rPr>
              <a:t> </a:t>
            </a:r>
            <a:r>
              <a:rPr lang="en-US" sz="2400" b="1" dirty="0" err="1">
                <a:solidFill>
                  <a:srgbClr val="000000"/>
                </a:solidFill>
                <a:latin typeface="VN-NTime" pitchFamily="2" charset="0"/>
              </a:rPr>
              <a:t>luaät</a:t>
            </a:r>
            <a:r>
              <a:rPr lang="en-US" sz="2400" b="1" dirty="0">
                <a:solidFill>
                  <a:srgbClr val="000000"/>
                </a:solidFill>
                <a:latin typeface="VN-NTime" pitchFamily="2" charset="0"/>
              </a:rPr>
              <a:t>, </a:t>
            </a:r>
            <a:r>
              <a:rPr lang="en-US" sz="2400" b="1" dirty="0" err="1">
                <a:solidFill>
                  <a:srgbClr val="000000"/>
                </a:solidFill>
                <a:latin typeface="VN-NTime" pitchFamily="2" charset="0"/>
              </a:rPr>
              <a:t>baûn</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ñoái</a:t>
            </a:r>
            <a:r>
              <a:rPr lang="en-US" sz="2400" b="1" dirty="0">
                <a:solidFill>
                  <a:srgbClr val="000000"/>
                </a:solidFill>
                <a:latin typeface="VN-NTime" pitchFamily="2" charset="0"/>
              </a:rPr>
              <a:t> </a:t>
            </a:r>
            <a:r>
              <a:rPr lang="en-US" sz="2400" b="1" dirty="0" err="1">
                <a:solidFill>
                  <a:srgbClr val="000000"/>
                </a:solidFill>
                <a:latin typeface="VN-NTime" pitchFamily="2" charset="0"/>
              </a:rPr>
              <a:t>töôïng</a:t>
            </a:r>
            <a:r>
              <a:rPr lang="en-US" sz="2400" b="1" dirty="0">
                <a:solidFill>
                  <a:srgbClr val="000000"/>
                </a:solidFill>
                <a:latin typeface="VN-NTime" pitchFamily="2" charset="0"/>
              </a:rPr>
              <a:t>.</a:t>
            </a: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latin typeface="VNI-Swiss-Condense" pitchFamily="2" charset="0"/>
              </a:rPr>
              <a:t>Phaïm</a:t>
            </a:r>
            <a:r>
              <a:rPr lang="en-US" sz="2400" b="1" dirty="0">
                <a:latin typeface="VNI-Swiss-Condense" pitchFamily="2" charset="0"/>
              </a:rPr>
              <a:t> </a:t>
            </a:r>
            <a:r>
              <a:rPr lang="en-US" sz="2400" b="1" dirty="0" err="1">
                <a:latin typeface="VNI-Swiss-Condense" pitchFamily="2" charset="0"/>
              </a:rPr>
              <a:t>truø</a:t>
            </a:r>
            <a:r>
              <a:rPr lang="en-US" sz="2400" b="1" dirty="0">
                <a:latin typeface="VNI-Swiss-Condense" pitchFamily="2" charset="0"/>
              </a:rPr>
              <a:t> </a:t>
            </a:r>
            <a:r>
              <a:rPr lang="en-US" sz="2400" b="1" dirty="0" err="1">
                <a:latin typeface="VNI-Swiss-Condense" pitchFamily="2" charset="0"/>
              </a:rPr>
              <a:t>thöïc</a:t>
            </a:r>
            <a:r>
              <a:rPr lang="en-US" sz="2400" b="1" dirty="0">
                <a:latin typeface="VNI-Swiss-Condense" pitchFamily="2" charset="0"/>
              </a:rPr>
              <a:t> </a:t>
            </a:r>
            <a:r>
              <a:rPr lang="en-US" sz="2400" b="1" dirty="0" err="1">
                <a:latin typeface="VNI-Swiss-Condense" pitchFamily="2" charset="0"/>
              </a:rPr>
              <a:t>tieãn</a:t>
            </a:r>
            <a:r>
              <a:rPr lang="en-US" sz="2400" b="1" dirty="0">
                <a:latin typeface="VNI-Swiss-Condense" pitchFamily="2" charset="0"/>
              </a:rPr>
              <a:t> - </a:t>
            </a:r>
            <a:r>
              <a:rPr lang="en-US" sz="2400" b="1" dirty="0" err="1">
                <a:latin typeface="VNI-Swiss-Condense" pitchFamily="2" charset="0"/>
              </a:rPr>
              <a:t>nhaän</a:t>
            </a:r>
            <a:r>
              <a:rPr lang="en-US" sz="2400" b="1" dirty="0">
                <a:latin typeface="VNI-Swiss-Condense" pitchFamily="2" charset="0"/>
              </a:rPr>
              <a:t> </a:t>
            </a:r>
            <a:r>
              <a:rPr lang="en-US" sz="2400" b="1" dirty="0" err="1">
                <a:latin typeface="VNI-Swiss-Condense" pitchFamily="2" charset="0"/>
              </a:rPr>
              <a:t>thöùc</a:t>
            </a:r>
            <a:r>
              <a:rPr lang="en-US" sz="2400" b="1" dirty="0">
                <a:latin typeface="VNI-Swiss-Condense" pitchFamily="2" charset="0"/>
              </a:rPr>
              <a:t> &amp; </a:t>
            </a:r>
            <a:r>
              <a:rPr lang="en-US" sz="2400" b="1" dirty="0" err="1">
                <a:latin typeface="VNI-Swiss-Condense" pitchFamily="2" charset="0"/>
              </a:rPr>
              <a:t>nguyeân</a:t>
            </a:r>
            <a:r>
              <a:rPr lang="en-US" sz="2400" b="1" dirty="0">
                <a:latin typeface="VNI-Swiss-Condense" pitchFamily="2" charset="0"/>
              </a:rPr>
              <a:t> </a:t>
            </a:r>
            <a:r>
              <a:rPr lang="en-US" sz="2400" b="1" dirty="0" err="1">
                <a:latin typeface="VNI-Swiss-Condense" pitchFamily="2" charset="0"/>
              </a:rPr>
              <a:t>taéc</a:t>
            </a:r>
            <a:r>
              <a:rPr lang="en-US" sz="2400" b="1" dirty="0">
                <a:latin typeface="VNI-Swiss-Condense" pitchFamily="2" charset="0"/>
              </a:rPr>
              <a:t> </a:t>
            </a:r>
            <a:r>
              <a:rPr lang="en-US" sz="2400" b="1" dirty="0" err="1">
                <a:latin typeface="VNI-Swiss-Condense" pitchFamily="2" charset="0"/>
              </a:rPr>
              <a:t>thoáng</a:t>
            </a:r>
            <a:r>
              <a:rPr lang="en-US" sz="2400" b="1" dirty="0">
                <a:latin typeface="VNI-Swiss-Condense" pitchFamily="2" charset="0"/>
              </a:rPr>
              <a:t> </a:t>
            </a:r>
            <a:r>
              <a:rPr lang="en-US" sz="2400" b="1" dirty="0" err="1">
                <a:latin typeface="VNI-Swiss-Condense" pitchFamily="2" charset="0"/>
              </a:rPr>
              <a:t>nhaát</a:t>
            </a:r>
            <a:r>
              <a:rPr lang="en-US" sz="2400" b="1" dirty="0">
                <a:latin typeface="VNI-Swiss-Condense" pitchFamily="2" charset="0"/>
              </a:rPr>
              <a:t> </a:t>
            </a:r>
            <a:r>
              <a:rPr lang="en-US" sz="2400" b="1" dirty="0" err="1">
                <a:latin typeface="VNI-Swiss-Condense" pitchFamily="2" charset="0"/>
              </a:rPr>
              <a:t>lyù</a:t>
            </a:r>
            <a:r>
              <a:rPr lang="en-US" sz="2400" b="1" dirty="0">
                <a:latin typeface="VNI-Swiss-Condense" pitchFamily="2" charset="0"/>
              </a:rPr>
              <a:t> </a:t>
            </a:r>
            <a:r>
              <a:rPr lang="en-US" sz="2400" b="1" dirty="0" err="1">
                <a:latin typeface="VNI-Swiss-Condense" pitchFamily="2" charset="0"/>
              </a:rPr>
              <a:t>luaän</a:t>
            </a:r>
            <a:r>
              <a:rPr lang="en-US" sz="2400" b="1" dirty="0">
                <a:latin typeface="VNI-Swiss-Condense" pitchFamily="2" charset="0"/>
              </a:rPr>
              <a:t> </a:t>
            </a:r>
            <a:r>
              <a:rPr lang="en-US" sz="2400" b="1" dirty="0" err="1">
                <a:latin typeface="VNI-Swiss-Condense" pitchFamily="2" charset="0"/>
              </a:rPr>
              <a:t>vaø</a:t>
            </a:r>
            <a:r>
              <a:rPr lang="en-US" sz="2400" b="1" dirty="0">
                <a:latin typeface="VNI-Swiss-Condense" pitchFamily="2" charset="0"/>
              </a:rPr>
              <a:t> </a:t>
            </a:r>
            <a:r>
              <a:rPr lang="en-US" sz="2400" b="1" dirty="0" err="1">
                <a:latin typeface="VNI-Swiss-Condense" pitchFamily="2" charset="0"/>
              </a:rPr>
              <a:t>th.tieãn</a:t>
            </a:r>
            <a:endParaRPr lang="en-US" sz="2400" b="1" spc="-50" dirty="0">
              <a:latin typeface="VNI-Swiss-Condense" pitchFamily="2" charset="0"/>
            </a:endParaRPr>
          </a:p>
        </p:txBody>
      </p:sp>
      <p:sp>
        <p:nvSpPr>
          <p:cNvPr id="9"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
        <p:nvSpPr>
          <p:cNvPr id="11" name="Rounded Rectangle 10"/>
          <p:cNvSpPr/>
          <p:nvPr/>
        </p:nvSpPr>
        <p:spPr>
          <a:xfrm>
            <a:off x="769937" y="1444945"/>
            <a:ext cx="835978" cy="841055"/>
          </a:xfrm>
          <a:prstGeom prst="roundRect">
            <a:avLst>
              <a:gd name="adj" fmla="val 12214"/>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Ñònh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nghóa</a:t>
            </a:r>
            <a:endParaRPr lang="en-US" sz="2400" dirty="0">
              <a:solidFill>
                <a:prstClr val="black"/>
              </a:solidFill>
              <a:latin typeface="VNI-Swiss-Condense" pitchFamily="2" charset="0"/>
            </a:endParaRPr>
          </a:p>
        </p:txBody>
      </p:sp>
      <p:sp>
        <p:nvSpPr>
          <p:cNvPr id="12" name="Rounded Rectangle 11"/>
          <p:cNvSpPr/>
          <p:nvPr/>
        </p:nvSpPr>
        <p:spPr>
          <a:xfrm>
            <a:off x="771806" y="4773304"/>
            <a:ext cx="873353" cy="1483968"/>
          </a:xfrm>
          <a:prstGeom prst="roundRect">
            <a:avLst>
              <a:gd name="adj" fmla="val 6257"/>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prstClr val="black"/>
                </a:solidFill>
                <a:latin typeface="VNI-Swiss-Condense" pitchFamily="2" charset="0"/>
              </a:rPr>
              <a:t>Hình thöùc cô baûn</a:t>
            </a:r>
            <a:endParaRPr lang="en-US" sz="2400" dirty="0">
              <a:solidFill>
                <a:prstClr val="black"/>
              </a:solidFill>
              <a:latin typeface="VNI-Swiss-Condense" pitchFamily="2" charset="0"/>
            </a:endParaRPr>
          </a:p>
        </p:txBody>
      </p:sp>
      <p:sp>
        <p:nvSpPr>
          <p:cNvPr id="13" name="Rounded Rectangle 12"/>
          <p:cNvSpPr/>
          <p:nvPr/>
        </p:nvSpPr>
        <p:spPr>
          <a:xfrm>
            <a:off x="29099" y="2940624"/>
            <a:ext cx="969438" cy="869376"/>
          </a:xfrm>
          <a:prstGeom prst="roundRect">
            <a:avLst>
              <a:gd name="adj" fmla="val 12214"/>
            </a:avLst>
          </a:prstGeom>
          <a:solidFill>
            <a:schemeClr val="accent1">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dirty="0" err="1">
                <a:solidFill>
                  <a:srgbClr val="800000"/>
                </a:solidFill>
                <a:latin typeface="VN-NTime" pitchFamily="2" charset="0"/>
              </a:rPr>
              <a:t>Nhaän</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endParaRPr lang="en-US" sz="2400" b="1" dirty="0">
              <a:solidFill>
                <a:srgbClr val="800000"/>
              </a:solidFill>
              <a:latin typeface="VN-NTime" pitchFamily="2" charset="0"/>
            </a:endParaRPr>
          </a:p>
        </p:txBody>
      </p:sp>
      <p:cxnSp>
        <p:nvCxnSpPr>
          <p:cNvPr id="14" name="Straight Arrow Connector 13"/>
          <p:cNvCxnSpPr>
            <a:stCxn id="13" idx="3"/>
            <a:endCxn id="11" idx="2"/>
          </p:cNvCxnSpPr>
          <p:nvPr/>
        </p:nvCxnSpPr>
        <p:spPr>
          <a:xfrm flipV="1">
            <a:off x="998537" y="2286000"/>
            <a:ext cx="189389" cy="1089312"/>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3"/>
            <a:endCxn id="12" idx="0"/>
          </p:cNvCxnSpPr>
          <p:nvPr/>
        </p:nvCxnSpPr>
        <p:spPr>
          <a:xfrm>
            <a:off x="998537" y="3375312"/>
            <a:ext cx="209946" cy="1397992"/>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965566" y="4797914"/>
            <a:ext cx="2191079" cy="531814"/>
          </a:xfrm>
          <a:prstGeom prst="rect">
            <a:avLst/>
          </a:prstGeom>
          <a:solidFill>
            <a:schemeClr val="tx2">
              <a:lumMod val="20000"/>
              <a:lumOff val="80000"/>
            </a:schemeClr>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a:solidFill>
                  <a:srgbClr val="800000"/>
                </a:solidFill>
                <a:latin typeface="VN-NTime" pitchFamily="2" charset="0"/>
              </a:rPr>
              <a:t>NT kinh nghieäm</a:t>
            </a:r>
            <a:endParaRPr lang="en-US" sz="2200" b="1" dirty="0">
              <a:solidFill>
                <a:srgbClr val="800000"/>
              </a:solidFill>
              <a:latin typeface="VN-NTime" pitchFamily="2" charset="0"/>
            </a:endParaRPr>
          </a:p>
        </p:txBody>
      </p:sp>
      <p:sp>
        <p:nvSpPr>
          <p:cNvPr id="25" name="Rectangle 24"/>
          <p:cNvSpPr/>
          <p:nvPr/>
        </p:nvSpPr>
        <p:spPr>
          <a:xfrm>
            <a:off x="4564180" y="4784412"/>
            <a:ext cx="1931135" cy="531812"/>
          </a:xfrm>
          <a:prstGeom prst="rect">
            <a:avLst/>
          </a:prstGeom>
          <a:solidFill>
            <a:schemeClr val="tx2">
              <a:lumMod val="20000"/>
              <a:lumOff val="80000"/>
            </a:schemeClr>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a:solidFill>
                  <a:srgbClr val="800000"/>
                </a:solidFill>
                <a:latin typeface="VN-NTime" pitchFamily="2" charset="0"/>
              </a:rPr>
              <a:t>NT lyù </a:t>
            </a:r>
            <a:r>
              <a:rPr lang="en-US" sz="2200" b="1" dirty="0" err="1">
                <a:solidFill>
                  <a:srgbClr val="800000"/>
                </a:solidFill>
                <a:latin typeface="VN-NTime" pitchFamily="2" charset="0"/>
              </a:rPr>
              <a:t>luaän</a:t>
            </a:r>
            <a:endParaRPr lang="en-US" sz="2200" dirty="0">
              <a:solidFill>
                <a:srgbClr val="800000"/>
              </a:solidFill>
              <a:latin typeface="VN-NTime" pitchFamily="2" charset="0"/>
            </a:endParaRPr>
          </a:p>
        </p:txBody>
      </p:sp>
      <p:sp>
        <p:nvSpPr>
          <p:cNvPr id="28" name="Rectangle 27"/>
          <p:cNvSpPr/>
          <p:nvPr/>
        </p:nvSpPr>
        <p:spPr>
          <a:xfrm>
            <a:off x="1991017" y="4051571"/>
            <a:ext cx="2165628" cy="530225"/>
          </a:xfrm>
          <a:prstGeom prst="rect">
            <a:avLst/>
          </a:prstGeom>
          <a:solidFill>
            <a:schemeClr val="accent1">
              <a:lumMod val="20000"/>
              <a:lumOff val="80000"/>
            </a:schemeClr>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a:solidFill>
                  <a:srgbClr val="0000CC"/>
                </a:solidFill>
                <a:latin typeface="VN-NTime" pitchFamily="2" charset="0"/>
              </a:rPr>
              <a:t>NT caûm </a:t>
            </a:r>
            <a:r>
              <a:rPr lang="en-US" sz="2200" b="1" dirty="0" err="1">
                <a:solidFill>
                  <a:srgbClr val="0000CC"/>
                </a:solidFill>
                <a:latin typeface="VN-NTime" pitchFamily="2" charset="0"/>
              </a:rPr>
              <a:t>tính</a:t>
            </a:r>
            <a:endParaRPr lang="en-US" sz="2200" b="1" dirty="0">
              <a:solidFill>
                <a:srgbClr val="0000CC"/>
              </a:solidFill>
              <a:latin typeface="VN-NTime" pitchFamily="2" charset="0"/>
            </a:endParaRPr>
          </a:p>
        </p:txBody>
      </p:sp>
      <p:sp>
        <p:nvSpPr>
          <p:cNvPr id="29" name="Rectangle 28"/>
          <p:cNvSpPr/>
          <p:nvPr/>
        </p:nvSpPr>
        <p:spPr>
          <a:xfrm>
            <a:off x="4564180" y="4052803"/>
            <a:ext cx="1931135" cy="530225"/>
          </a:xfrm>
          <a:prstGeom prst="rect">
            <a:avLst/>
          </a:prstGeom>
          <a:solidFill>
            <a:schemeClr val="accent1">
              <a:lumMod val="20000"/>
              <a:lumOff val="80000"/>
            </a:schemeClr>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dirty="0">
                <a:solidFill>
                  <a:srgbClr val="0000CC"/>
                </a:solidFill>
                <a:latin typeface="VN-NTime" pitchFamily="2" charset="0"/>
              </a:rPr>
              <a:t>NT </a:t>
            </a:r>
            <a:r>
              <a:rPr lang="en-US" sz="2200" b="1" dirty="0" err="1">
                <a:solidFill>
                  <a:srgbClr val="0000CC"/>
                </a:solidFill>
                <a:latin typeface="VN-NTime" pitchFamily="2" charset="0"/>
              </a:rPr>
              <a:t>lyù</a:t>
            </a:r>
            <a:r>
              <a:rPr lang="en-US" sz="2200" b="1" dirty="0">
                <a:solidFill>
                  <a:srgbClr val="0000CC"/>
                </a:solidFill>
                <a:latin typeface="VN-NTime" pitchFamily="2" charset="0"/>
              </a:rPr>
              <a:t> </a:t>
            </a:r>
            <a:r>
              <a:rPr lang="en-US" sz="2200" b="1" dirty="0" err="1">
                <a:solidFill>
                  <a:srgbClr val="0000CC"/>
                </a:solidFill>
                <a:latin typeface="VN-NTime" pitchFamily="2" charset="0"/>
              </a:rPr>
              <a:t>tính</a:t>
            </a:r>
            <a:endParaRPr lang="en-US" sz="2200" dirty="0">
              <a:solidFill>
                <a:srgbClr val="0000CC"/>
              </a:solidFill>
              <a:latin typeface="VN-NTime" pitchFamily="2" charset="0"/>
            </a:endParaRPr>
          </a:p>
        </p:txBody>
      </p:sp>
      <p:sp>
        <p:nvSpPr>
          <p:cNvPr id="30" name="Rectangle 29"/>
          <p:cNvSpPr/>
          <p:nvPr/>
        </p:nvSpPr>
        <p:spPr>
          <a:xfrm>
            <a:off x="1991016" y="5510605"/>
            <a:ext cx="2129839" cy="555625"/>
          </a:xfrm>
          <a:prstGeom prst="rect">
            <a:avLst/>
          </a:prstGeom>
          <a:solidFill>
            <a:srgbClr val="CCFFCC"/>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spc="-20">
                <a:solidFill>
                  <a:srgbClr val="003300"/>
                </a:solidFill>
                <a:latin typeface="VN-NTime" pitchFamily="2" charset="0"/>
              </a:rPr>
              <a:t>NT thoâng thöôøng</a:t>
            </a:r>
            <a:endParaRPr lang="en-US" sz="2200" b="1" spc="-20" dirty="0">
              <a:solidFill>
                <a:srgbClr val="003300"/>
              </a:solidFill>
              <a:latin typeface="VN-NTime" pitchFamily="2" charset="0"/>
            </a:endParaRPr>
          </a:p>
        </p:txBody>
      </p:sp>
      <p:sp>
        <p:nvSpPr>
          <p:cNvPr id="31" name="Rectangle 30"/>
          <p:cNvSpPr/>
          <p:nvPr/>
        </p:nvSpPr>
        <p:spPr>
          <a:xfrm>
            <a:off x="4564179" y="5510605"/>
            <a:ext cx="1931135" cy="538163"/>
          </a:xfrm>
          <a:prstGeom prst="rect">
            <a:avLst/>
          </a:prstGeom>
          <a:solidFill>
            <a:srgbClr val="CCFFCC"/>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a:solidFill>
                  <a:srgbClr val="003300"/>
                </a:solidFill>
                <a:latin typeface="VN-NTime" pitchFamily="2" charset="0"/>
              </a:rPr>
              <a:t>NT khoa </a:t>
            </a:r>
            <a:r>
              <a:rPr lang="en-US" sz="2200" b="1" dirty="0" err="1">
                <a:solidFill>
                  <a:srgbClr val="003300"/>
                </a:solidFill>
                <a:latin typeface="VN-NTime" pitchFamily="2" charset="0"/>
              </a:rPr>
              <a:t>hoïc</a:t>
            </a:r>
            <a:endParaRPr lang="en-US" sz="2200" dirty="0">
              <a:solidFill>
                <a:srgbClr val="003300"/>
              </a:solidFill>
              <a:latin typeface="VN-NTime" pitchFamily="2" charset="0"/>
            </a:endParaRPr>
          </a:p>
        </p:txBody>
      </p:sp>
      <p:sp>
        <p:nvSpPr>
          <p:cNvPr id="34" name="Rectangle 33"/>
          <p:cNvSpPr/>
          <p:nvPr/>
        </p:nvSpPr>
        <p:spPr>
          <a:xfrm>
            <a:off x="1991016" y="6226175"/>
            <a:ext cx="2129839" cy="555625"/>
          </a:xfrm>
          <a:prstGeom prst="rect">
            <a:avLst/>
          </a:prstGeom>
          <a:solidFill>
            <a:schemeClr val="tx1"/>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a:solidFill>
                  <a:srgbClr val="000000"/>
                </a:solidFill>
                <a:latin typeface="VN-NTime" pitchFamily="2" charset="0"/>
              </a:rPr>
              <a:t>NT ngheä </a:t>
            </a:r>
            <a:r>
              <a:rPr lang="en-US" sz="2200" b="1" dirty="0" err="1">
                <a:solidFill>
                  <a:srgbClr val="000000"/>
                </a:solidFill>
                <a:latin typeface="VN-NTime" pitchFamily="2" charset="0"/>
              </a:rPr>
              <a:t>thuaät</a:t>
            </a:r>
            <a:endParaRPr lang="en-US" sz="2200" b="1" dirty="0">
              <a:solidFill>
                <a:srgbClr val="000000"/>
              </a:solidFill>
              <a:latin typeface="VN-NTime" pitchFamily="2" charset="0"/>
            </a:endParaRPr>
          </a:p>
        </p:txBody>
      </p:sp>
      <p:sp>
        <p:nvSpPr>
          <p:cNvPr id="35" name="Rectangle 34"/>
          <p:cNvSpPr/>
          <p:nvPr/>
        </p:nvSpPr>
        <p:spPr>
          <a:xfrm>
            <a:off x="4549842" y="6226175"/>
            <a:ext cx="1922026" cy="555625"/>
          </a:xfrm>
          <a:prstGeom prst="rect">
            <a:avLst/>
          </a:prstGeom>
          <a:solidFill>
            <a:schemeClr val="tx1"/>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dirty="0">
                <a:solidFill>
                  <a:srgbClr val="000000"/>
                </a:solidFill>
                <a:latin typeface="VN-NTime" pitchFamily="2" charset="0"/>
              </a:rPr>
              <a:t>……….</a:t>
            </a:r>
          </a:p>
        </p:txBody>
      </p:sp>
      <p:sp>
        <p:nvSpPr>
          <p:cNvPr id="36" name="Rectangle 35"/>
          <p:cNvSpPr/>
          <p:nvPr/>
        </p:nvSpPr>
        <p:spPr>
          <a:xfrm>
            <a:off x="6942137" y="6213931"/>
            <a:ext cx="1809897" cy="557212"/>
          </a:xfrm>
          <a:prstGeom prst="rect">
            <a:avLst/>
          </a:prstGeom>
          <a:solidFill>
            <a:schemeClr val="tx1"/>
          </a:solidFill>
          <a:ln w="9525">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200" b="1">
                <a:solidFill>
                  <a:srgbClr val="000000"/>
                </a:solidFill>
                <a:latin typeface="VN-NTime" pitchFamily="2" charset="0"/>
              </a:rPr>
              <a:t>NT trieát </a:t>
            </a:r>
            <a:r>
              <a:rPr lang="en-US" sz="2200" b="1" dirty="0" err="1">
                <a:solidFill>
                  <a:srgbClr val="000000"/>
                </a:solidFill>
                <a:latin typeface="VN-NTime" pitchFamily="2" charset="0"/>
              </a:rPr>
              <a:t>hoïc</a:t>
            </a:r>
            <a:endParaRPr lang="en-US" sz="2200" b="1" dirty="0">
              <a:solidFill>
                <a:srgbClr val="000000"/>
              </a:solidFill>
              <a:latin typeface="VN-NTime" pitchFamily="2" charset="0"/>
            </a:endParaRPr>
          </a:p>
        </p:txBody>
      </p:sp>
      <p:cxnSp>
        <p:nvCxnSpPr>
          <p:cNvPr id="40" name="Straight Arrow Connector 39"/>
          <p:cNvCxnSpPr>
            <a:stCxn id="12" idx="3"/>
            <a:endCxn id="28" idx="1"/>
          </p:cNvCxnSpPr>
          <p:nvPr/>
        </p:nvCxnSpPr>
        <p:spPr bwMode="auto">
          <a:xfrm flipV="1">
            <a:off x="1645159" y="4316684"/>
            <a:ext cx="345858" cy="1198604"/>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42" name="Straight Arrow Connector 41"/>
          <p:cNvCxnSpPr>
            <a:stCxn id="28" idx="3"/>
            <a:endCxn id="29" idx="1"/>
          </p:cNvCxnSpPr>
          <p:nvPr/>
        </p:nvCxnSpPr>
        <p:spPr bwMode="auto">
          <a:xfrm>
            <a:off x="4156645" y="4316684"/>
            <a:ext cx="407535" cy="1232"/>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45" name="Straight Arrow Connector 44"/>
          <p:cNvCxnSpPr>
            <a:stCxn id="12" idx="3"/>
            <a:endCxn id="24" idx="1"/>
          </p:cNvCxnSpPr>
          <p:nvPr/>
        </p:nvCxnSpPr>
        <p:spPr bwMode="auto">
          <a:xfrm flipV="1">
            <a:off x="1645159" y="5063821"/>
            <a:ext cx="320407" cy="451467"/>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47" name="Straight Arrow Connector 46"/>
          <p:cNvCxnSpPr>
            <a:stCxn id="24" idx="3"/>
            <a:endCxn id="25" idx="1"/>
          </p:cNvCxnSpPr>
          <p:nvPr/>
        </p:nvCxnSpPr>
        <p:spPr bwMode="auto">
          <a:xfrm flipV="1">
            <a:off x="4156645" y="5050318"/>
            <a:ext cx="407535" cy="13503"/>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49" name="Straight Arrow Connector 48"/>
          <p:cNvCxnSpPr>
            <a:stCxn id="12" idx="3"/>
            <a:endCxn id="30" idx="1"/>
          </p:cNvCxnSpPr>
          <p:nvPr/>
        </p:nvCxnSpPr>
        <p:spPr bwMode="auto">
          <a:xfrm>
            <a:off x="1645159" y="5515288"/>
            <a:ext cx="345857" cy="273130"/>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51" name="Straight Arrow Connector 50"/>
          <p:cNvCxnSpPr>
            <a:stCxn id="30" idx="3"/>
            <a:endCxn id="31" idx="1"/>
          </p:cNvCxnSpPr>
          <p:nvPr/>
        </p:nvCxnSpPr>
        <p:spPr bwMode="auto">
          <a:xfrm flipV="1">
            <a:off x="4120855" y="5779687"/>
            <a:ext cx="443324" cy="8731"/>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53" name="Straight Arrow Connector 52"/>
          <p:cNvCxnSpPr>
            <a:stCxn id="12" idx="3"/>
            <a:endCxn id="34" idx="1"/>
          </p:cNvCxnSpPr>
          <p:nvPr/>
        </p:nvCxnSpPr>
        <p:spPr bwMode="auto">
          <a:xfrm>
            <a:off x="1645159" y="5515288"/>
            <a:ext cx="345857" cy="988700"/>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55" name="Straight Arrow Connector 54"/>
          <p:cNvCxnSpPr>
            <a:stCxn id="34" idx="3"/>
            <a:endCxn id="35" idx="1"/>
          </p:cNvCxnSpPr>
          <p:nvPr/>
        </p:nvCxnSpPr>
        <p:spPr bwMode="auto">
          <a:xfrm>
            <a:off x="4120855" y="6503988"/>
            <a:ext cx="428987" cy="0"/>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cxnSp>
        <p:nvCxnSpPr>
          <p:cNvPr id="57" name="Straight Arrow Connector 56"/>
          <p:cNvCxnSpPr>
            <a:stCxn id="35" idx="3"/>
            <a:endCxn id="36" idx="1"/>
          </p:cNvCxnSpPr>
          <p:nvPr/>
        </p:nvCxnSpPr>
        <p:spPr bwMode="auto">
          <a:xfrm flipV="1">
            <a:off x="6471868" y="6492537"/>
            <a:ext cx="470269" cy="11451"/>
          </a:xfrm>
          <a:prstGeom prst="straightConnector1">
            <a:avLst/>
          </a:prstGeom>
          <a:solidFill>
            <a:schemeClr val="accent1"/>
          </a:solidFill>
          <a:ln w="9525" cap="flat" cmpd="sng" algn="ctr">
            <a:solidFill>
              <a:srgbClr val="000066"/>
            </a:solidFill>
            <a:prstDash val="solid"/>
            <a:round/>
            <a:headEnd type="none" w="med" len="med"/>
            <a:tailEnd type="triangle"/>
          </a:ln>
          <a:effectLst/>
        </p:spPr>
      </p:cxnSp>
    </p:spTree>
    <p:extLst>
      <p:ext uri="{BB962C8B-B14F-4D97-AF65-F5344CB8AC3E}">
        <p14:creationId xmlns:p14="http://schemas.microsoft.com/office/powerpoint/2010/main" val="837549577"/>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nodeType="with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1" grpId="0" animBg="1"/>
      <p:bldP spid="12" grpId="0" animBg="1"/>
      <p:bldP spid="13" grpId="0" animBg="1"/>
      <p:bldP spid="24" grpId="0" animBg="1"/>
      <p:bldP spid="25" grpId="0" animBg="1"/>
      <p:bldP spid="28" grpId="0" animBg="1"/>
      <p:bldP spid="29" grpId="0" animBg="1"/>
      <p:bldP spid="30" grpId="0" animBg="1"/>
      <p:bldP spid="31" grpId="0" animBg="1"/>
      <p:bldP spid="34" grpId="0" animBg="1"/>
      <p:bldP spid="35" grpId="0" animBg="1"/>
      <p:bldP spid="3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Up Ribbon 1"/>
          <p:cNvSpPr/>
          <p:nvPr/>
        </p:nvSpPr>
        <p:spPr>
          <a:xfrm>
            <a:off x="165781" y="6174145"/>
            <a:ext cx="7854818" cy="624897"/>
          </a:xfrm>
          <a:prstGeom prst="ribbon2">
            <a:avLst>
              <a:gd name="adj1" fmla="val 33333"/>
              <a:gd name="adj2" fmla="val 75000"/>
            </a:avLst>
          </a:prstGeom>
          <a:solidFill>
            <a:schemeClr val="accent2">
              <a:lumMod val="20000"/>
              <a:lumOff val="80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solidFill>
                  <a:srgbClr val="800000"/>
                </a:solidFill>
                <a:effectLst>
                  <a:outerShdw blurRad="38100" dist="38100" dir="2700000" algn="tl">
                    <a:srgbClr val="000000">
                      <a:alpha val="43137"/>
                    </a:srgbClr>
                  </a:outerShdw>
                </a:effectLst>
                <a:latin typeface="VN-NTime" pitchFamily="2" charset="0"/>
              </a:rPr>
              <a:t>T  h  öï  c    t  i  eã  n</a:t>
            </a:r>
            <a:endParaRPr lang="en-US" sz="2400" b="1" dirty="0">
              <a:solidFill>
                <a:srgbClr val="800000"/>
              </a:solidFill>
              <a:effectLst>
                <a:outerShdw blurRad="38100" dist="38100" dir="2700000" algn="tl">
                  <a:srgbClr val="000000">
                    <a:alpha val="43137"/>
                  </a:srgbClr>
                </a:outerShdw>
              </a:effectLst>
              <a:latin typeface="VN-NTime" pitchFamily="2" charset="0"/>
            </a:endParaRPr>
          </a:p>
        </p:txBody>
      </p:sp>
      <p:sp>
        <p:nvSpPr>
          <p:cNvPr id="7" name="Down Ribbon 6"/>
          <p:cNvSpPr/>
          <p:nvPr/>
        </p:nvSpPr>
        <p:spPr>
          <a:xfrm>
            <a:off x="1085025" y="2944074"/>
            <a:ext cx="8096493" cy="609600"/>
          </a:xfrm>
          <a:prstGeom prst="ribbon">
            <a:avLst>
              <a:gd name="adj1" fmla="val 33077"/>
              <a:gd name="adj2" fmla="val 73079"/>
            </a:avLst>
          </a:prstGeom>
          <a:solidFill>
            <a:schemeClr val="accent3">
              <a:lumMod val="60000"/>
              <a:lumOff val="40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b="1">
                <a:ln w="0">
                  <a:solidFill>
                    <a:sysClr val="windowText" lastClr="000000"/>
                  </a:solidFill>
                </a:ln>
                <a:solidFill>
                  <a:sysClr val="windowText" lastClr="000000"/>
                </a:solidFill>
                <a:latin typeface="VN-NTime" pitchFamily="2" charset="0"/>
              </a:rPr>
              <a:t>N  h  aä  n    t  h  öù  c</a:t>
            </a:r>
            <a:endParaRPr lang="en-US" sz="2400" b="1" dirty="0">
              <a:ln w="0">
                <a:solidFill>
                  <a:sysClr val="windowText" lastClr="000000"/>
                </a:solidFill>
              </a:ln>
              <a:solidFill>
                <a:sysClr val="windowText" lastClr="000000"/>
              </a:solidFill>
              <a:latin typeface="VN-NTime" pitchFamily="2" charset="0"/>
            </a:endParaRPr>
          </a:p>
        </p:txBody>
      </p:sp>
      <p:sp>
        <p:nvSpPr>
          <p:cNvPr id="8" name="Up Arrow 7"/>
          <p:cNvSpPr/>
          <p:nvPr/>
        </p:nvSpPr>
        <p:spPr>
          <a:xfrm>
            <a:off x="1105876" y="5660721"/>
            <a:ext cx="661458" cy="457200"/>
          </a:xfrm>
          <a:prstGeom prst="upArrow">
            <a:avLst/>
          </a:prstGeom>
          <a:solidFill>
            <a:schemeClr val="bg1">
              <a:lumMod val="85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white"/>
              </a:solidFill>
            </a:endParaRPr>
          </a:p>
        </p:txBody>
      </p:sp>
      <p:sp>
        <p:nvSpPr>
          <p:cNvPr id="10" name="Up Arrow 9"/>
          <p:cNvSpPr/>
          <p:nvPr/>
        </p:nvSpPr>
        <p:spPr>
          <a:xfrm>
            <a:off x="2315104" y="5417498"/>
            <a:ext cx="661458" cy="749735"/>
          </a:xfrm>
          <a:prstGeom prst="upArrow">
            <a:avLst/>
          </a:prstGeom>
          <a:solidFill>
            <a:schemeClr val="bg1">
              <a:lumMod val="85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white"/>
              </a:solidFill>
            </a:endParaRPr>
          </a:p>
        </p:txBody>
      </p:sp>
      <p:sp>
        <p:nvSpPr>
          <p:cNvPr id="11" name="Up Arrow 10"/>
          <p:cNvSpPr/>
          <p:nvPr/>
        </p:nvSpPr>
        <p:spPr>
          <a:xfrm>
            <a:off x="3533913" y="5193996"/>
            <a:ext cx="682890" cy="923924"/>
          </a:xfrm>
          <a:prstGeom prst="upArrow">
            <a:avLst/>
          </a:prstGeom>
          <a:solidFill>
            <a:schemeClr val="bg1">
              <a:lumMod val="85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white"/>
              </a:solidFill>
            </a:endParaRPr>
          </a:p>
        </p:txBody>
      </p:sp>
      <p:sp>
        <p:nvSpPr>
          <p:cNvPr id="12" name="Up Arrow 11"/>
          <p:cNvSpPr/>
          <p:nvPr/>
        </p:nvSpPr>
        <p:spPr>
          <a:xfrm>
            <a:off x="4773181" y="4925287"/>
            <a:ext cx="661458" cy="1221275"/>
          </a:xfrm>
          <a:prstGeom prst="upArrow">
            <a:avLst/>
          </a:prstGeom>
          <a:solidFill>
            <a:schemeClr val="bg1">
              <a:lumMod val="85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white"/>
              </a:solidFill>
            </a:endParaRPr>
          </a:p>
        </p:txBody>
      </p:sp>
      <p:sp>
        <p:nvSpPr>
          <p:cNvPr id="13" name="Up Arrow 12"/>
          <p:cNvSpPr/>
          <p:nvPr/>
        </p:nvSpPr>
        <p:spPr>
          <a:xfrm>
            <a:off x="6162783" y="3785707"/>
            <a:ext cx="661458" cy="2395682"/>
          </a:xfrm>
          <a:prstGeom prst="upArrow">
            <a:avLst/>
          </a:prstGeom>
          <a:solidFill>
            <a:schemeClr val="bg1">
              <a:lumMod val="85000"/>
            </a:schemeClr>
          </a:solidFill>
          <a:ln w="12700">
            <a:solidFill>
              <a:schemeClr val="bg1">
                <a:lumMod val="5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endParaRPr lang="en-US" sz="2400" i="1">
              <a:solidFill>
                <a:prstClr val="white"/>
              </a:solidFill>
            </a:endParaRPr>
          </a:p>
        </p:txBody>
      </p:sp>
      <p:sp>
        <p:nvSpPr>
          <p:cNvPr id="18" name="Freeform 90"/>
          <p:cNvSpPr>
            <a:spLocks/>
          </p:cNvSpPr>
          <p:nvPr/>
        </p:nvSpPr>
        <p:spPr bwMode="gray">
          <a:xfrm rot="20885105">
            <a:off x="3141934" y="3749938"/>
            <a:ext cx="2800863" cy="1535021"/>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accent6">
              <a:lumMod val="40000"/>
              <a:lumOff val="60000"/>
            </a:schemeClr>
          </a:solidFill>
          <a:ln w="12700">
            <a:solidFill>
              <a:schemeClr val="bg1">
                <a:lumMod val="50000"/>
              </a:schemeClr>
            </a:solidFill>
          </a:ln>
          <a:effectLst>
            <a:outerShdw blurRad="44450" dist="27940" dir="5400000" algn="ctr">
              <a:srgbClr val="000000">
                <a:alpha val="32000"/>
              </a:srgbClr>
            </a:outerShdw>
          </a:effectLst>
        </p:spPr>
        <p:txBody>
          <a:bodyPr/>
          <a:lstStyle/>
          <a:p>
            <a:pPr algn="r">
              <a:spcBef>
                <a:spcPct val="0"/>
              </a:spcBef>
            </a:pPr>
            <a:endParaRPr lang="vi-VN" sz="2400" i="1">
              <a:solidFill>
                <a:srgbClr val="000099"/>
              </a:solidFill>
              <a:cs typeface="Arial" pitchFamily="34" charset="0"/>
            </a:endParaRPr>
          </a:p>
        </p:txBody>
      </p:sp>
      <p:sp>
        <p:nvSpPr>
          <p:cNvPr id="19" name="Freeform 90"/>
          <p:cNvSpPr>
            <a:spLocks/>
          </p:cNvSpPr>
          <p:nvPr/>
        </p:nvSpPr>
        <p:spPr bwMode="gray">
          <a:xfrm rot="8258804">
            <a:off x="6067681" y="4653643"/>
            <a:ext cx="2978256" cy="1342302"/>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rgbClr val="99CCFF"/>
          </a:solidFill>
          <a:ln w="12700">
            <a:solidFill>
              <a:schemeClr val="bg1">
                <a:lumMod val="50000"/>
              </a:schemeClr>
            </a:solidFill>
          </a:ln>
          <a:effectLst>
            <a:outerShdw blurRad="44450" dist="27940" dir="5400000" algn="ctr">
              <a:srgbClr val="000000">
                <a:alpha val="32000"/>
              </a:srgbClr>
            </a:outerShdw>
          </a:effectLst>
        </p:spPr>
        <p:txBody>
          <a:bodyPr/>
          <a:lstStyle/>
          <a:p>
            <a:pPr algn="r">
              <a:spcBef>
                <a:spcPct val="0"/>
              </a:spcBef>
            </a:pPr>
            <a:endParaRPr lang="vi-VN" sz="2400" i="1">
              <a:solidFill>
                <a:srgbClr val="000099"/>
              </a:solidFill>
              <a:cs typeface="Arial" pitchFamily="34" charset="0"/>
            </a:endParaRPr>
          </a:p>
        </p:txBody>
      </p:sp>
      <p:sp>
        <p:nvSpPr>
          <p:cNvPr id="15" name="Rectangle 14"/>
          <p:cNvSpPr/>
          <p:nvPr/>
        </p:nvSpPr>
        <p:spPr>
          <a:xfrm>
            <a:off x="1240241" y="4589342"/>
            <a:ext cx="3863675" cy="512390"/>
          </a:xfrm>
          <a:prstGeom prst="rect">
            <a:avLst/>
          </a:prstGeom>
          <a:solidFill>
            <a:schemeClr val="accent5">
              <a:lumMod val="60000"/>
              <a:lumOff val="40000"/>
              <a:alpha val="17000"/>
            </a:schemeClr>
          </a:solidFill>
          <a:ln w="12700">
            <a:solidFill>
              <a:schemeClr val="bg1">
                <a:lumMod val="5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dirty="0" err="1">
                <a:solidFill>
                  <a:prstClr val="black"/>
                </a:solidFill>
                <a:latin typeface="VNI-Swiss-Condense" pitchFamily="2" charset="0"/>
              </a:rPr>
              <a:t>Tröïc</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quan</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sinh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ñoäng</a:t>
            </a:r>
            <a:endParaRPr lang="en-US" sz="2400" dirty="0">
              <a:solidFill>
                <a:prstClr val="black"/>
              </a:solidFill>
              <a:latin typeface="VNI-Swiss-Condense" pitchFamily="2" charset="0"/>
            </a:endParaRPr>
          </a:p>
        </p:txBody>
      </p:sp>
      <p:sp>
        <p:nvSpPr>
          <p:cNvPr id="17" name="Cloud 16"/>
          <p:cNvSpPr/>
          <p:nvPr/>
        </p:nvSpPr>
        <p:spPr>
          <a:xfrm>
            <a:off x="4093190" y="3552306"/>
            <a:ext cx="4983331" cy="685455"/>
          </a:xfrm>
          <a:prstGeom prst="cloud">
            <a:avLst/>
          </a:prstGeom>
          <a:solidFill>
            <a:srgbClr val="00B050">
              <a:alpha val="23000"/>
            </a:srgbClr>
          </a:solidFill>
          <a:ln w="12700">
            <a:solidFill>
              <a:schemeClr val="bg1">
                <a:lumMod val="50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0"/>
              </a:spcBef>
              <a:defRPr/>
            </a:pPr>
            <a:r>
              <a:rPr lang="en-US" sz="2400" dirty="0" err="1">
                <a:solidFill>
                  <a:prstClr val="black"/>
                </a:solidFill>
                <a:latin typeface="VNI-Swiss-Condense" pitchFamily="2" charset="0"/>
              </a:rPr>
              <a:t>Tö</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duy</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tröøu</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töôïng</a:t>
            </a:r>
            <a:endParaRPr lang="en-US" sz="2400" dirty="0">
              <a:solidFill>
                <a:prstClr val="black"/>
              </a:solidFill>
              <a:latin typeface="VNI-Swiss-Condense" pitchFamily="2" charset="0"/>
            </a:endParaRPr>
          </a:p>
        </p:txBody>
      </p:sp>
      <p:sp>
        <p:nvSpPr>
          <p:cNvPr id="3" name="Rounded Rectangle 2"/>
          <p:cNvSpPr/>
          <p:nvPr/>
        </p:nvSpPr>
        <p:spPr>
          <a:xfrm>
            <a:off x="744141" y="1473027"/>
            <a:ext cx="8598958" cy="1270173"/>
          </a:xfrm>
          <a:prstGeom prst="roundRect">
            <a:avLst>
              <a:gd name="adj" fmla="val 8198"/>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0"/>
              </a:spcAft>
              <a:tabLst>
                <a:tab pos="1371600" algn="l"/>
              </a:tabLst>
              <a:defRPr/>
            </a:pPr>
            <a:r>
              <a:rPr lang="en-US" sz="2400" b="1" dirty="0">
                <a:solidFill>
                  <a:prstClr val="black"/>
                </a:solidFill>
                <a:latin typeface="VN-NTime" pitchFamily="2" charset="0"/>
              </a:rPr>
              <a:t>“</a:t>
            </a:r>
            <a:r>
              <a:rPr lang="en-US" sz="2400" b="1" dirty="0" err="1">
                <a:solidFill>
                  <a:prstClr val="black"/>
                </a:solidFill>
                <a:latin typeface="VN-NTime" pitchFamily="2" charset="0"/>
              </a:rPr>
              <a:t>Töø</a:t>
            </a:r>
            <a:r>
              <a:rPr lang="en-US" sz="2400" b="1" dirty="0">
                <a:solidFill>
                  <a:prstClr val="black"/>
                </a:solidFill>
                <a:latin typeface="VN-NTime" pitchFamily="2" charset="0"/>
              </a:rPr>
              <a:t> </a:t>
            </a:r>
            <a:r>
              <a:rPr lang="en-US" sz="2400" b="1" dirty="0" err="1">
                <a:solidFill>
                  <a:prstClr val="black"/>
                </a:solidFill>
                <a:latin typeface="VN-NTime" pitchFamily="2" charset="0"/>
              </a:rPr>
              <a:t>tröïc</a:t>
            </a:r>
            <a:r>
              <a:rPr lang="en-US" sz="2400" b="1" dirty="0">
                <a:solidFill>
                  <a:prstClr val="black"/>
                </a:solidFill>
                <a:latin typeface="VN-NTime" pitchFamily="2" charset="0"/>
              </a:rPr>
              <a:t> </a:t>
            </a:r>
            <a:r>
              <a:rPr lang="en-US" sz="2400" b="1" dirty="0" err="1">
                <a:solidFill>
                  <a:prstClr val="black"/>
                </a:solidFill>
                <a:latin typeface="VN-NTime" pitchFamily="2" charset="0"/>
              </a:rPr>
              <a:t>quan</a:t>
            </a:r>
            <a:r>
              <a:rPr lang="en-US" sz="2400" b="1" dirty="0">
                <a:solidFill>
                  <a:prstClr val="black"/>
                </a:solidFill>
                <a:latin typeface="VN-NTime" pitchFamily="2" charset="0"/>
              </a:rPr>
              <a:t> </a:t>
            </a:r>
            <a:r>
              <a:rPr lang="en-US" sz="2400" b="1" dirty="0" err="1">
                <a:solidFill>
                  <a:prstClr val="black"/>
                </a:solidFill>
                <a:latin typeface="VN-NTime" pitchFamily="2" charset="0"/>
              </a:rPr>
              <a:t>sinh</a:t>
            </a:r>
            <a:r>
              <a:rPr lang="en-US" sz="2400" b="1" dirty="0">
                <a:solidFill>
                  <a:prstClr val="black"/>
                </a:solidFill>
                <a:latin typeface="VN-NTime" pitchFamily="2" charset="0"/>
              </a:rPr>
              <a:t> </a:t>
            </a:r>
            <a:r>
              <a:rPr lang="en-US" sz="2400" b="1" dirty="0" err="1">
                <a:solidFill>
                  <a:prstClr val="black"/>
                </a:solidFill>
                <a:latin typeface="VN-NTime" pitchFamily="2" charset="0"/>
              </a:rPr>
              <a:t>ñoäng</a:t>
            </a:r>
            <a:r>
              <a:rPr lang="en-US" sz="2400" b="1" dirty="0">
                <a:solidFill>
                  <a:prstClr val="black"/>
                </a:solidFill>
                <a:latin typeface="VN-NTime" pitchFamily="2" charset="0"/>
              </a:rPr>
              <a:t> </a:t>
            </a:r>
            <a:r>
              <a:rPr lang="en-US" sz="2400" b="1" dirty="0" err="1">
                <a:solidFill>
                  <a:prstClr val="black"/>
                </a:solidFill>
                <a:latin typeface="VN-NTime" pitchFamily="2" charset="0"/>
              </a:rPr>
              <a:t>ñeán</a:t>
            </a:r>
            <a:r>
              <a:rPr lang="en-US" sz="2400" b="1" dirty="0">
                <a:solidFill>
                  <a:prstClr val="black"/>
                </a:solidFill>
                <a:latin typeface="VN-NTime" pitchFamily="2" charset="0"/>
              </a:rPr>
              <a:t> </a:t>
            </a:r>
            <a:r>
              <a:rPr lang="en-US" sz="2400" b="1" dirty="0" err="1">
                <a:solidFill>
                  <a:prstClr val="black"/>
                </a:solidFill>
                <a:latin typeface="VN-NTime" pitchFamily="2" charset="0"/>
              </a:rPr>
              <a:t>tö</a:t>
            </a:r>
            <a:r>
              <a:rPr lang="en-US" sz="2400" b="1" dirty="0">
                <a:solidFill>
                  <a:prstClr val="black"/>
                </a:solidFill>
                <a:latin typeface="VN-NTime" pitchFamily="2" charset="0"/>
              </a:rPr>
              <a:t> </a:t>
            </a:r>
            <a:r>
              <a:rPr lang="en-US" sz="2400" b="1" dirty="0" err="1">
                <a:solidFill>
                  <a:prstClr val="black"/>
                </a:solidFill>
                <a:latin typeface="VN-NTime" pitchFamily="2" charset="0"/>
              </a:rPr>
              <a:t>duy</a:t>
            </a:r>
            <a:r>
              <a:rPr lang="en-US" sz="2400" b="1" dirty="0">
                <a:solidFill>
                  <a:prstClr val="black"/>
                </a:solidFill>
                <a:latin typeface="VN-NTime" pitchFamily="2" charset="0"/>
              </a:rPr>
              <a:t> </a:t>
            </a:r>
            <a:r>
              <a:rPr lang="en-US" sz="2400" b="1" dirty="0" err="1">
                <a:solidFill>
                  <a:prstClr val="black"/>
                </a:solidFill>
                <a:latin typeface="VN-NTime" pitchFamily="2" charset="0"/>
              </a:rPr>
              <a:t>tröøu</a:t>
            </a:r>
            <a:r>
              <a:rPr lang="en-US" sz="2400" b="1" dirty="0">
                <a:solidFill>
                  <a:prstClr val="black"/>
                </a:solidFill>
                <a:latin typeface="VN-NTime" pitchFamily="2" charset="0"/>
              </a:rPr>
              <a:t> </a:t>
            </a:r>
            <a:r>
              <a:rPr lang="en-US" sz="2400" b="1" dirty="0" err="1">
                <a:solidFill>
                  <a:prstClr val="black"/>
                </a:solidFill>
                <a:latin typeface="VN-NTime" pitchFamily="2" charset="0"/>
              </a:rPr>
              <a:t>töôïng</a:t>
            </a:r>
            <a:r>
              <a:rPr lang="en-US" sz="2400" b="1" dirty="0">
                <a:solidFill>
                  <a:prstClr val="black"/>
                </a:solidFill>
                <a:latin typeface="VN-NTime" pitchFamily="2" charset="0"/>
              </a:rPr>
              <a:t> </a:t>
            </a:r>
            <a:r>
              <a:rPr lang="en-US" sz="2400" b="1" dirty="0" err="1">
                <a:solidFill>
                  <a:prstClr val="black"/>
                </a:solidFill>
                <a:latin typeface="VN-NTime" pitchFamily="2" charset="0"/>
              </a:rPr>
              <a:t>vaø</a:t>
            </a:r>
            <a:r>
              <a:rPr lang="en-US" sz="2400" b="1" dirty="0">
                <a:solidFill>
                  <a:prstClr val="black"/>
                </a:solidFill>
                <a:latin typeface="VN-NTime" pitchFamily="2" charset="0"/>
              </a:rPr>
              <a:t> </a:t>
            </a:r>
            <a:r>
              <a:rPr lang="en-US" sz="2400" b="1" dirty="0" err="1">
                <a:solidFill>
                  <a:prstClr val="black"/>
                </a:solidFill>
                <a:latin typeface="VN-NTime" pitchFamily="2" charset="0"/>
              </a:rPr>
              <a:t>töø</a:t>
            </a:r>
            <a:r>
              <a:rPr lang="en-US" sz="2400" b="1" dirty="0">
                <a:solidFill>
                  <a:prstClr val="black"/>
                </a:solidFill>
                <a:latin typeface="VN-NTime" pitchFamily="2" charset="0"/>
              </a:rPr>
              <a:t> </a:t>
            </a:r>
            <a:r>
              <a:rPr lang="en-US" sz="2400" b="1" dirty="0" err="1">
                <a:solidFill>
                  <a:prstClr val="black"/>
                </a:solidFill>
                <a:latin typeface="VN-NTime" pitchFamily="2" charset="0"/>
              </a:rPr>
              <a:t>tö</a:t>
            </a:r>
            <a:r>
              <a:rPr lang="en-US" sz="2400" b="1" dirty="0">
                <a:solidFill>
                  <a:prstClr val="black"/>
                </a:solidFill>
                <a:latin typeface="VN-NTime" pitchFamily="2" charset="0"/>
              </a:rPr>
              <a:t> </a:t>
            </a:r>
            <a:r>
              <a:rPr lang="en-US" sz="2400" b="1" dirty="0" err="1">
                <a:solidFill>
                  <a:prstClr val="black"/>
                </a:solidFill>
                <a:latin typeface="VN-NTime" pitchFamily="2" charset="0"/>
              </a:rPr>
              <a:t>duy</a:t>
            </a:r>
            <a:r>
              <a:rPr lang="en-US" sz="2400" b="1" dirty="0">
                <a:solidFill>
                  <a:prstClr val="black"/>
                </a:solidFill>
                <a:latin typeface="VN-NTime" pitchFamily="2" charset="0"/>
              </a:rPr>
              <a:t> </a:t>
            </a:r>
            <a:r>
              <a:rPr lang="en-US" sz="2400" b="1" dirty="0" err="1">
                <a:solidFill>
                  <a:prstClr val="black"/>
                </a:solidFill>
                <a:latin typeface="VN-NTime" pitchFamily="2" charset="0"/>
              </a:rPr>
              <a:t>tröøu</a:t>
            </a:r>
            <a:r>
              <a:rPr lang="en-US" sz="2400" b="1" dirty="0">
                <a:solidFill>
                  <a:prstClr val="black"/>
                </a:solidFill>
                <a:latin typeface="VN-NTime" pitchFamily="2" charset="0"/>
              </a:rPr>
              <a:t> </a:t>
            </a:r>
            <a:r>
              <a:rPr lang="en-US" sz="2400" b="1" dirty="0" err="1">
                <a:solidFill>
                  <a:prstClr val="black"/>
                </a:solidFill>
                <a:latin typeface="VN-NTime" pitchFamily="2" charset="0"/>
              </a:rPr>
              <a:t>töôïng</a:t>
            </a:r>
            <a:r>
              <a:rPr lang="en-US" sz="2400" b="1" dirty="0">
                <a:solidFill>
                  <a:prstClr val="black"/>
                </a:solidFill>
                <a:latin typeface="VN-NTime" pitchFamily="2" charset="0"/>
              </a:rPr>
              <a:t> </a:t>
            </a:r>
            <a:r>
              <a:rPr lang="en-US" sz="2400" b="1" dirty="0" err="1">
                <a:solidFill>
                  <a:prstClr val="black"/>
                </a:solidFill>
                <a:latin typeface="VN-NTime" pitchFamily="2" charset="0"/>
              </a:rPr>
              <a:t>ñeán</a:t>
            </a:r>
            <a:r>
              <a:rPr lang="en-US" sz="2400" b="1" dirty="0">
                <a:solidFill>
                  <a:prstClr val="black"/>
                </a:solidFill>
                <a:latin typeface="VN-NTime" pitchFamily="2" charset="0"/>
              </a:rPr>
              <a:t> </a:t>
            </a:r>
            <a:r>
              <a:rPr lang="en-US" sz="2400" b="1" dirty="0" err="1">
                <a:solidFill>
                  <a:prstClr val="black"/>
                </a:solidFill>
                <a:latin typeface="VN-NTime" pitchFamily="2" charset="0"/>
              </a:rPr>
              <a:t>thöïc</a:t>
            </a:r>
            <a:r>
              <a:rPr lang="en-US" sz="2400" b="1" dirty="0">
                <a:solidFill>
                  <a:prstClr val="black"/>
                </a:solidFill>
                <a:latin typeface="VN-NTime" pitchFamily="2" charset="0"/>
              </a:rPr>
              <a:t> </a:t>
            </a:r>
            <a:r>
              <a:rPr lang="en-US" sz="2400" b="1" dirty="0" err="1">
                <a:solidFill>
                  <a:prstClr val="black"/>
                </a:solidFill>
                <a:latin typeface="VN-NTime" pitchFamily="2" charset="0"/>
              </a:rPr>
              <a:t>tieãn</a:t>
            </a:r>
            <a:r>
              <a:rPr lang="en-US" sz="2400" b="1" dirty="0">
                <a:solidFill>
                  <a:prstClr val="black"/>
                </a:solidFill>
                <a:latin typeface="VN-NTime" pitchFamily="2" charset="0"/>
              </a:rPr>
              <a:t> - </a:t>
            </a:r>
            <a:r>
              <a:rPr lang="en-US" sz="2400" b="1" dirty="0" err="1">
                <a:solidFill>
                  <a:prstClr val="black"/>
                </a:solidFill>
                <a:latin typeface="VN-NTime" pitchFamily="2" charset="0"/>
              </a:rPr>
              <a:t>ñoù</a:t>
            </a:r>
            <a:r>
              <a:rPr lang="en-US" sz="2400" b="1" dirty="0">
                <a:solidFill>
                  <a:prstClr val="black"/>
                </a:solidFill>
                <a:latin typeface="VN-NTime" pitchFamily="2" charset="0"/>
              </a:rPr>
              <a:t> </a:t>
            </a:r>
            <a:r>
              <a:rPr lang="en-US" sz="2400" b="1" dirty="0" err="1">
                <a:solidFill>
                  <a:prstClr val="black"/>
                </a:solidFill>
                <a:latin typeface="VN-NTime" pitchFamily="2" charset="0"/>
              </a:rPr>
              <a:t>laø</a:t>
            </a:r>
            <a:r>
              <a:rPr lang="en-US" sz="2400" b="1" dirty="0">
                <a:solidFill>
                  <a:prstClr val="black"/>
                </a:solidFill>
                <a:latin typeface="VN-NTime" pitchFamily="2" charset="0"/>
              </a:rPr>
              <a:t> con </a:t>
            </a:r>
            <a:r>
              <a:rPr lang="en-US" sz="2400" b="1" dirty="0" err="1">
                <a:solidFill>
                  <a:prstClr val="black"/>
                </a:solidFill>
                <a:latin typeface="VN-NTime" pitchFamily="2" charset="0"/>
              </a:rPr>
              <a:t>ñöôøng</a:t>
            </a:r>
            <a:r>
              <a:rPr lang="en-US" sz="2400" b="1" dirty="0">
                <a:solidFill>
                  <a:prstClr val="black"/>
                </a:solidFill>
                <a:latin typeface="VN-NTime" pitchFamily="2" charset="0"/>
              </a:rPr>
              <a:t> </a:t>
            </a:r>
            <a:r>
              <a:rPr lang="en-US" sz="2400" b="1" dirty="0" err="1">
                <a:solidFill>
                  <a:prstClr val="black"/>
                </a:solidFill>
                <a:latin typeface="VN-NTime" pitchFamily="2" charset="0"/>
              </a:rPr>
              <a:t>bieän</a:t>
            </a:r>
            <a:r>
              <a:rPr lang="en-US" sz="2400" b="1" dirty="0">
                <a:solidFill>
                  <a:prstClr val="black"/>
                </a:solidFill>
                <a:latin typeface="VN-NTime" pitchFamily="2" charset="0"/>
              </a:rPr>
              <a:t> </a:t>
            </a:r>
            <a:r>
              <a:rPr lang="en-US" sz="2400" b="1" dirty="0" err="1">
                <a:solidFill>
                  <a:prstClr val="black"/>
                </a:solidFill>
                <a:latin typeface="VN-NTime" pitchFamily="2" charset="0"/>
              </a:rPr>
              <a:t>chöùng</a:t>
            </a:r>
            <a:r>
              <a:rPr lang="en-US" sz="2400" b="1" dirty="0">
                <a:solidFill>
                  <a:prstClr val="black"/>
                </a:solidFill>
                <a:latin typeface="VN-NTime" pitchFamily="2" charset="0"/>
              </a:rPr>
              <a:t> </a:t>
            </a:r>
            <a:r>
              <a:rPr lang="en-US" sz="2400" b="1" dirty="0" err="1">
                <a:solidFill>
                  <a:prstClr val="black"/>
                </a:solidFill>
                <a:latin typeface="VN-NTime" pitchFamily="2" charset="0"/>
              </a:rPr>
              <a:t>cuûa</a:t>
            </a:r>
            <a:r>
              <a:rPr lang="en-US" sz="2400" b="1" dirty="0">
                <a:solidFill>
                  <a:prstClr val="black"/>
                </a:solidFill>
                <a:latin typeface="VN-NTime" pitchFamily="2" charset="0"/>
              </a:rPr>
              <a:t> </a:t>
            </a:r>
            <a:r>
              <a:rPr lang="en-US" sz="2400" b="1" dirty="0" err="1">
                <a:solidFill>
                  <a:prstClr val="black"/>
                </a:solidFill>
                <a:latin typeface="VN-NTime" pitchFamily="2" charset="0"/>
              </a:rPr>
              <a:t>söï</a:t>
            </a:r>
            <a:r>
              <a:rPr lang="en-US" sz="2400" b="1" dirty="0">
                <a:solidFill>
                  <a:prstClr val="black"/>
                </a:solidFill>
                <a:latin typeface="VN-NTime" pitchFamily="2" charset="0"/>
              </a:rPr>
              <a:t> </a:t>
            </a:r>
            <a:r>
              <a:rPr lang="en-US" sz="2400" b="1" dirty="0" err="1">
                <a:solidFill>
                  <a:prstClr val="black"/>
                </a:solidFill>
                <a:latin typeface="VN-NTime" pitchFamily="2" charset="0"/>
              </a:rPr>
              <a:t>nhaän</a:t>
            </a:r>
            <a:r>
              <a:rPr lang="en-US" sz="2400" b="1" dirty="0">
                <a:solidFill>
                  <a:prstClr val="black"/>
                </a:solidFill>
                <a:latin typeface="VN-NTime" pitchFamily="2" charset="0"/>
              </a:rPr>
              <a:t> </a:t>
            </a:r>
            <a:r>
              <a:rPr lang="en-US" sz="2400" b="1" dirty="0" err="1">
                <a:solidFill>
                  <a:prstClr val="black"/>
                </a:solidFill>
                <a:latin typeface="VN-NTime" pitchFamily="2" charset="0"/>
              </a:rPr>
              <a:t>thöùc</a:t>
            </a:r>
            <a:r>
              <a:rPr lang="en-US" sz="2400" b="1" dirty="0">
                <a:solidFill>
                  <a:prstClr val="black"/>
                </a:solidFill>
                <a:latin typeface="VN-NTime" pitchFamily="2" charset="0"/>
              </a:rPr>
              <a:t> </a:t>
            </a:r>
            <a:r>
              <a:rPr lang="en-US" sz="2400" b="1" dirty="0" err="1">
                <a:solidFill>
                  <a:prstClr val="black"/>
                </a:solidFill>
                <a:latin typeface="VN-NTime" pitchFamily="2" charset="0"/>
              </a:rPr>
              <a:t>chaân</a:t>
            </a:r>
            <a:r>
              <a:rPr lang="en-US" sz="2400" b="1" dirty="0">
                <a:solidFill>
                  <a:prstClr val="black"/>
                </a:solidFill>
                <a:latin typeface="VN-NTime" pitchFamily="2" charset="0"/>
              </a:rPr>
              <a:t> </a:t>
            </a:r>
            <a:r>
              <a:rPr lang="en-US" sz="2400" b="1" dirty="0" err="1">
                <a:solidFill>
                  <a:prstClr val="black"/>
                </a:solidFill>
                <a:latin typeface="VN-NTime" pitchFamily="2" charset="0"/>
              </a:rPr>
              <a:t>lyù</a:t>
            </a:r>
            <a:r>
              <a:rPr lang="en-US" sz="2400" b="1" dirty="0">
                <a:solidFill>
                  <a:prstClr val="black"/>
                </a:solidFill>
                <a:latin typeface="VN-NTime" pitchFamily="2" charset="0"/>
              </a:rPr>
              <a:t>, </a:t>
            </a:r>
            <a:r>
              <a:rPr lang="en-US" sz="2400" b="1" dirty="0" err="1">
                <a:solidFill>
                  <a:prstClr val="black"/>
                </a:solidFill>
                <a:latin typeface="VN-NTime" pitchFamily="2" charset="0"/>
              </a:rPr>
              <a:t>cuûa</a:t>
            </a:r>
            <a:r>
              <a:rPr lang="en-US" sz="2400" b="1" dirty="0">
                <a:solidFill>
                  <a:prstClr val="black"/>
                </a:solidFill>
                <a:latin typeface="VN-NTime" pitchFamily="2" charset="0"/>
              </a:rPr>
              <a:t> </a:t>
            </a:r>
            <a:r>
              <a:rPr lang="en-US" sz="2400" b="1" dirty="0" err="1">
                <a:solidFill>
                  <a:prstClr val="black"/>
                </a:solidFill>
                <a:latin typeface="VN-NTime" pitchFamily="2" charset="0"/>
              </a:rPr>
              <a:t>söï</a:t>
            </a:r>
            <a:r>
              <a:rPr lang="en-US" sz="2400" b="1" dirty="0">
                <a:solidFill>
                  <a:prstClr val="black"/>
                </a:solidFill>
                <a:latin typeface="VN-NTime" pitchFamily="2" charset="0"/>
              </a:rPr>
              <a:t> </a:t>
            </a:r>
            <a:r>
              <a:rPr lang="en-US" sz="2400" b="1" dirty="0" err="1">
                <a:solidFill>
                  <a:prstClr val="black"/>
                </a:solidFill>
                <a:latin typeface="VN-NTime" pitchFamily="2" charset="0"/>
              </a:rPr>
              <a:t>nhaän</a:t>
            </a:r>
            <a:r>
              <a:rPr lang="en-US" sz="2400" b="1" dirty="0">
                <a:solidFill>
                  <a:prstClr val="black"/>
                </a:solidFill>
                <a:latin typeface="VN-NTime" pitchFamily="2" charset="0"/>
              </a:rPr>
              <a:t> </a:t>
            </a:r>
            <a:r>
              <a:rPr lang="en-US" sz="2400" b="1" dirty="0" err="1">
                <a:solidFill>
                  <a:prstClr val="black"/>
                </a:solidFill>
                <a:latin typeface="VN-NTime" pitchFamily="2" charset="0"/>
              </a:rPr>
              <a:t>thöùc</a:t>
            </a:r>
            <a:r>
              <a:rPr lang="en-US" sz="2400" b="1" dirty="0">
                <a:solidFill>
                  <a:prstClr val="black"/>
                </a:solidFill>
                <a:latin typeface="VN-NTime" pitchFamily="2" charset="0"/>
              </a:rPr>
              <a:t> </a:t>
            </a:r>
            <a:r>
              <a:rPr lang="en-US" sz="2400" b="1" dirty="0" err="1">
                <a:solidFill>
                  <a:prstClr val="black"/>
                </a:solidFill>
                <a:latin typeface="VN-NTime" pitchFamily="2" charset="0"/>
              </a:rPr>
              <a:t>thöïc</a:t>
            </a:r>
            <a:r>
              <a:rPr lang="en-US" sz="2400" b="1" dirty="0">
                <a:solidFill>
                  <a:prstClr val="black"/>
                </a:solidFill>
                <a:latin typeface="VN-NTime" pitchFamily="2" charset="0"/>
              </a:rPr>
              <a:t> </a:t>
            </a:r>
            <a:r>
              <a:rPr lang="en-US" sz="2400" b="1" dirty="0" err="1">
                <a:solidFill>
                  <a:prstClr val="black"/>
                </a:solidFill>
                <a:latin typeface="VN-NTime" pitchFamily="2" charset="0"/>
              </a:rPr>
              <a:t>taïi</a:t>
            </a:r>
            <a:r>
              <a:rPr lang="en-US" sz="2400" b="1" dirty="0">
                <a:solidFill>
                  <a:prstClr val="black"/>
                </a:solidFill>
                <a:latin typeface="VN-NTime" pitchFamily="2" charset="0"/>
              </a:rPr>
              <a:t> </a:t>
            </a:r>
            <a:r>
              <a:rPr lang="en-US" sz="2400" b="1" dirty="0" err="1">
                <a:solidFill>
                  <a:prstClr val="black"/>
                </a:solidFill>
                <a:latin typeface="VN-NTime" pitchFamily="2" charset="0"/>
              </a:rPr>
              <a:t>khaùch</a:t>
            </a:r>
            <a:r>
              <a:rPr lang="en-US" sz="2400" b="1" dirty="0">
                <a:solidFill>
                  <a:prstClr val="black"/>
                </a:solidFill>
                <a:latin typeface="VN-NTime" pitchFamily="2" charset="0"/>
              </a:rPr>
              <a:t> </a:t>
            </a:r>
            <a:r>
              <a:rPr lang="en-US" sz="2400" b="1" dirty="0" err="1">
                <a:solidFill>
                  <a:prstClr val="black"/>
                </a:solidFill>
                <a:latin typeface="VN-NTime" pitchFamily="2" charset="0"/>
              </a:rPr>
              <a:t>quan</a:t>
            </a:r>
            <a:r>
              <a:rPr lang="en-US" sz="2400" b="1" dirty="0">
                <a:solidFill>
                  <a:prstClr val="black"/>
                </a:solidFill>
                <a:latin typeface="VN-NTime" pitchFamily="2" charset="0"/>
              </a:rPr>
              <a:t>”</a:t>
            </a:r>
            <a:r>
              <a:rPr lang="en-US" sz="2400" b="1" dirty="0">
                <a:solidFill>
                  <a:prstClr val="black"/>
                </a:solidFill>
                <a:latin typeface="VN-NTime" pitchFamily="2" charset="0"/>
                <a:cs typeface="Arial" charset="0"/>
              </a:rPr>
              <a:t>.</a:t>
            </a:r>
          </a:p>
        </p:txBody>
      </p:sp>
      <p:sp>
        <p:nvSpPr>
          <p:cNvPr id="16" name="AutoShape 49"/>
          <p:cNvSpPr>
            <a:spLocks noChangeArrowheads="1"/>
          </p:cNvSpPr>
          <p:nvPr/>
        </p:nvSpPr>
        <p:spPr bwMode="auto">
          <a:xfrm>
            <a:off x="1982287" y="983688"/>
            <a:ext cx="5645650" cy="415636"/>
          </a:xfrm>
          <a:prstGeom prst="roundRect">
            <a:avLst>
              <a:gd name="adj" fmla="val 17948"/>
            </a:avLst>
          </a:prstGeom>
          <a:solidFill>
            <a:schemeClr val="accent6">
              <a:lumMod val="20000"/>
              <a:lumOff val="80000"/>
            </a:schemeClr>
          </a:solidFill>
          <a:ln w="9525" algn="ctr">
            <a:solidFill>
              <a:schemeClr val="bg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err="1">
                <a:latin typeface="VN-NTime" pitchFamily="2" charset="0"/>
                <a:cs typeface="Times New Roman" pitchFamily="18" charset="0"/>
              </a:rPr>
              <a:t>Tính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bieän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chöùng</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cuûa</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quaù</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trình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nhaän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thöùc</a:t>
            </a:r>
            <a:endParaRPr lang="en-US" sz="2400" b="1" dirty="0">
              <a:latin typeface="VN-NTime" pitchFamily="2" charset="0"/>
              <a:cs typeface="Times New Roman" pitchFamily="18" charset="0"/>
            </a:endParaRPr>
          </a:p>
        </p:txBody>
      </p:sp>
      <p:sp>
        <p:nvSpPr>
          <p:cNvPr id="2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21"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453960376"/>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ircle(in)">
                                      <p:cBhvr>
                                        <p:cTn id="44" dur="2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P spid="13" grpId="0" animBg="1"/>
      <p:bldP spid="18" grpId="0" animBg="1"/>
      <p:bldP spid="19" grpId="0" animBg="1"/>
      <p:bldP spid="15" grpId="0" animBg="1"/>
      <p:bldP spid="17" grpId="0" animBg="1"/>
      <p:bldP spid="3" grpId="0" animBg="1"/>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ounded Rectangle 1"/>
          <p:cNvSpPr/>
          <p:nvPr/>
        </p:nvSpPr>
        <p:spPr>
          <a:xfrm>
            <a:off x="1028452" y="1524257"/>
            <a:ext cx="919576" cy="1231387"/>
          </a:xfrm>
          <a:prstGeom prst="roundRect">
            <a:avLst>
              <a:gd name="adj" fmla="val 12214"/>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Ñònh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nghóa</a:t>
            </a:r>
            <a:endParaRPr lang="en-US" sz="2400" dirty="0">
              <a:solidFill>
                <a:prstClr val="black"/>
              </a:solidFill>
              <a:latin typeface="VNI-Swiss-Condense" pitchFamily="2" charset="0"/>
            </a:endParaRPr>
          </a:p>
        </p:txBody>
      </p:sp>
      <p:sp>
        <p:nvSpPr>
          <p:cNvPr id="3" name="Rounded Rectangle 2"/>
          <p:cNvSpPr/>
          <p:nvPr/>
        </p:nvSpPr>
        <p:spPr>
          <a:xfrm>
            <a:off x="1982287" y="1519956"/>
            <a:ext cx="7849751" cy="1239254"/>
          </a:xfrm>
          <a:prstGeom prst="roundRect">
            <a:avLst>
              <a:gd name="adj" fmla="val 4300"/>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spcAft>
                <a:spcPts val="600"/>
              </a:spcAft>
              <a:defRPr/>
            </a:pPr>
            <a:r>
              <a:rPr lang="en-US" sz="2400" b="1" dirty="0" err="1">
                <a:solidFill>
                  <a:prstClr val="black"/>
                </a:solidFill>
                <a:latin typeface="VN-NTime" pitchFamily="2" charset="0"/>
                <a:cs typeface="Arial" charset="0"/>
              </a:rPr>
              <a:t>Giai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ñoaïn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thaáp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quaù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trình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aùnh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tröïc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tieáp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theå</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sinh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ñoäng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nhöng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hôït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ngoaøi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vaøo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boä</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oùc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con </a:t>
            </a:r>
            <a:r>
              <a:rPr lang="en-US" sz="2400" b="1" dirty="0" err="1">
                <a:solidFill>
                  <a:prstClr val="black"/>
                </a:solidFill>
                <a:latin typeface="VN-NTime" pitchFamily="2" charset="0"/>
                <a:cs typeface="Arial" charset="0"/>
              </a:rPr>
              <a:t>ngöôøi</a:t>
            </a:r>
            <a:r>
              <a:rPr lang="en-US" sz="2400" b="1" dirty="0">
                <a:solidFill>
                  <a:prstClr val="black"/>
                </a:solidFill>
                <a:latin typeface="VN-NTime" pitchFamily="2" charset="0"/>
                <a:cs typeface="Arial" charset="0"/>
              </a:rPr>
              <a:t> (</a:t>
            </a:r>
            <a:r>
              <a:rPr lang="en-US" sz="2400" b="1" dirty="0" err="1">
                <a:solidFill>
                  <a:srgbClr val="0000CC"/>
                </a:solidFill>
                <a:latin typeface="VN-NTime" pitchFamily="2" charset="0"/>
                <a:cs typeface="Arial" charset="0"/>
              </a:rPr>
              <a:t>tröïc</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quan</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sinh</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ñoäng</a:t>
            </a:r>
            <a:r>
              <a:rPr lang="en-US" sz="2400" b="1" dirty="0">
                <a:solidFill>
                  <a:prstClr val="black"/>
                </a:solidFill>
                <a:latin typeface="VN-NTime" pitchFamily="2" charset="0"/>
                <a:cs typeface="Arial" charset="0"/>
              </a:rPr>
              <a:t>).</a:t>
            </a:r>
          </a:p>
        </p:txBody>
      </p:sp>
      <p:sp>
        <p:nvSpPr>
          <p:cNvPr id="30" name="Rounded Rectangle 29"/>
          <p:cNvSpPr/>
          <p:nvPr/>
        </p:nvSpPr>
        <p:spPr>
          <a:xfrm>
            <a:off x="2401440" y="3010023"/>
            <a:ext cx="803872" cy="799850"/>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Caûm</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gíac</a:t>
            </a:r>
            <a:endParaRPr lang="en-US" sz="2400" dirty="0">
              <a:solidFill>
                <a:prstClr val="black"/>
              </a:solidFill>
              <a:latin typeface="VNI-Swiss-Condense" pitchFamily="2" charset="0"/>
            </a:endParaRPr>
          </a:p>
        </p:txBody>
      </p:sp>
      <p:sp>
        <p:nvSpPr>
          <p:cNvPr id="31" name="Rounded Rectangle 30"/>
          <p:cNvSpPr/>
          <p:nvPr/>
        </p:nvSpPr>
        <p:spPr>
          <a:xfrm>
            <a:off x="2401443" y="4161851"/>
            <a:ext cx="806897" cy="836306"/>
          </a:xfrm>
          <a:prstGeom prst="roundRect">
            <a:avLst>
              <a:gd name="adj" fmla="val 6257"/>
            </a:avLst>
          </a:prstGeom>
          <a:solidFill>
            <a:schemeClr val="bg1"/>
          </a:solidFill>
          <a:ln w="12700">
            <a:solidFill>
              <a:schemeClr val="bg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a:solidFill>
                  <a:prstClr val="black"/>
                </a:solidFill>
                <a:latin typeface="VNI-Swiss-Condense" pitchFamily="2" charset="0"/>
              </a:rPr>
              <a:t>Tri </a:t>
            </a:r>
          </a:p>
          <a:p>
            <a:pPr algn="ctr">
              <a:spcBef>
                <a:spcPct val="0"/>
              </a:spcBef>
            </a:pPr>
            <a:r>
              <a:rPr lang="en-US" sz="2400" dirty="0" err="1">
                <a:solidFill>
                  <a:prstClr val="black"/>
                </a:solidFill>
                <a:latin typeface="VNI-Swiss-Condense" pitchFamily="2" charset="0"/>
              </a:rPr>
              <a:t>giaùc</a:t>
            </a:r>
            <a:endParaRPr lang="en-US" sz="2400" dirty="0">
              <a:solidFill>
                <a:prstClr val="black"/>
              </a:solidFill>
              <a:latin typeface="VNI-Swiss-Condense" pitchFamily="2" charset="0"/>
            </a:endParaRPr>
          </a:p>
        </p:txBody>
      </p:sp>
      <p:sp>
        <p:nvSpPr>
          <p:cNvPr id="32" name="Rounded Rectangle 31"/>
          <p:cNvSpPr/>
          <p:nvPr/>
        </p:nvSpPr>
        <p:spPr>
          <a:xfrm>
            <a:off x="2401440" y="5616329"/>
            <a:ext cx="806896" cy="825901"/>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Bieåu</a:t>
            </a:r>
            <a:endParaRPr lang="en-US" sz="2400" dirty="0">
              <a:solidFill>
                <a:prstClr val="black"/>
              </a:solidFill>
              <a:latin typeface="VNI-Swiss-Condense" pitchFamily="2" charset="0"/>
            </a:endParaRPr>
          </a:p>
          <a:p>
            <a:pPr algn="ctr">
              <a:spcBef>
                <a:spcPct val="0"/>
              </a:spcBef>
            </a:pPr>
            <a:r>
              <a:rPr lang="en-US" sz="2400" dirty="0" err="1">
                <a:solidFill>
                  <a:prstClr val="black"/>
                </a:solidFill>
                <a:latin typeface="VNI-Swiss-Condense" pitchFamily="2" charset="0"/>
              </a:rPr>
              <a:t>töôïng</a:t>
            </a:r>
            <a:endParaRPr lang="en-US" sz="2400" dirty="0">
              <a:solidFill>
                <a:prstClr val="black"/>
              </a:solidFill>
              <a:latin typeface="VNI-Swiss-Condense" pitchFamily="2" charset="0"/>
            </a:endParaRPr>
          </a:p>
        </p:txBody>
      </p:sp>
      <p:sp>
        <p:nvSpPr>
          <p:cNvPr id="33" name="Rounded Rectangle 32"/>
          <p:cNvSpPr/>
          <p:nvPr/>
        </p:nvSpPr>
        <p:spPr>
          <a:xfrm>
            <a:off x="3247496" y="2830110"/>
            <a:ext cx="6590244" cy="1179882"/>
          </a:xfrm>
          <a:prstGeom prst="roundRect">
            <a:avLst>
              <a:gd name="adj" fmla="val 3198"/>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aùnh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töøng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rieâng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leû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tröïc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tieáp</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leân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töøng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con </a:t>
            </a:r>
            <a:r>
              <a:rPr lang="en-US" sz="2400" b="1" dirty="0" err="1">
                <a:solidFill>
                  <a:srgbClr val="000066"/>
                </a:solidFill>
                <a:latin typeface="VN-NTime" pitchFamily="2" charset="0"/>
                <a:cs typeface="Arial" charset="0"/>
              </a:rPr>
              <a:t>ngöôøi</a:t>
            </a:r>
            <a:r>
              <a:rPr lang="en-US" sz="2400" b="1" dirty="0">
                <a:solidFill>
                  <a:srgbClr val="000066"/>
                </a:solidFill>
                <a:latin typeface="VN-NTime" pitchFamily="2" charset="0"/>
                <a:cs typeface="Arial" charset="0"/>
              </a:rPr>
              <a:t>.</a:t>
            </a:r>
          </a:p>
        </p:txBody>
      </p:sp>
      <p:sp>
        <p:nvSpPr>
          <p:cNvPr id="34" name="Rounded Rectangle 33"/>
          <p:cNvSpPr/>
          <p:nvPr/>
        </p:nvSpPr>
        <p:spPr>
          <a:xfrm>
            <a:off x="3247496" y="4035906"/>
            <a:ext cx="6590244" cy="1135239"/>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aùnh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toaøn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veïn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veà</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ñoäng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leân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nhieàu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con </a:t>
            </a:r>
            <a:r>
              <a:rPr lang="en-US" sz="2400" b="1" dirty="0" err="1">
                <a:solidFill>
                  <a:srgbClr val="000066"/>
                </a:solidFill>
                <a:latin typeface="VN-NTime" pitchFamily="2" charset="0"/>
                <a:cs typeface="Arial" charset="0"/>
              </a:rPr>
              <a:t>ngöôøi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lieân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keát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toång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hôïp</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nhieàu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caûm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giaùc</a:t>
            </a:r>
            <a:r>
              <a:rPr lang="en-US" sz="2400" b="1" dirty="0">
                <a:solidFill>
                  <a:srgbClr val="000066"/>
                </a:solidFill>
                <a:latin typeface="VN-NTime" pitchFamily="2" charset="0"/>
                <a:cs typeface="Arial" charset="0"/>
              </a:rPr>
              <a:t>.</a:t>
            </a:r>
          </a:p>
        </p:txBody>
      </p:sp>
      <p:sp>
        <p:nvSpPr>
          <p:cNvPr id="35" name="Rounded Rectangle 34"/>
          <p:cNvSpPr/>
          <p:nvPr/>
        </p:nvSpPr>
        <p:spPr>
          <a:xfrm>
            <a:off x="3247496" y="5223722"/>
            <a:ext cx="6590244" cy="1600200"/>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hieän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hình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aûnh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veà</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tröôùc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ñaõ</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aùnh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bôûi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caûm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giaùc</a:t>
            </a:r>
            <a:r>
              <a:rPr lang="en-US" sz="2400" b="1" dirty="0">
                <a:solidFill>
                  <a:srgbClr val="000066"/>
                </a:solidFill>
                <a:latin typeface="VN-NTime" pitchFamily="2" charset="0"/>
                <a:cs typeface="Arial" charset="0"/>
              </a:rPr>
              <a:t>, tri </a:t>
            </a:r>
            <a:r>
              <a:rPr lang="en-US" sz="2400" b="1" dirty="0" err="1">
                <a:solidFill>
                  <a:srgbClr val="000066"/>
                </a:solidFill>
                <a:latin typeface="VN-NTime" pitchFamily="2" charset="0"/>
                <a:cs typeface="Arial" charset="0"/>
              </a:rPr>
              <a:t>giaùc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aùnh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phöùc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taïp</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caûm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baét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ñaàu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tröøu</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töôïng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quaùt</a:t>
            </a:r>
            <a:r>
              <a:rPr lang="en-US" sz="2400" b="1" dirty="0">
                <a:solidFill>
                  <a:srgbClr val="000066"/>
                </a:solidFill>
                <a:latin typeface="VN-NTime" pitchFamily="2" charset="0"/>
                <a:cs typeface="Arial" charset="0"/>
              </a:rPr>
              <a:t>.</a:t>
            </a:r>
          </a:p>
        </p:txBody>
      </p:sp>
      <p:sp>
        <p:nvSpPr>
          <p:cNvPr id="36" name="Rounded Rectangle 35"/>
          <p:cNvSpPr/>
          <p:nvPr/>
        </p:nvSpPr>
        <p:spPr>
          <a:xfrm>
            <a:off x="1028449" y="4337900"/>
            <a:ext cx="960688" cy="1111153"/>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pt-BR" sz="2400" dirty="0">
                <a:solidFill>
                  <a:prstClr val="black"/>
                </a:solidFill>
                <a:latin typeface="VNI-Swiss-Condense" pitchFamily="2" charset="0"/>
              </a:rPr>
              <a:t>Hình thöùc cô baûn</a:t>
            </a:r>
            <a:endParaRPr lang="en-US" sz="2400" dirty="0">
              <a:solidFill>
                <a:prstClr val="black"/>
              </a:solidFill>
              <a:latin typeface="VNI-Swiss-Condense" pitchFamily="2" charset="0"/>
            </a:endParaRPr>
          </a:p>
        </p:txBody>
      </p:sp>
      <p:cxnSp>
        <p:nvCxnSpPr>
          <p:cNvPr id="37" name="Straight Arrow Connector 36"/>
          <p:cNvCxnSpPr>
            <a:stCxn id="36" idx="3"/>
            <a:endCxn id="31" idx="1"/>
          </p:cNvCxnSpPr>
          <p:nvPr/>
        </p:nvCxnSpPr>
        <p:spPr>
          <a:xfrm flipV="1">
            <a:off x="1989137" y="4580004"/>
            <a:ext cx="412306" cy="313473"/>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6" idx="3"/>
            <a:endCxn id="30" idx="1"/>
          </p:cNvCxnSpPr>
          <p:nvPr/>
        </p:nvCxnSpPr>
        <p:spPr>
          <a:xfrm flipV="1">
            <a:off x="1989137" y="3409948"/>
            <a:ext cx="412303" cy="1483529"/>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3"/>
            <a:endCxn id="32" idx="1"/>
          </p:cNvCxnSpPr>
          <p:nvPr/>
        </p:nvCxnSpPr>
        <p:spPr>
          <a:xfrm>
            <a:off x="1989137" y="4893477"/>
            <a:ext cx="412303" cy="1135803"/>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64488" y="3006060"/>
            <a:ext cx="969438" cy="1540152"/>
          </a:xfrm>
          <a:prstGeom prst="roundRect">
            <a:avLst>
              <a:gd name="adj" fmla="val 12214"/>
            </a:avLst>
          </a:prstGeom>
          <a:solidFill>
            <a:schemeClr val="accent4">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dirty="0" err="1">
                <a:solidFill>
                  <a:schemeClr val="tx1"/>
                </a:solidFill>
                <a:latin typeface="VN-NTime" pitchFamily="2" charset="0"/>
              </a:rPr>
              <a:t>Nhaän</a:t>
            </a:r>
            <a:r>
              <a:rPr lang="en-US" sz="2400" b="1" dirty="0">
                <a:solidFill>
                  <a:schemeClr val="tx1"/>
                </a:solidFill>
                <a:latin typeface="VN-NTime" pitchFamily="2" charset="0"/>
              </a:rPr>
              <a:t> </a:t>
            </a:r>
            <a:r>
              <a:rPr lang="en-US" sz="2400" b="1" dirty="0" err="1">
                <a:solidFill>
                  <a:schemeClr val="tx1"/>
                </a:solidFill>
                <a:latin typeface="VN-NTime" pitchFamily="2" charset="0"/>
              </a:rPr>
              <a:t>thöùc</a:t>
            </a:r>
            <a:r>
              <a:rPr lang="en-US" sz="2400" b="1" dirty="0">
                <a:solidFill>
                  <a:schemeClr val="tx1"/>
                </a:solidFill>
                <a:latin typeface="VN-NTime" pitchFamily="2" charset="0"/>
              </a:rPr>
              <a:t> </a:t>
            </a:r>
            <a:r>
              <a:rPr lang="en-US" sz="2400" b="1" dirty="0" err="1">
                <a:solidFill>
                  <a:schemeClr val="tx1"/>
                </a:solidFill>
                <a:latin typeface="VN-NTime" pitchFamily="2" charset="0"/>
              </a:rPr>
              <a:t>caûm</a:t>
            </a:r>
            <a:r>
              <a:rPr lang="en-US" sz="2400" b="1" dirty="0">
                <a:solidFill>
                  <a:schemeClr val="tx1"/>
                </a:solidFill>
                <a:latin typeface="VN-NTime" pitchFamily="2" charset="0"/>
              </a:rPr>
              <a:t> </a:t>
            </a:r>
            <a:r>
              <a:rPr lang="en-US" sz="2400" b="1" dirty="0" err="1">
                <a:solidFill>
                  <a:schemeClr val="tx1"/>
                </a:solidFill>
                <a:latin typeface="VN-NTime" pitchFamily="2" charset="0"/>
              </a:rPr>
              <a:t>tính</a:t>
            </a:r>
            <a:endParaRPr lang="en-US" sz="2400" b="1" dirty="0">
              <a:solidFill>
                <a:schemeClr val="tx1"/>
              </a:solidFill>
              <a:latin typeface="VN-NTime" pitchFamily="2" charset="0"/>
            </a:endParaRPr>
          </a:p>
        </p:txBody>
      </p:sp>
      <p:cxnSp>
        <p:nvCxnSpPr>
          <p:cNvPr id="73" name="Straight Arrow Connector 72"/>
          <p:cNvCxnSpPr>
            <a:stCxn id="58" idx="3"/>
            <a:endCxn id="2" idx="2"/>
          </p:cNvCxnSpPr>
          <p:nvPr/>
        </p:nvCxnSpPr>
        <p:spPr>
          <a:xfrm flipV="1">
            <a:off x="1033926" y="2755644"/>
            <a:ext cx="454314" cy="1020492"/>
          </a:xfrm>
          <a:prstGeom prst="straightConnector1">
            <a:avLst/>
          </a:prstGeom>
          <a:ln w="3175">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8" idx="3"/>
            <a:endCxn id="36" idx="0"/>
          </p:cNvCxnSpPr>
          <p:nvPr/>
        </p:nvCxnSpPr>
        <p:spPr>
          <a:xfrm>
            <a:off x="1033926" y="3776136"/>
            <a:ext cx="474867" cy="561764"/>
          </a:xfrm>
          <a:prstGeom prst="straightConnector1">
            <a:avLst/>
          </a:prstGeom>
          <a:ln w="3175">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17" name="AutoShape 49"/>
          <p:cNvSpPr>
            <a:spLocks noChangeArrowheads="1"/>
          </p:cNvSpPr>
          <p:nvPr/>
        </p:nvSpPr>
        <p:spPr bwMode="auto">
          <a:xfrm>
            <a:off x="1982287" y="983688"/>
            <a:ext cx="5645650" cy="415636"/>
          </a:xfrm>
          <a:prstGeom prst="roundRect">
            <a:avLst>
              <a:gd name="adj" fmla="val 17948"/>
            </a:avLst>
          </a:prstGeom>
          <a:solidFill>
            <a:schemeClr val="accent6">
              <a:lumMod val="20000"/>
              <a:lumOff val="80000"/>
            </a:schemeClr>
          </a:solidFill>
          <a:ln w="9525" algn="ctr">
            <a:solidFill>
              <a:schemeClr val="bg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err="1">
                <a:latin typeface="VN-NTime" pitchFamily="2" charset="0"/>
                <a:cs typeface="Times New Roman" pitchFamily="18" charset="0"/>
              </a:rPr>
              <a:t>Tính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bieän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chöùng</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cuûa</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quaù</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trình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nhaän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thöùc</a:t>
            </a:r>
            <a:endParaRPr lang="en-US" sz="2400" b="1" dirty="0">
              <a:latin typeface="VN-NTime" pitchFamily="2" charset="0"/>
              <a:cs typeface="Times New Roman" pitchFamily="18" charset="0"/>
            </a:endParaRPr>
          </a:p>
        </p:txBody>
      </p:sp>
      <p:sp>
        <p:nvSpPr>
          <p:cNvPr id="1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19"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294249987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down)">
                                      <p:cBhvr>
                                        <p:cTn id="29" dur="500"/>
                                        <p:tgtEl>
                                          <p:spTgt spid="3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down)">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0" grpId="0" animBg="1"/>
      <p:bldP spid="31" grpId="0" animBg="1"/>
      <p:bldP spid="32" grpId="0" animBg="1"/>
      <p:bldP spid="33" grpId="0" animBg="1"/>
      <p:bldP spid="34" grpId="0" animBg="1"/>
      <p:bldP spid="35" grpId="0" animBg="1"/>
      <p:bldP spid="36" grpId="0" animBg="1"/>
      <p:bldP spid="5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ounded Rectangle 1"/>
          <p:cNvSpPr/>
          <p:nvPr/>
        </p:nvSpPr>
        <p:spPr>
          <a:xfrm>
            <a:off x="922340" y="1530011"/>
            <a:ext cx="919576" cy="1176753"/>
          </a:xfrm>
          <a:prstGeom prst="roundRect">
            <a:avLst>
              <a:gd name="adj" fmla="val 12214"/>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Ñònh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nghóa</a:t>
            </a:r>
            <a:endParaRPr lang="en-US" sz="2400" dirty="0">
              <a:solidFill>
                <a:prstClr val="black"/>
              </a:solidFill>
              <a:latin typeface="VNI-Swiss-Condense" pitchFamily="2" charset="0"/>
            </a:endParaRPr>
          </a:p>
        </p:txBody>
      </p:sp>
      <p:sp>
        <p:nvSpPr>
          <p:cNvPr id="3" name="Rounded Rectangle 2"/>
          <p:cNvSpPr/>
          <p:nvPr/>
        </p:nvSpPr>
        <p:spPr>
          <a:xfrm>
            <a:off x="1883028" y="1524000"/>
            <a:ext cx="7954715" cy="1184269"/>
          </a:xfrm>
          <a:prstGeom prst="roundRect">
            <a:avLst>
              <a:gd name="adj" fmla="val 6072"/>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spcAft>
                <a:spcPts val="600"/>
              </a:spcAft>
              <a:defRPr/>
            </a:pPr>
            <a:r>
              <a:rPr lang="en-US" sz="2400" b="1" dirty="0" err="1">
                <a:solidFill>
                  <a:prstClr val="black"/>
                </a:solidFill>
                <a:latin typeface="VN-NTime" pitchFamily="2" charset="0"/>
                <a:cs typeface="Arial" charset="0"/>
              </a:rPr>
              <a:t>Giai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ñoaïn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quaù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trình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aùnh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giaùn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tieáp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tröøu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töôïng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quaùt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thuoäc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ñaëc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ñieåm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baûn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beân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vaøo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boä</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oùc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con </a:t>
            </a:r>
            <a:r>
              <a:rPr lang="en-US" sz="2400" b="1" dirty="0" err="1">
                <a:solidFill>
                  <a:prstClr val="black"/>
                </a:solidFill>
                <a:latin typeface="VN-NTime" pitchFamily="2" charset="0"/>
                <a:cs typeface="Arial" charset="0"/>
              </a:rPr>
              <a:t>ngöôøi</a:t>
            </a:r>
            <a:r>
              <a:rPr lang="en-US" sz="2400" b="1" dirty="0">
                <a:solidFill>
                  <a:prstClr val="black"/>
                </a:solidFill>
                <a:latin typeface="VN-NTime" pitchFamily="2" charset="0"/>
                <a:cs typeface="Arial" charset="0"/>
              </a:rPr>
              <a:t> </a:t>
            </a:r>
            <a:r>
              <a:rPr lang="en-US" sz="2400" b="1" dirty="0">
                <a:solidFill>
                  <a:srgbClr val="0000CC"/>
                </a:solidFill>
                <a:latin typeface="VN-NTime" pitchFamily="2" charset="0"/>
                <a:cs typeface="Arial" charset="0"/>
              </a:rPr>
              <a:t>(</a:t>
            </a:r>
            <a:r>
              <a:rPr lang="en-US" sz="2400" b="1" dirty="0" err="1">
                <a:solidFill>
                  <a:srgbClr val="0000CC"/>
                </a:solidFill>
                <a:latin typeface="VN-NTime" pitchFamily="2" charset="0"/>
                <a:cs typeface="Arial" charset="0"/>
              </a:rPr>
              <a:t>tö</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duy</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tröøu</a:t>
            </a:r>
            <a:r>
              <a:rPr lang="en-US" sz="2400" b="1" dirty="0">
                <a:solidFill>
                  <a:srgbClr val="0000CC"/>
                </a:solidFill>
                <a:latin typeface="VN-NTime" pitchFamily="2" charset="0"/>
                <a:cs typeface="Arial" charset="0"/>
              </a:rPr>
              <a:t> </a:t>
            </a:r>
            <a:r>
              <a:rPr lang="en-US" sz="2400" b="1" dirty="0" err="1">
                <a:solidFill>
                  <a:srgbClr val="0000CC"/>
                </a:solidFill>
                <a:latin typeface="VN-NTime" pitchFamily="2" charset="0"/>
                <a:cs typeface="Arial" charset="0"/>
              </a:rPr>
              <a:t>töôïng</a:t>
            </a:r>
            <a:r>
              <a:rPr lang="en-US" sz="2400" b="1" dirty="0">
                <a:solidFill>
                  <a:srgbClr val="0000CC"/>
                </a:solidFill>
                <a:latin typeface="VN-NTime" pitchFamily="2" charset="0"/>
                <a:cs typeface="Arial" charset="0"/>
              </a:rPr>
              <a:t>).</a:t>
            </a:r>
          </a:p>
        </p:txBody>
      </p:sp>
      <p:sp>
        <p:nvSpPr>
          <p:cNvPr id="30" name="Rounded Rectangle 29"/>
          <p:cNvSpPr/>
          <p:nvPr/>
        </p:nvSpPr>
        <p:spPr>
          <a:xfrm>
            <a:off x="2442562" y="3212582"/>
            <a:ext cx="730792" cy="799850"/>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Khaùi</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nieäm</a:t>
            </a:r>
            <a:endParaRPr lang="en-US" sz="2400" dirty="0">
              <a:solidFill>
                <a:prstClr val="black"/>
              </a:solidFill>
              <a:latin typeface="VNI-Swiss-Condense" pitchFamily="2" charset="0"/>
            </a:endParaRPr>
          </a:p>
        </p:txBody>
      </p:sp>
      <p:sp>
        <p:nvSpPr>
          <p:cNvPr id="31" name="Rounded Rectangle 30"/>
          <p:cNvSpPr/>
          <p:nvPr/>
        </p:nvSpPr>
        <p:spPr>
          <a:xfrm>
            <a:off x="2396459" y="4426460"/>
            <a:ext cx="777582" cy="760278"/>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Phaùn</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ñoaùn</a:t>
            </a:r>
            <a:endParaRPr lang="en-US" sz="2400" dirty="0">
              <a:solidFill>
                <a:prstClr val="black"/>
              </a:solidFill>
              <a:latin typeface="VNI-Swiss-Condense" pitchFamily="2" charset="0"/>
            </a:endParaRPr>
          </a:p>
        </p:txBody>
      </p:sp>
      <p:sp>
        <p:nvSpPr>
          <p:cNvPr id="32" name="Rounded Rectangle 31"/>
          <p:cNvSpPr/>
          <p:nvPr/>
        </p:nvSpPr>
        <p:spPr>
          <a:xfrm>
            <a:off x="2396456" y="5684428"/>
            <a:ext cx="777585" cy="825901"/>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Suy</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lyù</a:t>
            </a:r>
            <a:endParaRPr lang="en-US" sz="2400" dirty="0">
              <a:solidFill>
                <a:prstClr val="black"/>
              </a:solidFill>
              <a:latin typeface="VNI-Swiss-Condense" pitchFamily="2" charset="0"/>
            </a:endParaRPr>
          </a:p>
        </p:txBody>
      </p:sp>
      <p:sp>
        <p:nvSpPr>
          <p:cNvPr id="33" name="Rounded Rectangle 32"/>
          <p:cNvSpPr/>
          <p:nvPr/>
        </p:nvSpPr>
        <p:spPr>
          <a:xfrm>
            <a:off x="3247496" y="3135059"/>
            <a:ext cx="6590244" cy="975109"/>
          </a:xfrm>
          <a:prstGeom prst="roundRect">
            <a:avLst>
              <a:gd name="adj" fmla="val 3198"/>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aùnh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nhöõng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quan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heä</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mang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baûn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chaát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ñoái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töôïng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töôûng</a:t>
            </a:r>
            <a:r>
              <a:rPr lang="en-US" sz="2400" dirty="0">
                <a:solidFill>
                  <a:srgbClr val="000066"/>
                </a:solidFill>
                <a:latin typeface="VN-NTime" pitchFamily="2" charset="0"/>
                <a:cs typeface="Arial" charset="0"/>
              </a:rPr>
              <a:t>.</a:t>
            </a:r>
          </a:p>
        </p:txBody>
      </p:sp>
      <p:sp>
        <p:nvSpPr>
          <p:cNvPr id="34" name="Rounded Rectangle 33"/>
          <p:cNvSpPr/>
          <p:nvPr/>
        </p:nvSpPr>
        <p:spPr>
          <a:xfrm>
            <a:off x="3247496" y="4227931"/>
            <a:ext cx="6590244" cy="1135239"/>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dirty="0" err="1">
                <a:solidFill>
                  <a:srgbClr val="000066"/>
                </a:solidFill>
                <a:latin typeface="VN-NTime" pitchFamily="2" charset="0"/>
                <a:cs typeface="Arial" charset="0"/>
              </a:rPr>
              <a:t>Söï</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phaûn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aùnh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tính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chaát</a:t>
            </a:r>
            <a:r>
              <a:rPr lang="en-US" sz="2400" b="1" dirty="0">
                <a:solidFill>
                  <a:srgbClr val="000066"/>
                </a:solidFill>
                <a:latin typeface="VN-NTime" pitchFamily="2" charset="0"/>
                <a:cs typeface="Arial" charset="0"/>
              </a:rPr>
              <a:t> hay </a:t>
            </a:r>
            <a:r>
              <a:rPr lang="en-US" sz="2400" b="1" dirty="0" err="1">
                <a:solidFill>
                  <a:srgbClr val="000066"/>
                </a:solidFill>
                <a:latin typeface="VN-NTime" pitchFamily="2" charset="0"/>
                <a:cs typeface="Arial" charset="0"/>
              </a:rPr>
              <a:t>quan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heä</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cuûa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ñoái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töôïng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ñöôïc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töôûng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döôùi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daïng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khaúng</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hay </a:t>
            </a:r>
            <a:r>
              <a:rPr lang="en-US" sz="2400" b="1" dirty="0" err="1">
                <a:solidFill>
                  <a:srgbClr val="000066"/>
                </a:solidFill>
                <a:latin typeface="VN-NTime" pitchFamily="2" charset="0"/>
                <a:cs typeface="Arial" charset="0"/>
              </a:rPr>
              <a:t>phuû</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 &amp; </a:t>
            </a:r>
            <a:r>
              <a:rPr lang="en-US" sz="2400" b="1" dirty="0" err="1">
                <a:solidFill>
                  <a:srgbClr val="000066"/>
                </a:solidFill>
                <a:latin typeface="VN-NTime" pitchFamily="2" charset="0"/>
                <a:cs typeface="Arial" charset="0"/>
              </a:rPr>
              <a:t>coù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giaù</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trò</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loâgích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xaùc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ñònh</a:t>
            </a:r>
            <a:r>
              <a:rPr lang="en-US" sz="2400" b="1" dirty="0">
                <a:solidFill>
                  <a:srgbClr val="000066"/>
                </a:solidFill>
                <a:latin typeface="VN-NTime" pitchFamily="2" charset="0"/>
                <a:cs typeface="Arial" charset="0"/>
              </a:rPr>
              <a:t>.</a:t>
            </a:r>
          </a:p>
        </p:txBody>
      </p:sp>
      <p:sp>
        <p:nvSpPr>
          <p:cNvPr id="35" name="Rounded Rectangle 34"/>
          <p:cNvSpPr/>
          <p:nvPr/>
        </p:nvSpPr>
        <p:spPr>
          <a:xfrm>
            <a:off x="3241795" y="5545439"/>
            <a:ext cx="6595946" cy="1092958"/>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dirty="0">
                <a:solidFill>
                  <a:srgbClr val="000066"/>
                </a:solidFill>
                <a:latin typeface="VN-NTime" pitchFamily="2" charset="0"/>
                <a:cs typeface="Arial" charset="0"/>
              </a:rPr>
              <a:t>Thao </a:t>
            </a:r>
            <a:r>
              <a:rPr lang="en-US" sz="2400" b="1" dirty="0" err="1">
                <a:solidFill>
                  <a:srgbClr val="000066"/>
                </a:solidFill>
                <a:latin typeface="VN-NTime" pitchFamily="2" charset="0"/>
                <a:cs typeface="Arial" charset="0"/>
              </a:rPr>
              <a:t>taùc</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loâgích</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döïa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vaøo</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moät</a:t>
            </a:r>
            <a:r>
              <a:rPr lang="en-US" sz="2400" b="1" dirty="0">
                <a:solidFill>
                  <a:srgbClr val="000066"/>
                </a:solidFill>
                <a:latin typeface="VN-NTime" pitchFamily="2" charset="0"/>
                <a:cs typeface="Arial" charset="0"/>
              </a:rPr>
              <a:t> hay </a:t>
            </a:r>
            <a:r>
              <a:rPr lang="en-US" sz="2400" b="1" dirty="0" err="1">
                <a:solidFill>
                  <a:srgbClr val="000066"/>
                </a:solidFill>
                <a:latin typeface="VN-NTime" pitchFamily="2" charset="0"/>
                <a:cs typeface="Arial" charset="0"/>
              </a:rPr>
              <a:t>vaøi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ñoaùn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tieàn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ñeà</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ruùt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ra</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moät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phaùn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ñoaùn</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môùi</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laøm</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keát</a:t>
            </a:r>
            <a:r>
              <a:rPr lang="en-US" sz="2400" b="1" dirty="0">
                <a:solidFill>
                  <a:srgbClr val="000066"/>
                </a:solidFill>
                <a:latin typeface="VN-NTime" pitchFamily="2" charset="0"/>
                <a:cs typeface="Arial" charset="0"/>
              </a:rPr>
              <a:t> </a:t>
            </a:r>
            <a:r>
              <a:rPr lang="en-US" sz="2400" b="1" dirty="0" err="1">
                <a:solidFill>
                  <a:srgbClr val="000066"/>
                </a:solidFill>
                <a:latin typeface="VN-NTime" pitchFamily="2" charset="0"/>
                <a:cs typeface="Arial" charset="0"/>
              </a:rPr>
              <a:t>luaän</a:t>
            </a:r>
            <a:r>
              <a:rPr lang="en-US" sz="2400" b="1" dirty="0">
                <a:solidFill>
                  <a:srgbClr val="000066"/>
                </a:solidFill>
                <a:latin typeface="VN-NTime" pitchFamily="2" charset="0"/>
                <a:cs typeface="Arial" charset="0"/>
              </a:rPr>
              <a:t>.</a:t>
            </a:r>
          </a:p>
        </p:txBody>
      </p:sp>
      <p:sp>
        <p:nvSpPr>
          <p:cNvPr id="36" name="Rounded Rectangle 35"/>
          <p:cNvSpPr/>
          <p:nvPr/>
        </p:nvSpPr>
        <p:spPr>
          <a:xfrm>
            <a:off x="922340" y="4267560"/>
            <a:ext cx="919576" cy="1111153"/>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pt-BR" sz="2400" dirty="0">
                <a:solidFill>
                  <a:prstClr val="black"/>
                </a:solidFill>
                <a:latin typeface="VNI-Swiss-Condense" pitchFamily="2" charset="0"/>
              </a:rPr>
              <a:t>Hình thöùc cô baûn</a:t>
            </a:r>
            <a:endParaRPr lang="en-US" sz="2400" dirty="0">
              <a:solidFill>
                <a:prstClr val="black"/>
              </a:solidFill>
              <a:latin typeface="VNI-Swiss-Condense" pitchFamily="2" charset="0"/>
            </a:endParaRPr>
          </a:p>
        </p:txBody>
      </p:sp>
      <p:cxnSp>
        <p:nvCxnSpPr>
          <p:cNvPr id="37" name="Straight Arrow Connector 36"/>
          <p:cNvCxnSpPr>
            <a:stCxn id="36" idx="3"/>
            <a:endCxn id="31" idx="1"/>
          </p:cNvCxnSpPr>
          <p:nvPr/>
        </p:nvCxnSpPr>
        <p:spPr>
          <a:xfrm flipV="1">
            <a:off x="1841916" y="4806599"/>
            <a:ext cx="554545" cy="16532"/>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6" idx="3"/>
            <a:endCxn id="30" idx="1"/>
          </p:cNvCxnSpPr>
          <p:nvPr/>
        </p:nvCxnSpPr>
        <p:spPr>
          <a:xfrm flipV="1">
            <a:off x="1841914" y="3612507"/>
            <a:ext cx="600649" cy="1210624"/>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3"/>
            <a:endCxn id="32" idx="1"/>
          </p:cNvCxnSpPr>
          <p:nvPr/>
        </p:nvCxnSpPr>
        <p:spPr>
          <a:xfrm>
            <a:off x="1841916" y="4823131"/>
            <a:ext cx="554543" cy="1274242"/>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56841" y="2727048"/>
            <a:ext cx="969438" cy="1540152"/>
          </a:xfrm>
          <a:prstGeom prst="roundRect">
            <a:avLst>
              <a:gd name="adj" fmla="val 12214"/>
            </a:avLst>
          </a:prstGeom>
          <a:solidFill>
            <a:schemeClr val="accent4">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dirty="0" err="1">
                <a:solidFill>
                  <a:srgbClr val="800000"/>
                </a:solidFill>
                <a:latin typeface="VN-NTime" pitchFamily="2" charset="0"/>
              </a:rPr>
              <a:t>Nhaän</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r>
              <a:rPr lang="en-US" sz="2400" b="1" dirty="0">
                <a:solidFill>
                  <a:srgbClr val="800000"/>
                </a:solidFill>
                <a:latin typeface="VN-NTime" pitchFamily="2" charset="0"/>
              </a:rPr>
              <a:t> </a:t>
            </a:r>
            <a:r>
              <a:rPr lang="en-US" sz="2400" b="1" dirty="0" err="1">
                <a:solidFill>
                  <a:srgbClr val="800000"/>
                </a:solidFill>
                <a:latin typeface="VN-NTime" pitchFamily="2" charset="0"/>
              </a:rPr>
              <a:t>lyù</a:t>
            </a:r>
            <a:r>
              <a:rPr lang="en-US" sz="2400" b="1" dirty="0">
                <a:solidFill>
                  <a:srgbClr val="800000"/>
                </a:solidFill>
                <a:latin typeface="VN-NTime" pitchFamily="2" charset="0"/>
              </a:rPr>
              <a:t> </a:t>
            </a:r>
            <a:r>
              <a:rPr lang="en-US" sz="2400" b="1" dirty="0" err="1">
                <a:solidFill>
                  <a:srgbClr val="800000"/>
                </a:solidFill>
                <a:latin typeface="VN-NTime" pitchFamily="2" charset="0"/>
              </a:rPr>
              <a:t>tính</a:t>
            </a:r>
            <a:endParaRPr lang="en-US" sz="2400" b="1" dirty="0">
              <a:solidFill>
                <a:srgbClr val="800000"/>
              </a:solidFill>
              <a:latin typeface="VN-NTime" pitchFamily="2" charset="0"/>
            </a:endParaRPr>
          </a:p>
        </p:txBody>
      </p:sp>
      <p:cxnSp>
        <p:nvCxnSpPr>
          <p:cNvPr id="73" name="Straight Arrow Connector 72"/>
          <p:cNvCxnSpPr>
            <a:stCxn id="58" idx="3"/>
            <a:endCxn id="2" idx="2"/>
          </p:cNvCxnSpPr>
          <p:nvPr/>
        </p:nvCxnSpPr>
        <p:spPr>
          <a:xfrm flipV="1">
            <a:off x="1026279" y="2706764"/>
            <a:ext cx="355849" cy="790360"/>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8" idx="3"/>
            <a:endCxn id="36" idx="0"/>
          </p:cNvCxnSpPr>
          <p:nvPr/>
        </p:nvCxnSpPr>
        <p:spPr>
          <a:xfrm>
            <a:off x="1026279" y="3497124"/>
            <a:ext cx="355849" cy="770436"/>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3" name="AutoShape 49"/>
          <p:cNvSpPr>
            <a:spLocks noChangeArrowheads="1"/>
          </p:cNvSpPr>
          <p:nvPr/>
        </p:nvSpPr>
        <p:spPr bwMode="auto">
          <a:xfrm>
            <a:off x="1982287" y="983688"/>
            <a:ext cx="5645650" cy="415636"/>
          </a:xfrm>
          <a:prstGeom prst="roundRect">
            <a:avLst>
              <a:gd name="adj" fmla="val 17948"/>
            </a:avLst>
          </a:prstGeom>
          <a:solidFill>
            <a:schemeClr val="accent6">
              <a:lumMod val="20000"/>
              <a:lumOff val="80000"/>
            </a:schemeClr>
          </a:solidFill>
          <a:ln w="9525" algn="ctr">
            <a:solidFill>
              <a:schemeClr val="bg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err="1">
                <a:latin typeface="VN-NTime" pitchFamily="2" charset="0"/>
                <a:cs typeface="Times New Roman" pitchFamily="18" charset="0"/>
              </a:rPr>
              <a:t>Tính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bieän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chöùng</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cuûa</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quaù</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trình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nhaän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thöùc</a:t>
            </a:r>
            <a:endParaRPr lang="en-US" sz="2400" b="1" dirty="0">
              <a:latin typeface="VN-NTime" pitchFamily="2" charset="0"/>
              <a:cs typeface="Times New Roman" pitchFamily="18" charset="0"/>
            </a:endParaRPr>
          </a:p>
        </p:txBody>
      </p:sp>
      <p:sp>
        <p:nvSpPr>
          <p:cNvPr id="2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25"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46162925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down)">
                                      <p:cBhvr>
                                        <p:cTn id="29" dur="500"/>
                                        <p:tgtEl>
                                          <p:spTgt spid="3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down)">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0" grpId="0" animBg="1"/>
      <p:bldP spid="31" grpId="0" animBg="1"/>
      <p:bldP spid="32" grpId="0" animBg="1"/>
      <p:bldP spid="33" grpId="0" animBg="1"/>
      <p:bldP spid="34" grpId="0" animBg="1"/>
      <p:bldP spid="35" grpId="0" animBg="1"/>
      <p:bldP spid="36" grpId="0" animBg="1"/>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1" name="Rounded Rectangle 20"/>
          <p:cNvSpPr/>
          <p:nvPr/>
        </p:nvSpPr>
        <p:spPr>
          <a:xfrm>
            <a:off x="71863" y="2284095"/>
            <a:ext cx="1358353" cy="2287905"/>
          </a:xfrm>
          <a:prstGeom prst="roundRect">
            <a:avLst>
              <a:gd name="adj" fmla="val 6417"/>
            </a:avLst>
          </a:prstGeom>
          <a:solidFill>
            <a:schemeClr val="accent4">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dirty="0" err="1">
                <a:solidFill>
                  <a:srgbClr val="800000"/>
                </a:solidFill>
                <a:latin typeface="VN-NTime" pitchFamily="2" charset="0"/>
              </a:rPr>
              <a:t>Söï</a:t>
            </a:r>
            <a:r>
              <a:rPr lang="en-US" sz="2400" b="1" dirty="0">
                <a:solidFill>
                  <a:srgbClr val="800000"/>
                </a:solidFill>
                <a:latin typeface="VN-NTime" pitchFamily="2" charset="0"/>
              </a:rPr>
              <a:t> </a:t>
            </a:r>
            <a:r>
              <a:rPr lang="en-US" sz="2400" b="1" dirty="0" err="1">
                <a:solidFill>
                  <a:srgbClr val="800000"/>
                </a:solidFill>
                <a:latin typeface="VN-NTime" pitchFamily="2" charset="0"/>
              </a:rPr>
              <a:t>thoáng</a:t>
            </a:r>
            <a:r>
              <a:rPr lang="en-US" sz="2400" b="1" dirty="0">
                <a:solidFill>
                  <a:srgbClr val="800000"/>
                </a:solidFill>
                <a:latin typeface="VN-NTime" pitchFamily="2" charset="0"/>
              </a:rPr>
              <a:t> </a:t>
            </a:r>
            <a:r>
              <a:rPr lang="en-US" sz="2400" b="1" dirty="0" err="1">
                <a:solidFill>
                  <a:srgbClr val="800000"/>
                </a:solidFill>
                <a:latin typeface="VN-NTime" pitchFamily="2" charset="0"/>
              </a:rPr>
              <a:t>nhaát</a:t>
            </a:r>
            <a:r>
              <a:rPr lang="en-US" sz="2400" b="1" dirty="0">
                <a:solidFill>
                  <a:srgbClr val="800000"/>
                </a:solidFill>
                <a:latin typeface="VN-NTime" pitchFamily="2" charset="0"/>
              </a:rPr>
              <a:t> </a:t>
            </a:r>
            <a:r>
              <a:rPr lang="en-US" sz="2400" b="1" dirty="0" err="1">
                <a:solidFill>
                  <a:srgbClr val="800000"/>
                </a:solidFill>
                <a:latin typeface="VN-NTime" pitchFamily="2" charset="0"/>
              </a:rPr>
              <a:t>giöõa</a:t>
            </a:r>
            <a:r>
              <a:rPr lang="en-US" sz="2400" b="1" dirty="0">
                <a:solidFill>
                  <a:srgbClr val="800000"/>
                </a:solidFill>
                <a:latin typeface="VN-NTime" pitchFamily="2" charset="0"/>
              </a:rPr>
              <a:t> NT </a:t>
            </a:r>
            <a:r>
              <a:rPr lang="en-US" sz="2400" b="1" dirty="0" err="1">
                <a:solidFill>
                  <a:srgbClr val="800000"/>
                </a:solidFill>
                <a:latin typeface="VN-NTime" pitchFamily="2" charset="0"/>
              </a:rPr>
              <a:t>caûm</a:t>
            </a:r>
            <a:r>
              <a:rPr lang="en-US" sz="2400" b="1" dirty="0">
                <a:solidFill>
                  <a:srgbClr val="800000"/>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&amp; NT </a:t>
            </a:r>
            <a:r>
              <a:rPr lang="en-US" sz="2400" b="1" dirty="0" err="1">
                <a:solidFill>
                  <a:srgbClr val="800000"/>
                </a:solidFill>
                <a:latin typeface="VN-NTime" pitchFamily="2" charset="0"/>
              </a:rPr>
              <a:t>lyù</a:t>
            </a:r>
            <a:r>
              <a:rPr lang="en-US" sz="2400" b="1" dirty="0">
                <a:solidFill>
                  <a:srgbClr val="800000"/>
                </a:solidFill>
                <a:latin typeface="VN-NTime" pitchFamily="2" charset="0"/>
              </a:rPr>
              <a:t> </a:t>
            </a:r>
            <a:r>
              <a:rPr lang="en-US" sz="2400" b="1" dirty="0" err="1">
                <a:solidFill>
                  <a:srgbClr val="800000"/>
                </a:solidFill>
                <a:latin typeface="VN-NTime" pitchFamily="2" charset="0"/>
              </a:rPr>
              <a:t>tính</a:t>
            </a:r>
            <a:endParaRPr lang="en-US" sz="2400" b="1" dirty="0">
              <a:solidFill>
                <a:srgbClr val="800000"/>
              </a:solidFill>
              <a:latin typeface="VN-NTime" pitchFamily="2" charset="0"/>
            </a:endParaRPr>
          </a:p>
        </p:txBody>
      </p:sp>
      <p:sp>
        <p:nvSpPr>
          <p:cNvPr id="10" name="Rounded Rectangle 9"/>
          <p:cNvSpPr/>
          <p:nvPr/>
        </p:nvSpPr>
        <p:spPr>
          <a:xfrm>
            <a:off x="1486413" y="1676394"/>
            <a:ext cx="8386583" cy="3810000"/>
          </a:xfrm>
          <a:prstGeom prst="roundRect">
            <a:avLst>
              <a:gd name="adj" fmla="val 28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lvl="1" indent="-225425" eaLnBrk="0" hangingPunct="0">
              <a:spcBef>
                <a:spcPts val="600"/>
              </a:spcBef>
              <a:buFont typeface="Arial" pitchFamily="34" charset="0"/>
              <a:buChar char="•"/>
            </a:pPr>
            <a:r>
              <a:rPr lang="en-US" sz="2400" b="1" dirty="0">
                <a:solidFill>
                  <a:prstClr val="black"/>
                </a:solidFill>
                <a:latin typeface="VN-NTime" pitchFamily="2" charset="0"/>
              </a:rPr>
              <a:t>NT </a:t>
            </a:r>
            <a:r>
              <a:rPr lang="en-US" sz="2400" b="1" dirty="0" err="1">
                <a:solidFill>
                  <a:prstClr val="black"/>
                </a:solidFill>
                <a:latin typeface="VN-NTime" pitchFamily="2" charset="0"/>
              </a:rPr>
              <a:t>caûm</a:t>
            </a:r>
            <a:r>
              <a:rPr lang="en-US" sz="2400" b="1" dirty="0">
                <a:solidFill>
                  <a:prstClr val="black"/>
                </a:solidFill>
                <a:latin typeface="VN-NTime" pitchFamily="2" charset="0"/>
              </a:rPr>
              <a:t> </a:t>
            </a:r>
            <a:r>
              <a:rPr lang="en-US" sz="2400" b="1" dirty="0" err="1">
                <a:solidFill>
                  <a:prstClr val="black"/>
                </a:solidFill>
                <a:latin typeface="VN-NTime" pitchFamily="2" charset="0"/>
              </a:rPr>
              <a:t>tính</a:t>
            </a:r>
            <a:r>
              <a:rPr lang="en-US" sz="2400" b="1" dirty="0">
                <a:solidFill>
                  <a:prstClr val="black"/>
                </a:solidFill>
                <a:latin typeface="VN-NTime" pitchFamily="2" charset="0"/>
              </a:rPr>
              <a:t> </a:t>
            </a:r>
            <a:r>
              <a:rPr lang="en-US" sz="2400" b="1" dirty="0" err="1">
                <a:solidFill>
                  <a:prstClr val="black"/>
                </a:solidFill>
                <a:latin typeface="VN-NTime" pitchFamily="2" charset="0"/>
              </a:rPr>
              <a:t>laø</a:t>
            </a:r>
            <a:r>
              <a:rPr lang="en-US" sz="2400" b="1" dirty="0">
                <a:solidFill>
                  <a:prstClr val="black"/>
                </a:solidFill>
                <a:latin typeface="VN-NTime" pitchFamily="2" charset="0"/>
              </a:rPr>
              <a:t> </a:t>
            </a:r>
            <a:r>
              <a:rPr lang="en-US" sz="2400" b="1" dirty="0" err="1">
                <a:solidFill>
                  <a:prstClr val="black"/>
                </a:solidFill>
                <a:latin typeface="VN-NTime" pitchFamily="2" charset="0"/>
              </a:rPr>
              <a:t>cô</a:t>
            </a:r>
            <a:r>
              <a:rPr lang="en-US" sz="2400" b="1" dirty="0">
                <a:solidFill>
                  <a:prstClr val="black"/>
                </a:solidFill>
                <a:latin typeface="VN-NTime" pitchFamily="2" charset="0"/>
              </a:rPr>
              <a:t> </a:t>
            </a:r>
            <a:r>
              <a:rPr lang="en-US" sz="2400" b="1" dirty="0" err="1">
                <a:solidFill>
                  <a:prstClr val="black"/>
                </a:solidFill>
                <a:latin typeface="VN-NTime" pitchFamily="2" charset="0"/>
              </a:rPr>
              <a:t>sôû</a:t>
            </a:r>
            <a:r>
              <a:rPr lang="en-US" sz="2400" b="1" dirty="0">
                <a:solidFill>
                  <a:prstClr val="black"/>
                </a:solidFill>
                <a:latin typeface="VN-NTime" pitchFamily="2" charset="0"/>
              </a:rPr>
              <a:t>, </a:t>
            </a:r>
            <a:r>
              <a:rPr lang="en-US" sz="2400" b="1" dirty="0" err="1">
                <a:solidFill>
                  <a:prstClr val="black"/>
                </a:solidFill>
                <a:latin typeface="VN-NTime" pitchFamily="2" charset="0"/>
              </a:rPr>
              <a:t>tieàn</a:t>
            </a:r>
            <a:r>
              <a:rPr lang="en-US" sz="2400" b="1" dirty="0">
                <a:solidFill>
                  <a:prstClr val="black"/>
                </a:solidFill>
                <a:latin typeface="VN-NTime" pitchFamily="2" charset="0"/>
              </a:rPr>
              <a:t> </a:t>
            </a:r>
            <a:r>
              <a:rPr lang="en-US" sz="2400" b="1" dirty="0" err="1">
                <a:solidFill>
                  <a:prstClr val="black"/>
                </a:solidFill>
                <a:latin typeface="VN-NTime" pitchFamily="2" charset="0"/>
              </a:rPr>
              <a:t>ñeà</a:t>
            </a:r>
            <a:r>
              <a:rPr lang="en-US" sz="2400" b="1" dirty="0">
                <a:solidFill>
                  <a:prstClr val="black"/>
                </a:solidFill>
                <a:latin typeface="VN-NTime" pitchFamily="2" charset="0"/>
              </a:rPr>
              <a:t> </a:t>
            </a:r>
            <a:r>
              <a:rPr lang="en-US" sz="2400" b="1" dirty="0" err="1">
                <a:solidFill>
                  <a:prstClr val="black"/>
                </a:solidFill>
                <a:latin typeface="VN-NTime" pitchFamily="2" charset="0"/>
              </a:rPr>
              <a:t>cuûa</a:t>
            </a:r>
            <a:r>
              <a:rPr lang="en-US" sz="2400" b="1" dirty="0">
                <a:solidFill>
                  <a:prstClr val="black"/>
                </a:solidFill>
                <a:latin typeface="VN-NTime" pitchFamily="2" charset="0"/>
              </a:rPr>
              <a:t> NT </a:t>
            </a:r>
            <a:r>
              <a:rPr lang="en-US" sz="2400" b="1" dirty="0" err="1">
                <a:solidFill>
                  <a:prstClr val="black"/>
                </a:solidFill>
                <a:latin typeface="VN-NTime" pitchFamily="2" charset="0"/>
              </a:rPr>
              <a:t>lyù</a:t>
            </a:r>
            <a:r>
              <a:rPr lang="en-US" sz="2400" b="1" dirty="0">
                <a:solidFill>
                  <a:prstClr val="black"/>
                </a:solidFill>
                <a:latin typeface="VN-NTime" pitchFamily="2" charset="0"/>
              </a:rPr>
              <a:t> </a:t>
            </a:r>
            <a:r>
              <a:rPr lang="en-US" sz="2400" b="1" dirty="0" err="1">
                <a:solidFill>
                  <a:prstClr val="black"/>
                </a:solidFill>
                <a:latin typeface="VN-NTime" pitchFamily="2" charset="0"/>
              </a:rPr>
              <a:t>tính</a:t>
            </a:r>
            <a:r>
              <a:rPr lang="en-US" sz="2400" b="1" dirty="0">
                <a:solidFill>
                  <a:prstClr val="black"/>
                </a:solidFill>
                <a:latin typeface="VN-NTime" pitchFamily="2" charset="0"/>
              </a:rPr>
              <a:t>… ; NT </a:t>
            </a:r>
            <a:r>
              <a:rPr lang="en-US" sz="2400" b="1" dirty="0" err="1">
                <a:solidFill>
                  <a:prstClr val="black"/>
                </a:solidFill>
                <a:latin typeface="VN-NTime" pitchFamily="2" charset="0"/>
              </a:rPr>
              <a:t>lyù</a:t>
            </a:r>
            <a:r>
              <a:rPr lang="en-US" sz="2400" b="1" dirty="0">
                <a:solidFill>
                  <a:prstClr val="black"/>
                </a:solidFill>
                <a:latin typeface="VN-NTime" pitchFamily="2" charset="0"/>
              </a:rPr>
              <a:t> </a:t>
            </a:r>
            <a:r>
              <a:rPr lang="en-US" sz="2400" b="1" dirty="0" err="1">
                <a:solidFill>
                  <a:prstClr val="black"/>
                </a:solidFill>
                <a:latin typeface="VN-NTime" pitchFamily="2" charset="0"/>
              </a:rPr>
              <a:t>tính</a:t>
            </a:r>
            <a:r>
              <a:rPr lang="en-US" sz="2400" b="1" dirty="0">
                <a:solidFill>
                  <a:prstClr val="black"/>
                </a:solidFill>
                <a:latin typeface="VN-NTime" pitchFamily="2" charset="0"/>
              </a:rPr>
              <a:t> </a:t>
            </a:r>
            <a:r>
              <a:rPr lang="en-US" sz="2400" b="1" dirty="0" err="1">
                <a:solidFill>
                  <a:prstClr val="black"/>
                </a:solidFill>
                <a:latin typeface="VN-NTime" pitchFamily="2" charset="0"/>
              </a:rPr>
              <a:t>naâng</a:t>
            </a:r>
            <a:r>
              <a:rPr lang="en-US" sz="2400" b="1" dirty="0">
                <a:solidFill>
                  <a:prstClr val="black"/>
                </a:solidFill>
                <a:latin typeface="VN-NTime" pitchFamily="2" charset="0"/>
              </a:rPr>
              <a:t> </a:t>
            </a:r>
            <a:r>
              <a:rPr lang="en-US" sz="2400" b="1" dirty="0" err="1">
                <a:solidFill>
                  <a:prstClr val="black"/>
                </a:solidFill>
                <a:latin typeface="VN-NTime" pitchFamily="2" charset="0"/>
              </a:rPr>
              <a:t>cao</a:t>
            </a:r>
            <a:r>
              <a:rPr lang="en-US" sz="2400" b="1" dirty="0">
                <a:solidFill>
                  <a:prstClr val="black"/>
                </a:solidFill>
                <a:latin typeface="VN-NTime" pitchFamily="2" charset="0"/>
              </a:rPr>
              <a:t> </a:t>
            </a:r>
            <a:r>
              <a:rPr lang="en-US" sz="2400" b="1" dirty="0" err="1">
                <a:solidFill>
                  <a:prstClr val="black"/>
                </a:solidFill>
                <a:latin typeface="VN-NTime" pitchFamily="2" charset="0"/>
              </a:rPr>
              <a:t>ñoä</a:t>
            </a:r>
            <a:r>
              <a:rPr lang="en-US" sz="2400" b="1" dirty="0">
                <a:solidFill>
                  <a:prstClr val="black"/>
                </a:solidFill>
                <a:latin typeface="VN-NTime" pitchFamily="2" charset="0"/>
              </a:rPr>
              <a:t> </a:t>
            </a:r>
            <a:r>
              <a:rPr lang="en-US" sz="2400" b="1" dirty="0" err="1">
                <a:solidFill>
                  <a:prstClr val="black"/>
                </a:solidFill>
                <a:latin typeface="VN-NTime" pitchFamily="2" charset="0"/>
              </a:rPr>
              <a:t>chính</a:t>
            </a:r>
            <a:r>
              <a:rPr lang="en-US" sz="2400" b="1" dirty="0">
                <a:solidFill>
                  <a:prstClr val="black"/>
                </a:solidFill>
                <a:latin typeface="VN-NTime" pitchFamily="2" charset="0"/>
              </a:rPr>
              <a:t> </a:t>
            </a:r>
            <a:r>
              <a:rPr lang="en-US" sz="2400" b="1" dirty="0" err="1">
                <a:solidFill>
                  <a:prstClr val="black"/>
                </a:solidFill>
                <a:latin typeface="VN-NTime" pitchFamily="2" charset="0"/>
              </a:rPr>
              <a:t>xaùc</a:t>
            </a:r>
            <a:r>
              <a:rPr lang="en-US" sz="2400" b="1" dirty="0">
                <a:solidFill>
                  <a:prstClr val="black"/>
                </a:solidFill>
                <a:latin typeface="VN-NTime" pitchFamily="2" charset="0"/>
              </a:rPr>
              <a:t>, </a:t>
            </a:r>
            <a:r>
              <a:rPr lang="en-US" sz="2400" b="1" dirty="0" err="1">
                <a:solidFill>
                  <a:prstClr val="black"/>
                </a:solidFill>
                <a:latin typeface="VN-NTime" pitchFamily="2" charset="0"/>
              </a:rPr>
              <a:t>ñònh</a:t>
            </a:r>
            <a:r>
              <a:rPr lang="en-US" sz="2400" b="1" dirty="0">
                <a:solidFill>
                  <a:prstClr val="black"/>
                </a:solidFill>
                <a:latin typeface="VN-NTime" pitchFamily="2" charset="0"/>
              </a:rPr>
              <a:t> </a:t>
            </a:r>
            <a:r>
              <a:rPr lang="en-US" sz="2400" b="1" dirty="0" err="1">
                <a:solidFill>
                  <a:prstClr val="black"/>
                </a:solidFill>
                <a:latin typeface="VN-NTime" pitchFamily="2" charset="0"/>
              </a:rPr>
              <a:t>höôùng</a:t>
            </a:r>
            <a:r>
              <a:rPr lang="en-US" sz="2400" b="1" dirty="0">
                <a:solidFill>
                  <a:prstClr val="black"/>
                </a:solidFill>
                <a:latin typeface="VN-NTime" pitchFamily="2" charset="0"/>
              </a:rPr>
              <a:t> </a:t>
            </a:r>
            <a:r>
              <a:rPr lang="en-US" sz="2400" b="1" dirty="0" err="1">
                <a:solidFill>
                  <a:prstClr val="black"/>
                </a:solidFill>
                <a:latin typeface="VN-NTime" pitchFamily="2" charset="0"/>
              </a:rPr>
              <a:t>cho</a:t>
            </a:r>
            <a:r>
              <a:rPr lang="en-US" sz="2400" b="1" dirty="0">
                <a:solidFill>
                  <a:prstClr val="black"/>
                </a:solidFill>
                <a:latin typeface="VN-NTime" pitchFamily="2" charset="0"/>
              </a:rPr>
              <a:t> NT </a:t>
            </a:r>
            <a:r>
              <a:rPr lang="en-US" sz="2400" b="1" dirty="0" err="1">
                <a:solidFill>
                  <a:prstClr val="black"/>
                </a:solidFill>
                <a:latin typeface="VN-NTime" pitchFamily="2" charset="0"/>
              </a:rPr>
              <a:t>caûm</a:t>
            </a:r>
            <a:r>
              <a:rPr lang="en-US" sz="2400" b="1" dirty="0">
                <a:solidFill>
                  <a:prstClr val="black"/>
                </a:solidFill>
                <a:latin typeface="VN-NTime" pitchFamily="2" charset="0"/>
              </a:rPr>
              <a:t> </a:t>
            </a:r>
            <a:r>
              <a:rPr lang="en-US" sz="2400" b="1" dirty="0" err="1">
                <a:solidFill>
                  <a:prstClr val="black"/>
                </a:solidFill>
                <a:latin typeface="VN-NTime" pitchFamily="2" charset="0"/>
              </a:rPr>
              <a:t>tính</a:t>
            </a:r>
            <a:r>
              <a:rPr lang="en-US" sz="2400" b="1" dirty="0">
                <a:solidFill>
                  <a:prstClr val="black"/>
                </a:solidFill>
                <a:latin typeface="VN-NTime" pitchFamily="2" charset="0"/>
              </a:rPr>
              <a:t>...</a:t>
            </a:r>
          </a:p>
          <a:p>
            <a:pPr marL="236538" lvl="3" indent="-236538">
              <a:spcBef>
                <a:spcPts val="600"/>
              </a:spcBef>
              <a:buFont typeface="Arial" pitchFamily="34" charset="0"/>
              <a:buChar char="•"/>
              <a:defRPr/>
            </a:pPr>
            <a:r>
              <a:rPr lang="en-US" sz="2400" b="1" dirty="0" err="1">
                <a:solidFill>
                  <a:prstClr val="black"/>
                </a:solidFill>
                <a:latin typeface="VN-NTime" pitchFamily="2" charset="0"/>
                <a:cs typeface="Arial" charset="0"/>
              </a:rPr>
              <a:t>Nhaän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neáu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chæ</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döøng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ôû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caûm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seõ</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khoâng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khaùm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ñöôïc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quy</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luaät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baûn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neáu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chæ</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xaûy</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ra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lyù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seõ</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vaøo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chuû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nghóa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giaùo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ñieàu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aûo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töôûng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vieãn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voâng</a:t>
            </a:r>
            <a:r>
              <a:rPr lang="en-US" sz="2400" b="1" dirty="0">
                <a:solidFill>
                  <a:prstClr val="black"/>
                </a:solidFill>
                <a:latin typeface="VN-NTime" pitchFamily="2" charset="0"/>
                <a:cs typeface="Arial" charset="0"/>
              </a:rPr>
              <a:t>.</a:t>
            </a:r>
          </a:p>
          <a:p>
            <a:pPr marL="236538" lvl="3" indent="-236538">
              <a:spcBef>
                <a:spcPts val="600"/>
              </a:spcBef>
              <a:buFont typeface="Arial" pitchFamily="34" charset="0"/>
              <a:buChar char="•"/>
              <a:defRPr/>
            </a:pPr>
            <a:r>
              <a:rPr lang="en-US" sz="2400" b="1" dirty="0" err="1">
                <a:solidFill>
                  <a:srgbClr val="660033"/>
                </a:solidFill>
                <a:latin typeface="VN-NTime" pitchFamily="2" charset="0"/>
                <a:cs typeface="Arial" charset="0"/>
              </a:rPr>
              <a:t>Tröïc</a:t>
            </a:r>
            <a:r>
              <a:rPr lang="en-US" sz="2400" b="1" dirty="0">
                <a:solidFill>
                  <a:srgbClr val="660033"/>
                </a:solidFill>
                <a:latin typeface="VN-NTime" pitchFamily="2" charset="0"/>
                <a:cs typeface="Arial" charset="0"/>
              </a:rPr>
              <a:t> </a:t>
            </a:r>
            <a:r>
              <a:rPr lang="en-US" sz="2400" b="1" dirty="0" err="1">
                <a:solidFill>
                  <a:srgbClr val="660033"/>
                </a:solidFill>
                <a:latin typeface="VN-NTime" pitchFamily="2" charset="0"/>
                <a:cs typeface="Arial" charset="0"/>
              </a:rPr>
              <a:t>giaùc</a:t>
            </a:r>
            <a:r>
              <a:rPr lang="en-US" sz="2400" b="1" dirty="0">
                <a:solidFill>
                  <a:srgbClr val="660033"/>
                </a:solidFill>
                <a:latin typeface="VN-NTime" pitchFamily="2" charset="0"/>
                <a:cs typeface="Arial" charset="0"/>
              </a:rPr>
              <a:t> </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naêng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löïc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nhaän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dieäu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kyø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naém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baét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baûn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chaát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vaät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laïi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giaûi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chính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xaùc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cho</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nhöõng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vaán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ñeà</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taïp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laø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bieåu</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hieän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cuûa</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söï</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keát</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hôïp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trong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mình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caû</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caûm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tính</a:t>
            </a:r>
            <a:r>
              <a:rPr lang="en-US" sz="2400" b="1" dirty="0">
                <a:solidFill>
                  <a:prstClr val="black"/>
                </a:solidFill>
                <a:latin typeface="VN-NTime" pitchFamily="2" charset="0"/>
                <a:cs typeface="Arial" charset="0"/>
              </a:rPr>
              <a:t> &amp; </a:t>
            </a:r>
            <a:r>
              <a:rPr lang="en-US" sz="2400" b="1" dirty="0" err="1">
                <a:solidFill>
                  <a:prstClr val="black"/>
                </a:solidFill>
                <a:latin typeface="VN-NTime" pitchFamily="2" charset="0"/>
                <a:cs typeface="Arial" charset="0"/>
              </a:rPr>
              <a:t>caùi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lyù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tính</a:t>
            </a:r>
            <a:endParaRPr lang="en-US" sz="2400" dirty="0">
              <a:solidFill>
                <a:prstClr val="white"/>
              </a:solidFill>
            </a:endParaRPr>
          </a:p>
        </p:txBody>
      </p:sp>
      <p:sp>
        <p:nvSpPr>
          <p:cNvPr id="40" name="Rounded Rectangle 39"/>
          <p:cNvSpPr/>
          <p:nvPr/>
        </p:nvSpPr>
        <p:spPr>
          <a:xfrm>
            <a:off x="71863" y="5621305"/>
            <a:ext cx="9801130" cy="474695"/>
          </a:xfrm>
          <a:prstGeom prst="roundRect">
            <a:avLst>
              <a:gd name="adj" fmla="val 6545"/>
            </a:avLst>
          </a:prstGeom>
          <a:solidFill>
            <a:schemeClr val="accent4">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4">
              <a:spcBef>
                <a:spcPts val="600"/>
              </a:spcBef>
              <a:spcAft>
                <a:spcPts val="0"/>
              </a:spcAft>
              <a:tabLst>
                <a:tab pos="1371600" algn="l"/>
              </a:tabLst>
              <a:defRPr/>
            </a:pPr>
            <a:r>
              <a:rPr lang="en-US" sz="2400" dirty="0" err="1">
                <a:solidFill>
                  <a:srgbClr val="660033"/>
                </a:solidFill>
                <a:latin typeface="VNI-Swiss-Condense" pitchFamily="2" charset="0"/>
                <a:cs typeface="Arial" charset="0"/>
              </a:rPr>
              <a:t>Khaéc</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phuïc</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chuû</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nghóa</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duy</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caûm</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chuû</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nghóa</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duy</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lyù</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chuû</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nghóa</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kinh</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nghieäm</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chuû</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nghóa</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giaùo</a:t>
            </a:r>
            <a:r>
              <a:rPr lang="en-US" sz="2400" dirty="0">
                <a:solidFill>
                  <a:srgbClr val="660033"/>
                </a:solidFill>
                <a:latin typeface="VNI-Swiss-Condense" pitchFamily="2" charset="0"/>
                <a:cs typeface="Arial" charset="0"/>
              </a:rPr>
              <a:t> </a:t>
            </a:r>
            <a:r>
              <a:rPr lang="en-US" sz="2400" dirty="0" err="1">
                <a:solidFill>
                  <a:srgbClr val="660033"/>
                </a:solidFill>
                <a:latin typeface="VNI-Swiss-Condense" pitchFamily="2" charset="0"/>
                <a:cs typeface="Arial" charset="0"/>
              </a:rPr>
              <a:t>ñieàu</a:t>
            </a:r>
            <a:r>
              <a:rPr lang="en-US" sz="2400" dirty="0">
                <a:solidFill>
                  <a:srgbClr val="660033"/>
                </a:solidFill>
                <a:latin typeface="VNI-Swiss-Condense" pitchFamily="2" charset="0"/>
                <a:cs typeface="Arial" charset="0"/>
              </a:rPr>
              <a:t>.</a:t>
            </a:r>
          </a:p>
        </p:txBody>
      </p:sp>
      <p:sp>
        <p:nvSpPr>
          <p:cNvPr id="5" name="AutoShape 49"/>
          <p:cNvSpPr>
            <a:spLocks noChangeArrowheads="1"/>
          </p:cNvSpPr>
          <p:nvPr/>
        </p:nvSpPr>
        <p:spPr bwMode="auto">
          <a:xfrm>
            <a:off x="1982287" y="983688"/>
            <a:ext cx="5645650" cy="415636"/>
          </a:xfrm>
          <a:prstGeom prst="roundRect">
            <a:avLst>
              <a:gd name="adj" fmla="val 17948"/>
            </a:avLst>
          </a:prstGeom>
          <a:solidFill>
            <a:schemeClr val="accent6">
              <a:lumMod val="20000"/>
              <a:lumOff val="80000"/>
            </a:schemeClr>
          </a:solidFill>
          <a:ln w="9525" algn="ctr">
            <a:solidFill>
              <a:schemeClr val="bg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err="1">
                <a:latin typeface="VN-NTime" pitchFamily="2" charset="0"/>
                <a:cs typeface="Times New Roman" pitchFamily="18" charset="0"/>
              </a:rPr>
              <a:t>Tính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bieän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chöùng</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cuûa</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quaù</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trình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nhaän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thöùc</a:t>
            </a:r>
            <a:endParaRPr lang="en-US" sz="2400" b="1" dirty="0">
              <a:latin typeface="VN-NTime" pitchFamily="2" charset="0"/>
              <a:cs typeface="Times New Roman" pitchFamily="18" charset="0"/>
            </a:endParaRPr>
          </a:p>
        </p:txBody>
      </p:sp>
      <p:sp>
        <p:nvSpPr>
          <p:cNvPr id="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7"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1793959718"/>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500"/>
                                        <p:tgtEl>
                                          <p:spTgt spid="10">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500"/>
                                        <p:tgtEl>
                                          <p:spTgt spid="1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4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84141" y="1676400"/>
            <a:ext cx="9753601" cy="5151120"/>
          </a:xfrm>
          <a:prstGeom prst="roundRect">
            <a:avLst>
              <a:gd name="adj" fmla="val 2083"/>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spcAft>
                <a:spcPts val="0"/>
              </a:spcAft>
              <a:buFont typeface="Wingdings" pitchFamily="2" charset="2"/>
              <a:buChar char="§"/>
              <a:tabLst>
                <a:tab pos="1371600" algn="l"/>
              </a:tabLst>
              <a:defRPr/>
            </a:pPr>
            <a:r>
              <a:rPr lang="en-US" sz="2400" dirty="0" err="1">
                <a:solidFill>
                  <a:srgbClr val="002060"/>
                </a:solidFill>
                <a:latin typeface="VNI-Swiss-Condense" pitchFamily="2" charset="0"/>
              </a:rPr>
              <a:t>Töø</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trong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hoaït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ñoäng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tieãn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cuûa</a:t>
            </a:r>
            <a:r>
              <a:rPr lang="en-US" sz="2400" dirty="0">
                <a:solidFill>
                  <a:srgbClr val="002060"/>
                </a:solidFill>
                <a:latin typeface="VNI-Swiss-Condense" pitchFamily="2" charset="0"/>
              </a:rPr>
              <a:t> con </a:t>
            </a:r>
            <a:r>
              <a:rPr lang="en-US" sz="2400" dirty="0" err="1">
                <a:solidFill>
                  <a:srgbClr val="002060"/>
                </a:solidFill>
                <a:latin typeface="VNI-Swiss-Condense" pitchFamily="2" charset="0"/>
              </a:rPr>
              <a:t>ngöôøi</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caûm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 </a:t>
            </a:r>
            <a:r>
              <a:rPr lang="en-US" sz="2400" dirty="0" err="1">
                <a:solidFill>
                  <a:srgbClr val="002060"/>
                </a:solidFill>
                <a:latin typeface="VNI-Swiss-Condense" pitchFamily="2" charset="0"/>
              </a:rPr>
              <a:t>giai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ñoaïn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thaáp</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cuûa</a:t>
            </a:r>
            <a:r>
              <a:rPr lang="en-US" sz="2400" dirty="0">
                <a:solidFill>
                  <a:srgbClr val="002060"/>
                </a:solidFill>
                <a:latin typeface="VNI-Swiss-Condense" pitchFamily="2" charset="0"/>
              </a:rPr>
              <a:t> NT - </a:t>
            </a:r>
            <a:r>
              <a:rPr lang="en-US" sz="2400" dirty="0" err="1">
                <a:solidFill>
                  <a:srgbClr val="002060"/>
                </a:solidFill>
                <a:latin typeface="VNI-Swiss-Condense" pitchFamily="2" charset="0"/>
              </a:rPr>
              <a:t>xuaát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hieän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vaø</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môû</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roäng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thu</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thaäp</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taøi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lieäu</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caûm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saùt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thí</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nghieäm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Ñaây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laø</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söï</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tích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luõy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veà</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löôïng</a:t>
            </a:r>
            <a:r>
              <a:rPr lang="en-US" sz="2400" dirty="0">
                <a:solidFill>
                  <a:srgbClr val="002060"/>
                </a:solidFill>
                <a:latin typeface="VNI-Swiss-Condense" pitchFamily="2" charset="0"/>
              </a:rPr>
              <a:t>]).</a:t>
            </a:r>
          </a:p>
          <a:p>
            <a:pPr marL="342900" indent="-342900">
              <a:spcBef>
                <a:spcPts val="600"/>
              </a:spcBef>
              <a:spcAft>
                <a:spcPts val="0"/>
              </a:spcAft>
              <a:buFont typeface="Wingdings" pitchFamily="2" charset="2"/>
              <a:buChar char="§"/>
              <a:tabLst>
                <a:tab pos="1371600" algn="l"/>
              </a:tabLst>
              <a:defRPr/>
            </a:pPr>
            <a:r>
              <a:rPr lang="en-US" sz="2400" dirty="0" err="1">
                <a:solidFill>
                  <a:srgbClr val="002060"/>
                </a:solidFill>
                <a:latin typeface="VNI-Swiss-Condense" pitchFamily="2" charset="0"/>
              </a:rPr>
              <a:t>Khi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hieän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caùc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thao</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taùc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lyù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moå</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xeû</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phaân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tích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toång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hôïp</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tröøu</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töôïng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khaùi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quaùt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heä</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thoáng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hoùa</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treân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caùc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taøi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lieäu</a:t>
            </a:r>
            <a:r>
              <a:rPr lang="en-US" sz="2400" dirty="0">
                <a:solidFill>
                  <a:srgbClr val="002060"/>
                </a:solidFill>
                <a:latin typeface="VNI-Swiss-Condense" pitchFamily="2" charset="0"/>
              </a:rPr>
              <a:t> do NT </a:t>
            </a:r>
            <a:r>
              <a:rPr lang="en-US" sz="2400" dirty="0" err="1">
                <a:solidFill>
                  <a:srgbClr val="002060"/>
                </a:solidFill>
                <a:latin typeface="VNI-Swiss-Condense" pitchFamily="2" charset="0"/>
              </a:rPr>
              <a:t>caûm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mang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laïi</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ñöôïc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naâng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töø</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caûm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leân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thaønh</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lyù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 </a:t>
            </a:r>
            <a:r>
              <a:rPr lang="en-US" sz="2400" dirty="0" err="1">
                <a:solidFill>
                  <a:srgbClr val="002060"/>
                </a:solidFill>
                <a:latin typeface="VNI-Swiss-Condense" pitchFamily="2" charset="0"/>
              </a:rPr>
              <a:t>giai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ñoaïn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cao</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cuûa</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Taïi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ñaây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xuaát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hieän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caùc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ñieåm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lyù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luaän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Ñaây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laø</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böôùc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nhaûy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veà</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chaát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phuû</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ñònh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bieän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chöùng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nhaát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trong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moät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chu</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kyø</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cuûa</a:t>
            </a:r>
            <a:r>
              <a:rPr lang="en-US" sz="2400" dirty="0">
                <a:solidFill>
                  <a:srgbClr val="002060"/>
                </a:solidFill>
                <a:latin typeface="VNI-Swiss-Condense" pitchFamily="2" charset="0"/>
              </a:rPr>
              <a:t> NT].</a:t>
            </a:r>
          </a:p>
          <a:p>
            <a:pPr marL="342900" indent="-342900">
              <a:spcBef>
                <a:spcPts val="600"/>
              </a:spcBef>
              <a:spcAft>
                <a:spcPts val="0"/>
              </a:spcAft>
              <a:buFont typeface="Wingdings" pitchFamily="2" charset="2"/>
              <a:buChar char="§"/>
              <a:tabLst>
                <a:tab pos="1371600" algn="l"/>
              </a:tabLst>
              <a:defRPr/>
            </a:pPr>
            <a:r>
              <a:rPr lang="en-US" sz="2400" dirty="0" err="1">
                <a:solidFill>
                  <a:srgbClr val="002060"/>
                </a:solidFill>
                <a:latin typeface="VNI-Swiss-Condense" pitchFamily="2" charset="0"/>
              </a:rPr>
              <a:t>Nhöõng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keát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quaû</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cuûa</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lyù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tính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ñieåm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lyù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luaän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naøy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ñöôïc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vaät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chaát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hoùa</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quaàn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chuùng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hoùa</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xaâm</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nhaäp</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vaøo</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tieãn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cuoäc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soáng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Ñaây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laø</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phuû</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ñònh</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bieän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chöùng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hai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ñeå</a:t>
            </a:r>
            <a:r>
              <a:rPr lang="en-US" sz="2400" dirty="0">
                <a:solidFill>
                  <a:srgbClr val="002060"/>
                </a:solidFill>
                <a:latin typeface="VNI-Swiss-Condense" pitchFamily="2" charset="0"/>
              </a:rPr>
              <a:t>: </a:t>
            </a:r>
          </a:p>
          <a:p>
            <a:pPr marL="627063" lvl="1" indent="-271463">
              <a:spcBef>
                <a:spcPts val="0"/>
              </a:spcBef>
              <a:spcAft>
                <a:spcPts val="0"/>
              </a:spcAft>
              <a:buFont typeface="Arial" pitchFamily="34" charset="0"/>
              <a:buChar char="•"/>
              <a:tabLst>
                <a:tab pos="1371600" algn="l"/>
              </a:tabLst>
              <a:defRPr/>
            </a:pPr>
            <a:r>
              <a:rPr lang="en-US" sz="2400" dirty="0" err="1">
                <a:solidFill>
                  <a:srgbClr val="0000CC"/>
                </a:solidFill>
                <a:latin typeface="VNI-Swiss-Condense" pitchFamily="2" charset="0"/>
              </a:rPr>
              <a:t>Kieåm</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nghieäm</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tính</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ñuùng</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ñaén</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vaø</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hoaøn</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thieän</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quan</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ñieåm</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lyù</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luaän</a:t>
            </a:r>
            <a:r>
              <a:rPr lang="en-US" sz="2400" dirty="0">
                <a:solidFill>
                  <a:srgbClr val="0000CC"/>
                </a:solidFill>
                <a:latin typeface="VNI-Swiss-Condense" pitchFamily="2" charset="0"/>
              </a:rPr>
              <a:t>…; </a:t>
            </a:r>
          </a:p>
          <a:p>
            <a:pPr marL="627063" lvl="1" indent="-271463">
              <a:spcBef>
                <a:spcPts val="0"/>
              </a:spcBef>
              <a:spcAft>
                <a:spcPts val="0"/>
              </a:spcAft>
              <a:buFont typeface="Arial" pitchFamily="34" charset="0"/>
              <a:buChar char="•"/>
              <a:tabLst>
                <a:tab pos="1371600" algn="l"/>
              </a:tabLst>
              <a:defRPr/>
            </a:pPr>
            <a:r>
              <a:rPr lang="en-US" sz="2400" dirty="0" err="1">
                <a:solidFill>
                  <a:srgbClr val="0000CC"/>
                </a:solidFill>
                <a:latin typeface="VNI-Swiss-Condense" pitchFamily="2" charset="0"/>
              </a:rPr>
              <a:t>Lyù</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luaän</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coù</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ñöôïc</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söùc</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maïnh</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vaät</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chaát</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chæ</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ñaïo</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thöïc</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tieãn</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cuoäc</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soáng</a:t>
            </a:r>
            <a:r>
              <a:rPr lang="en-US" sz="2400" dirty="0">
                <a:solidFill>
                  <a:srgbClr val="0000CC"/>
                </a:solidFill>
                <a:latin typeface="VNI-Swiss-Condense" pitchFamily="2" charset="0"/>
              </a:rPr>
              <a:t>. </a:t>
            </a:r>
          </a:p>
          <a:p>
            <a:pPr marL="342900" indent="-342900">
              <a:spcBef>
                <a:spcPts val="0"/>
              </a:spcBef>
              <a:spcAft>
                <a:spcPts val="0"/>
              </a:spcAft>
              <a:buFont typeface="Wingdings" pitchFamily="2" charset="2"/>
              <a:buChar char="§"/>
              <a:tabLst>
                <a:tab pos="355600" algn="l"/>
                <a:tab pos="1371600" algn="l"/>
              </a:tabLst>
              <a:defRPr/>
            </a:pPr>
            <a:r>
              <a:rPr lang="en-US" sz="2400" dirty="0" err="1">
                <a:solidFill>
                  <a:srgbClr val="002060"/>
                </a:solidFill>
                <a:latin typeface="VNI-Swiss-Condense" pitchFamily="2" charset="0"/>
              </a:rPr>
              <a:t>Vôùi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hoaït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ñoäng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tieãn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môùi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naøy</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chu</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kyø</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cuõ</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keát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thöùc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ñoàng</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thôøi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môû</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ra</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moät</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chu</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kyø</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môùi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Quaù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trình</a:t>
            </a:r>
            <a:r>
              <a:rPr lang="en-US" sz="2400" dirty="0">
                <a:solidFill>
                  <a:srgbClr val="002060"/>
                </a:solidFill>
                <a:latin typeface="VNI-Swiss-Condense" pitchFamily="2" charset="0"/>
              </a:rPr>
              <a:t> NT </a:t>
            </a:r>
            <a:r>
              <a:rPr lang="en-US" sz="2400" dirty="0" err="1">
                <a:solidFill>
                  <a:srgbClr val="002060"/>
                </a:solidFill>
                <a:latin typeface="VNI-Swiss-Condense" pitchFamily="2" charset="0"/>
              </a:rPr>
              <a:t>cöù</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theá</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tieáp</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tuïc</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maõi</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ñeán</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voâ</a:t>
            </a:r>
            <a:r>
              <a:rPr lang="en-US" sz="2400" dirty="0">
                <a:solidFill>
                  <a:srgbClr val="002060"/>
                </a:solidFill>
                <a:latin typeface="VNI-Swiss-Condense" pitchFamily="2" charset="0"/>
              </a:rPr>
              <a:t> </a:t>
            </a:r>
            <a:r>
              <a:rPr lang="en-US" sz="2400" dirty="0" err="1">
                <a:solidFill>
                  <a:srgbClr val="002060"/>
                </a:solidFill>
                <a:latin typeface="VNI-Swiss-Condense" pitchFamily="2" charset="0"/>
              </a:rPr>
              <a:t>taän</a:t>
            </a:r>
            <a:r>
              <a:rPr lang="en-US" sz="2400" dirty="0">
                <a:solidFill>
                  <a:srgbClr val="002060"/>
                </a:solidFill>
                <a:latin typeface="VNI-Swiss-Condense" pitchFamily="2" charset="0"/>
              </a:rPr>
              <a:t>.</a:t>
            </a:r>
            <a:endParaRPr lang="en-US" sz="2400" dirty="0">
              <a:solidFill>
                <a:srgbClr val="002060"/>
              </a:solidFill>
              <a:latin typeface="VNI-Swiss-Condense" pitchFamily="2" charset="0"/>
              <a:cs typeface="Arial" charset="0"/>
            </a:endParaRPr>
          </a:p>
        </p:txBody>
      </p:sp>
      <p:sp>
        <p:nvSpPr>
          <p:cNvPr id="5" name="AutoShape 49"/>
          <p:cNvSpPr>
            <a:spLocks noChangeArrowheads="1"/>
          </p:cNvSpPr>
          <p:nvPr/>
        </p:nvSpPr>
        <p:spPr bwMode="auto">
          <a:xfrm>
            <a:off x="1982287" y="983688"/>
            <a:ext cx="5645650" cy="415636"/>
          </a:xfrm>
          <a:prstGeom prst="roundRect">
            <a:avLst>
              <a:gd name="adj" fmla="val 17948"/>
            </a:avLst>
          </a:prstGeom>
          <a:solidFill>
            <a:schemeClr val="accent6">
              <a:lumMod val="20000"/>
              <a:lumOff val="80000"/>
            </a:schemeClr>
          </a:solidFill>
          <a:ln w="9525" algn="ctr">
            <a:solidFill>
              <a:schemeClr val="bg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err="1">
                <a:latin typeface="VN-NTime" pitchFamily="2" charset="0"/>
                <a:cs typeface="Times New Roman" pitchFamily="18" charset="0"/>
              </a:rPr>
              <a:t>Tính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bieän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chöùng</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cuûa</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quaù</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trình</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nhaän</a:t>
            </a:r>
            <a:r>
              <a:rPr lang="en-US" sz="2400" b="1" dirty="0">
                <a:latin typeface="VN-NTime" pitchFamily="2" charset="0"/>
                <a:cs typeface="Times New Roman" pitchFamily="18" charset="0"/>
              </a:rPr>
              <a:t> </a:t>
            </a:r>
            <a:r>
              <a:rPr lang="en-US" sz="2400" b="1" dirty="0" err="1">
                <a:latin typeface="VN-NTime" pitchFamily="2" charset="0"/>
                <a:cs typeface="Times New Roman" pitchFamily="18" charset="0"/>
              </a:rPr>
              <a:t>thöùc</a:t>
            </a:r>
            <a:endParaRPr lang="en-US" sz="2400" b="1" dirty="0">
              <a:latin typeface="VN-NTime" pitchFamily="2" charset="0"/>
              <a:cs typeface="Times New Roman" pitchFamily="18" charset="0"/>
            </a:endParaRPr>
          </a:p>
        </p:txBody>
      </p:sp>
      <p:sp>
        <p:nvSpPr>
          <p:cNvPr id="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7"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1211046882"/>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4"/>
          <p:cNvGrpSpPr>
            <a:grpSpLocks/>
          </p:cNvGrpSpPr>
          <p:nvPr/>
        </p:nvGrpSpPr>
        <p:grpSpPr bwMode="auto">
          <a:xfrm>
            <a:off x="5029839" y="152401"/>
            <a:ext cx="4892036" cy="2085975"/>
            <a:chOff x="3046" y="240"/>
            <a:chExt cx="2840" cy="1314"/>
          </a:xfrm>
        </p:grpSpPr>
        <p:pic>
          <p:nvPicPr>
            <p:cNvPr id="7" name="Picture 2"/>
            <p:cNvPicPr>
              <a:picLocks noChangeAspect="1" noChangeArrowheads="1"/>
            </p:cNvPicPr>
            <p:nvPr/>
          </p:nvPicPr>
          <p:blipFill>
            <a:blip r:embed="rId3" cstate="print"/>
            <a:srcRect/>
            <a:stretch>
              <a:fillRect/>
            </a:stretch>
          </p:blipFill>
          <p:spPr bwMode="auto">
            <a:xfrm>
              <a:off x="3027" y="271"/>
              <a:ext cx="842" cy="961"/>
            </a:xfrm>
            <a:prstGeom prst="ellipse">
              <a:avLst/>
            </a:prstGeom>
            <a:ln w="63500" cap="sq">
              <a:solidFill>
                <a:schemeClr val="bg1"/>
              </a:solidFill>
            </a:ln>
            <a:effectLst>
              <a:outerShdw blurRad="76200" dir="18900000" sy="23000" kx="-1200000" algn="bl" rotWithShape="0">
                <a:prstClr val="black">
                  <a:alpha val="40000"/>
                </a:prstClr>
              </a:outerShdw>
            </a:effectLst>
            <a:scene3d>
              <a:camera prst="perspectiveLeft"/>
              <a:lightRig rig="contrasting" dir="t">
                <a:rot lat="0" lon="0" rev="3000000"/>
              </a:lightRig>
            </a:scene3d>
            <a:sp3d contourW="7620">
              <a:bevelT w="95250" h="31750" prst="coolSlant"/>
              <a:contourClr>
                <a:srgbClr val="333333"/>
              </a:contourClr>
            </a:sp3d>
          </p:spPr>
        </p:pic>
        <p:pic>
          <p:nvPicPr>
            <p:cNvPr id="8" name="Picture 3"/>
            <p:cNvPicPr>
              <a:picLocks noChangeAspect="1" noChangeArrowheads="1"/>
            </p:cNvPicPr>
            <p:nvPr/>
          </p:nvPicPr>
          <p:blipFill>
            <a:blip r:embed="rId4"/>
            <a:srcRect/>
            <a:stretch>
              <a:fillRect/>
            </a:stretch>
          </p:blipFill>
          <p:spPr bwMode="auto">
            <a:xfrm>
              <a:off x="3890" y="271"/>
              <a:ext cx="880" cy="960"/>
            </a:xfrm>
            <a:prstGeom prst="ellipse">
              <a:avLst/>
            </a:prstGeom>
            <a:ln w="63500" cap="sq">
              <a:solidFill>
                <a:schemeClr val="bg1"/>
              </a:solidFill>
            </a:ln>
            <a:effectLst>
              <a:outerShdw blurRad="76200" dir="18900000" sy="23000" kx="-1200000" algn="bl" rotWithShape="0">
                <a:prstClr val="black">
                  <a:alpha val="40000"/>
                </a:prstClr>
              </a:outerShdw>
            </a:effectLst>
            <a:scene3d>
              <a:camera prst="perspectiveLeft"/>
              <a:lightRig rig="contrasting" dir="t">
                <a:rot lat="0" lon="0" rev="3000000"/>
              </a:lightRig>
            </a:scene3d>
            <a:sp3d contourW="7620">
              <a:bevelT w="95250" h="31750" prst="coolSlant"/>
              <a:contourClr>
                <a:srgbClr val="333333"/>
              </a:contourClr>
            </a:sp3d>
          </p:spPr>
        </p:pic>
        <p:pic>
          <p:nvPicPr>
            <p:cNvPr id="9" name="Picture 4"/>
            <p:cNvPicPr>
              <a:picLocks noChangeAspect="1" noChangeArrowheads="1"/>
            </p:cNvPicPr>
            <p:nvPr/>
          </p:nvPicPr>
          <p:blipFill>
            <a:blip r:embed="rId5" cstate="print"/>
            <a:srcRect/>
            <a:stretch>
              <a:fillRect/>
            </a:stretch>
          </p:blipFill>
          <p:spPr bwMode="auto">
            <a:xfrm>
              <a:off x="4744" y="270"/>
              <a:ext cx="850" cy="964"/>
            </a:xfrm>
            <a:prstGeom prst="ellipse">
              <a:avLst/>
            </a:prstGeom>
            <a:ln w="63500" cap="sq">
              <a:solidFill>
                <a:schemeClr val="bg1"/>
              </a:solidFill>
            </a:ln>
            <a:effectLst>
              <a:outerShdw blurRad="76200" dir="18900000" sy="23000" kx="-1200000" algn="bl" rotWithShape="0">
                <a:prstClr val="black">
                  <a:alpha val="40000"/>
                </a:prstClr>
              </a:outerShdw>
            </a:effectLst>
            <a:scene3d>
              <a:camera prst="perspectiveLeft"/>
              <a:lightRig rig="contrasting" dir="t">
                <a:rot lat="0" lon="0" rev="3000000"/>
              </a:lightRig>
            </a:scene3d>
            <a:sp3d contourW="7620">
              <a:bevelT w="95250" h="31750" prst="coolSlant"/>
              <a:contourClr>
                <a:srgbClr val="333333"/>
              </a:contourClr>
            </a:sp3d>
          </p:spPr>
        </p:pic>
        <p:sp>
          <p:nvSpPr>
            <p:cNvPr id="20506" name="TextBox 9"/>
            <p:cNvSpPr txBox="1">
              <a:spLocks noChangeArrowheads="1"/>
            </p:cNvSpPr>
            <p:nvPr/>
          </p:nvSpPr>
          <p:spPr bwMode="auto">
            <a:xfrm>
              <a:off x="3072" y="1200"/>
              <a:ext cx="7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1800" b="1" i="0">
                  <a:solidFill>
                    <a:srgbClr val="0000CC"/>
                  </a:solidFill>
                  <a:latin typeface="VNI-Helve-Condense" pitchFamily="2" charset="0"/>
                </a:rPr>
                <a:t>K.Marx</a:t>
              </a:r>
              <a:endParaRPr lang="en-US" sz="1600" b="1" i="0">
                <a:solidFill>
                  <a:srgbClr val="0000CC"/>
                </a:solidFill>
                <a:latin typeface="VNI-Helve-Condense" pitchFamily="2" charset="0"/>
              </a:endParaRPr>
            </a:p>
          </p:txBody>
        </p:sp>
        <p:sp>
          <p:nvSpPr>
            <p:cNvPr id="20507" name="TextBox 10"/>
            <p:cNvSpPr txBox="1">
              <a:spLocks noChangeArrowheads="1"/>
            </p:cNvSpPr>
            <p:nvPr/>
          </p:nvSpPr>
          <p:spPr bwMode="auto">
            <a:xfrm>
              <a:off x="3936" y="1200"/>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1800" b="1" i="0">
                  <a:solidFill>
                    <a:srgbClr val="0000CC"/>
                  </a:solidFill>
                  <a:latin typeface="VNI-Helve-Condense" pitchFamily="2" charset="0"/>
                </a:rPr>
                <a:t>F.Engels</a:t>
              </a:r>
            </a:p>
          </p:txBody>
        </p:sp>
        <p:sp>
          <p:nvSpPr>
            <p:cNvPr id="20508" name="TextBox 11"/>
            <p:cNvSpPr txBox="1">
              <a:spLocks noChangeArrowheads="1"/>
            </p:cNvSpPr>
            <p:nvPr/>
          </p:nvSpPr>
          <p:spPr bwMode="auto">
            <a:xfrm>
              <a:off x="4800" y="1200"/>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i="1">
                  <a:solidFill>
                    <a:srgbClr val="000099"/>
                  </a:solidFill>
                  <a:latin typeface="VNI-Times" pitchFamily="2" charset="0"/>
                  <a:cs typeface="Arial" pitchFamily="34" charset="0"/>
                </a:defRPr>
              </a:lvl1pPr>
              <a:lvl2pPr marL="742950" indent="-285750" eaLnBrk="0" hangingPunct="0">
                <a:defRPr sz="2400" i="1">
                  <a:solidFill>
                    <a:srgbClr val="000099"/>
                  </a:solidFill>
                  <a:latin typeface="VNI-Times" pitchFamily="2" charset="0"/>
                  <a:cs typeface="Arial" pitchFamily="34" charset="0"/>
                </a:defRPr>
              </a:lvl2pPr>
              <a:lvl3pPr marL="1143000" indent="-228600" eaLnBrk="0" hangingPunct="0">
                <a:defRPr sz="2400" i="1">
                  <a:solidFill>
                    <a:srgbClr val="000099"/>
                  </a:solidFill>
                  <a:latin typeface="VNI-Times" pitchFamily="2" charset="0"/>
                  <a:cs typeface="Arial" pitchFamily="34" charset="0"/>
                </a:defRPr>
              </a:lvl3pPr>
              <a:lvl4pPr marL="1600200" indent="-228600" eaLnBrk="0" hangingPunct="0">
                <a:defRPr sz="2400" i="1">
                  <a:solidFill>
                    <a:srgbClr val="000099"/>
                  </a:solidFill>
                  <a:latin typeface="VNI-Times" pitchFamily="2" charset="0"/>
                  <a:cs typeface="Arial" pitchFamily="34" charset="0"/>
                </a:defRPr>
              </a:lvl4pPr>
              <a:lvl5pPr marL="2057400" indent="-228600" eaLnBrk="0" hangingPunct="0">
                <a:defRPr sz="2400" i="1">
                  <a:solidFill>
                    <a:srgbClr val="000099"/>
                  </a:solidFill>
                  <a:latin typeface="VNI-Times" pitchFamily="2" charset="0"/>
                  <a:cs typeface="Arial" pitchFamily="34" charset="0"/>
                </a:defRPr>
              </a:lvl5pPr>
              <a:lvl6pPr marL="2514600" indent="-228600" algn="r" eaLnBrk="0" fontAlgn="base" hangingPunct="0">
                <a:spcBef>
                  <a:spcPct val="0"/>
                </a:spcBef>
                <a:spcAft>
                  <a:spcPct val="0"/>
                </a:spcAft>
                <a:defRPr sz="2400" i="1">
                  <a:solidFill>
                    <a:srgbClr val="000099"/>
                  </a:solidFill>
                  <a:latin typeface="VNI-Times" pitchFamily="2" charset="0"/>
                  <a:cs typeface="Arial" pitchFamily="34" charset="0"/>
                </a:defRPr>
              </a:lvl6pPr>
              <a:lvl7pPr marL="2971800" indent="-228600" algn="r" eaLnBrk="0" fontAlgn="base" hangingPunct="0">
                <a:spcBef>
                  <a:spcPct val="0"/>
                </a:spcBef>
                <a:spcAft>
                  <a:spcPct val="0"/>
                </a:spcAft>
                <a:defRPr sz="2400" i="1">
                  <a:solidFill>
                    <a:srgbClr val="000099"/>
                  </a:solidFill>
                  <a:latin typeface="VNI-Times" pitchFamily="2" charset="0"/>
                  <a:cs typeface="Arial" pitchFamily="34" charset="0"/>
                </a:defRPr>
              </a:lvl7pPr>
              <a:lvl8pPr marL="3429000" indent="-228600" algn="r" eaLnBrk="0" fontAlgn="base" hangingPunct="0">
                <a:spcBef>
                  <a:spcPct val="0"/>
                </a:spcBef>
                <a:spcAft>
                  <a:spcPct val="0"/>
                </a:spcAft>
                <a:defRPr sz="2400" i="1">
                  <a:solidFill>
                    <a:srgbClr val="000099"/>
                  </a:solidFill>
                  <a:latin typeface="VNI-Times" pitchFamily="2" charset="0"/>
                  <a:cs typeface="Arial" pitchFamily="34" charset="0"/>
                </a:defRPr>
              </a:lvl8pPr>
              <a:lvl9pPr marL="3886200" indent="-228600" algn="r" eaLnBrk="0" fontAlgn="base" hangingPunct="0">
                <a:spcBef>
                  <a:spcPct val="0"/>
                </a:spcBef>
                <a:spcAft>
                  <a:spcPct val="0"/>
                </a:spcAft>
                <a:defRPr sz="2400" i="1">
                  <a:solidFill>
                    <a:srgbClr val="000099"/>
                  </a:solidFill>
                  <a:latin typeface="VNI-Times" pitchFamily="2" charset="0"/>
                  <a:cs typeface="Arial" pitchFamily="34" charset="0"/>
                </a:defRPr>
              </a:lvl9pPr>
            </a:lstStyle>
            <a:p>
              <a:pPr algn="ctr" eaLnBrk="1" hangingPunct="1"/>
              <a:r>
                <a:rPr lang="en-US" sz="1800" b="1" i="0">
                  <a:solidFill>
                    <a:srgbClr val="0000CC"/>
                  </a:solidFill>
                  <a:latin typeface="VNI-Helve-Condense" pitchFamily="2" charset="0"/>
                </a:rPr>
                <a:t>V.I.Lenin</a:t>
              </a:r>
            </a:p>
          </p:txBody>
        </p:sp>
        <p:sp>
          <p:nvSpPr>
            <p:cNvPr id="20509" name="WordArt 45"/>
            <p:cNvSpPr>
              <a:spLocks noChangeArrowheads="1" noChangeShapeType="1" noTextEdit="1"/>
            </p:cNvSpPr>
            <p:nvPr/>
          </p:nvSpPr>
          <p:spPr bwMode="auto">
            <a:xfrm>
              <a:off x="3190" y="1440"/>
              <a:ext cx="2282" cy="114"/>
            </a:xfrm>
            <a:prstGeom prst="rect">
              <a:avLst/>
            </a:prstGeom>
          </p:spPr>
          <p:txBody>
            <a:bodyPr wrap="none" fromWordArt="1">
              <a:prstTxWarp prst="textPlain">
                <a:avLst>
                  <a:gd name="adj" fmla="val 50000"/>
                </a:avLst>
              </a:prstTxWarp>
            </a:bodyPr>
            <a:lstStyle/>
            <a:p>
              <a:pPr algn="ctr"/>
              <a:r>
                <a:rPr lang="vi-VN" sz="3600" kern="10">
                  <a:ln w="19050">
                    <a:solidFill>
                      <a:srgbClr val="FF0066"/>
                    </a:solidFill>
                    <a:round/>
                    <a:headEnd/>
                    <a:tailEnd/>
                  </a:ln>
                  <a:solidFill>
                    <a:srgbClr val="FF0000"/>
                  </a:solidFill>
                  <a:effectLst>
                    <a:outerShdw dist="45791" dir="2021404" algn="ctr" rotWithShape="0">
                      <a:srgbClr val="B2B2B2">
                        <a:alpha val="79999"/>
                      </a:srgbClr>
                    </a:outerShdw>
                  </a:effectLst>
                  <a:latin typeface="Times New Roman"/>
                  <a:cs typeface="Times New Roman"/>
                </a:rPr>
                <a:t>Phép biện chứng duy vật</a:t>
              </a:r>
            </a:p>
          </p:txBody>
        </p:sp>
      </p:grpSp>
      <p:sp>
        <p:nvSpPr>
          <p:cNvPr id="499779" name="AutoShape 67"/>
          <p:cNvSpPr>
            <a:spLocks noChangeArrowheads="1"/>
          </p:cNvSpPr>
          <p:nvPr/>
        </p:nvSpPr>
        <p:spPr bwMode="auto">
          <a:xfrm rot="-2301015">
            <a:off x="3472656" y="5181601"/>
            <a:ext cx="3851617" cy="542925"/>
          </a:xfrm>
          <a:prstGeom prst="curvedUpArrow">
            <a:avLst>
              <a:gd name="adj1" fmla="val 7749"/>
              <a:gd name="adj2" fmla="val 134635"/>
              <a:gd name="adj3" fmla="val 33333"/>
            </a:avLst>
          </a:prstGeom>
          <a:solidFill>
            <a:srgbClr val="FF0000"/>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solidFill>
                <a:srgbClr val="FFFFFF"/>
              </a:solidFill>
            </a:endParaRPr>
          </a:p>
        </p:txBody>
      </p:sp>
      <p:sp>
        <p:nvSpPr>
          <p:cNvPr id="499780" name="AutoShape 68"/>
          <p:cNvSpPr>
            <a:spLocks noChangeArrowheads="1"/>
          </p:cNvSpPr>
          <p:nvPr/>
        </p:nvSpPr>
        <p:spPr bwMode="auto">
          <a:xfrm rot="-2301015">
            <a:off x="6366536" y="3124201"/>
            <a:ext cx="3851617" cy="542925"/>
          </a:xfrm>
          <a:prstGeom prst="curvedUpArrow">
            <a:avLst>
              <a:gd name="adj1" fmla="val 7749"/>
              <a:gd name="adj2" fmla="val 134635"/>
              <a:gd name="adj3" fmla="val 33333"/>
            </a:avLst>
          </a:prstGeom>
          <a:solidFill>
            <a:srgbClr val="FF0000"/>
          </a:solidFill>
          <a:ln w="952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solidFill>
                <a:srgbClr val="FFFFFF"/>
              </a:solidFill>
            </a:endParaRPr>
          </a:p>
        </p:txBody>
      </p:sp>
      <p:grpSp>
        <p:nvGrpSpPr>
          <p:cNvPr id="3" name="Group 89"/>
          <p:cNvGrpSpPr>
            <a:grpSpLocks/>
          </p:cNvGrpSpPr>
          <p:nvPr/>
        </p:nvGrpSpPr>
        <p:grpSpPr bwMode="auto">
          <a:xfrm>
            <a:off x="330729" y="4495800"/>
            <a:ext cx="3968750" cy="2057400"/>
            <a:chOff x="144" y="2832"/>
            <a:chExt cx="2304" cy="1296"/>
          </a:xfrm>
        </p:grpSpPr>
        <p:pic>
          <p:nvPicPr>
            <p:cNvPr id="2049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 y="2832"/>
              <a:ext cx="678"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9"/>
            <p:cNvGrpSpPr>
              <a:grpSpLocks/>
            </p:cNvGrpSpPr>
            <p:nvPr/>
          </p:nvGrpSpPr>
          <p:grpSpPr bwMode="auto">
            <a:xfrm>
              <a:off x="144" y="2832"/>
              <a:ext cx="2304" cy="1296"/>
              <a:chOff x="144" y="2832"/>
              <a:chExt cx="2304" cy="1296"/>
            </a:xfrm>
          </p:grpSpPr>
          <p:grpSp>
            <p:nvGrpSpPr>
              <p:cNvPr id="5" name="Group 58"/>
              <p:cNvGrpSpPr>
                <a:grpSpLocks/>
              </p:cNvGrpSpPr>
              <p:nvPr/>
            </p:nvGrpSpPr>
            <p:grpSpPr bwMode="auto">
              <a:xfrm>
                <a:off x="1578" y="2880"/>
                <a:ext cx="721" cy="1097"/>
                <a:chOff x="378" y="288"/>
                <a:chExt cx="721" cy="1097"/>
              </a:xfrm>
            </p:grpSpPr>
            <p:sp>
              <p:nvSpPr>
                <p:cNvPr id="20501" name="Rectangle 4"/>
                <p:cNvSpPr>
                  <a:spLocks noChangeArrowheads="1"/>
                </p:cNvSpPr>
                <p:nvPr/>
              </p:nvSpPr>
              <p:spPr bwMode="auto">
                <a:xfrm>
                  <a:off x="378" y="1152"/>
                  <a:ext cx="72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b="1" dirty="0" err="1">
                      <a:solidFill>
                        <a:srgbClr val="9900CC"/>
                      </a:solidFill>
                      <a:latin typeface="VNI-COOPER-HEAVY" pitchFamily="2" charset="0"/>
                    </a:rPr>
                    <a:t>Heâraclít</a:t>
                  </a:r>
                  <a:endParaRPr lang="en-US" sz="1800" b="1" dirty="0">
                    <a:solidFill>
                      <a:srgbClr val="9900CC"/>
                    </a:solidFill>
                    <a:latin typeface="VNI-COOPER-HEAVY" pitchFamily="2" charset="0"/>
                  </a:endParaRPr>
                </a:p>
              </p:txBody>
            </p:sp>
            <p:pic>
              <p:nvPicPr>
                <p:cNvPr id="6" name="Picture 2"/>
                <p:cNvPicPr>
                  <a:picLocks noChangeAspect="1" noChangeArrowheads="1"/>
                </p:cNvPicPr>
                <p:nvPr/>
              </p:nvPicPr>
              <p:blipFill>
                <a:blip r:embed="rId7" cstate="print">
                  <a:grayscl/>
                </a:blip>
                <a:srcRect/>
                <a:stretch>
                  <a:fillRect/>
                </a:stretch>
              </p:blipFill>
              <p:spPr bwMode="auto">
                <a:xfrm>
                  <a:off x="443" y="288"/>
                  <a:ext cx="650" cy="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0497" name="WordArt 62"/>
              <p:cNvSpPr>
                <a:spLocks noChangeArrowheads="1" noChangeShapeType="1" noTextEdit="1"/>
              </p:cNvSpPr>
              <p:nvPr/>
            </p:nvSpPr>
            <p:spPr bwMode="auto">
              <a:xfrm>
                <a:off x="240" y="3936"/>
                <a:ext cx="2208" cy="192"/>
              </a:xfrm>
              <a:prstGeom prst="rect">
                <a:avLst/>
              </a:prstGeom>
            </p:spPr>
            <p:txBody>
              <a:bodyPr wrap="none" fromWordArt="1">
                <a:prstTxWarp prst="textPlain">
                  <a:avLst>
                    <a:gd name="adj" fmla="val 50000"/>
                  </a:avLst>
                </a:prstTxWarp>
              </a:bodyPr>
              <a:lstStyle/>
              <a:p>
                <a:pPr algn="ctr"/>
                <a:r>
                  <a:rPr lang="vi-VN" sz="3600" kern="10">
                    <a:ln w="19050">
                      <a:solidFill>
                        <a:srgbClr val="FF0066"/>
                      </a:solidFill>
                      <a:round/>
                      <a:headEnd/>
                      <a:tailEnd/>
                    </a:ln>
                    <a:solidFill>
                      <a:srgbClr val="FF0000"/>
                    </a:solidFill>
                    <a:effectLst>
                      <a:outerShdw dist="45791" dir="2021404" algn="ctr" rotWithShape="0">
                        <a:srgbClr val="B2B2B2">
                          <a:alpha val="79999"/>
                        </a:srgbClr>
                      </a:outerShdw>
                    </a:effectLst>
                    <a:latin typeface="Times New Roman"/>
                    <a:cs typeface="Times New Roman"/>
                  </a:rPr>
                  <a:t>Phép biện chứng chất phác</a:t>
                </a:r>
              </a:p>
            </p:txBody>
          </p:sp>
          <p:pic>
            <p:nvPicPr>
              <p:cNvPr id="204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832"/>
                <a:ext cx="720"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Rectangle 37"/>
              <p:cNvSpPr>
                <a:spLocks noChangeArrowheads="1"/>
              </p:cNvSpPr>
              <p:nvPr/>
            </p:nvSpPr>
            <p:spPr bwMode="auto">
              <a:xfrm>
                <a:off x="912" y="3744"/>
                <a:ext cx="6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b="1" dirty="0" err="1">
                    <a:solidFill>
                      <a:srgbClr val="9900CC"/>
                    </a:solidFill>
                    <a:latin typeface="VNI-COOPER-HEAVY" pitchFamily="2" charset="0"/>
                  </a:rPr>
                  <a:t>Laõo</a:t>
                </a:r>
                <a:r>
                  <a:rPr lang="en-US" sz="1800" b="1" dirty="0">
                    <a:solidFill>
                      <a:srgbClr val="9900CC"/>
                    </a:solidFill>
                    <a:latin typeface="VNI-COOPER-HEAVY" pitchFamily="2" charset="0"/>
                  </a:rPr>
                  <a:t> </a:t>
                </a:r>
                <a:r>
                  <a:rPr lang="en-US" sz="1800" b="1" dirty="0" err="1">
                    <a:solidFill>
                      <a:srgbClr val="9900CC"/>
                    </a:solidFill>
                    <a:latin typeface="VNI-COOPER-HEAVY" pitchFamily="2" charset="0"/>
                  </a:rPr>
                  <a:t>Töû</a:t>
                </a:r>
                <a:endParaRPr lang="en-US" sz="1800" b="1" dirty="0">
                  <a:solidFill>
                    <a:srgbClr val="9900CC"/>
                  </a:solidFill>
                  <a:latin typeface="VNI-COOPER-HEAVY" pitchFamily="2" charset="0"/>
                </a:endParaRPr>
              </a:p>
            </p:txBody>
          </p:sp>
          <p:sp>
            <p:nvSpPr>
              <p:cNvPr id="20500" name="Rectangle 37"/>
              <p:cNvSpPr>
                <a:spLocks noChangeArrowheads="1"/>
              </p:cNvSpPr>
              <p:nvPr/>
            </p:nvSpPr>
            <p:spPr bwMode="auto">
              <a:xfrm>
                <a:off x="192" y="3744"/>
                <a:ext cx="5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b="1">
                    <a:solidFill>
                      <a:srgbClr val="9900CC"/>
                    </a:solidFill>
                    <a:latin typeface="VNI-Helve-Condense" pitchFamily="2" charset="0"/>
                  </a:rPr>
                  <a:t>Phật</a:t>
                </a:r>
              </a:p>
            </p:txBody>
          </p:sp>
        </p:grpSp>
      </p:grpSp>
      <p:grpSp>
        <p:nvGrpSpPr>
          <p:cNvPr id="10" name="Group 88"/>
          <p:cNvGrpSpPr>
            <a:grpSpLocks/>
          </p:cNvGrpSpPr>
          <p:nvPr/>
        </p:nvGrpSpPr>
        <p:grpSpPr bwMode="auto">
          <a:xfrm>
            <a:off x="2709569" y="2279650"/>
            <a:ext cx="3574287" cy="1911350"/>
            <a:chOff x="1573" y="1436"/>
            <a:chExt cx="2075" cy="1204"/>
          </a:xfrm>
        </p:grpSpPr>
        <p:sp>
          <p:nvSpPr>
            <p:cNvPr id="20487" name="Rectangle 20"/>
            <p:cNvSpPr>
              <a:spLocks noChangeArrowheads="1"/>
            </p:cNvSpPr>
            <p:nvPr/>
          </p:nvSpPr>
          <p:spPr bwMode="auto">
            <a:xfrm>
              <a:off x="2248" y="2304"/>
              <a:ext cx="57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b="1" dirty="0" err="1">
                  <a:solidFill>
                    <a:srgbClr val="006600"/>
                  </a:solidFill>
                  <a:latin typeface="VNI-COOPER-HEAVY" pitchFamily="2" charset="0"/>
                </a:rPr>
                <a:t>Seâling</a:t>
              </a:r>
              <a:endParaRPr lang="en-US" sz="1800" b="1" dirty="0">
                <a:solidFill>
                  <a:srgbClr val="006600"/>
                </a:solidFill>
                <a:latin typeface="VNI-COOPER-HEAVY" pitchFamily="2" charset="0"/>
              </a:endParaRPr>
            </a:p>
          </p:txBody>
        </p:sp>
        <p:sp>
          <p:nvSpPr>
            <p:cNvPr id="20488" name="WordArt 61"/>
            <p:cNvSpPr>
              <a:spLocks noChangeArrowheads="1" noChangeShapeType="1" noTextEdit="1"/>
            </p:cNvSpPr>
            <p:nvPr/>
          </p:nvSpPr>
          <p:spPr bwMode="auto">
            <a:xfrm>
              <a:off x="1584" y="2496"/>
              <a:ext cx="2016" cy="144"/>
            </a:xfrm>
            <a:prstGeom prst="rect">
              <a:avLst/>
            </a:prstGeom>
          </p:spPr>
          <p:txBody>
            <a:bodyPr wrap="none" fromWordArt="1">
              <a:prstTxWarp prst="textPlain">
                <a:avLst>
                  <a:gd name="adj" fmla="val 50000"/>
                </a:avLst>
              </a:prstTxWarp>
            </a:bodyPr>
            <a:lstStyle/>
            <a:p>
              <a:pPr algn="ctr"/>
              <a:r>
                <a:rPr lang="vi-VN" sz="3600" kern="10">
                  <a:ln w="19050">
                    <a:solidFill>
                      <a:srgbClr val="FF0066"/>
                    </a:solidFill>
                    <a:round/>
                    <a:headEnd/>
                    <a:tailEnd/>
                  </a:ln>
                  <a:solidFill>
                    <a:srgbClr val="FF0000"/>
                  </a:solidFill>
                  <a:effectLst>
                    <a:outerShdw dist="45791" dir="2021404" algn="ctr" rotWithShape="0">
                      <a:srgbClr val="B2B2B2">
                        <a:alpha val="79999"/>
                      </a:srgbClr>
                    </a:outerShdw>
                  </a:effectLst>
                  <a:latin typeface="Times New Roman"/>
                  <a:cs typeface="Times New Roman"/>
                </a:rPr>
                <a:t>Phép biện chứng duy tâm</a:t>
              </a:r>
            </a:p>
          </p:txBody>
        </p:sp>
        <p:pic>
          <p:nvPicPr>
            <p:cNvPr id="14" name="Picture 9"/>
            <p:cNvPicPr>
              <a:picLocks noChangeAspect="1" noChangeArrowheads="1"/>
            </p:cNvPicPr>
            <p:nvPr/>
          </p:nvPicPr>
          <p:blipFill>
            <a:blip r:embed="rId9" cstate="print"/>
            <a:srcRect/>
            <a:stretch>
              <a:fillRect/>
            </a:stretch>
          </p:blipFill>
          <p:spPr bwMode="auto">
            <a:xfrm>
              <a:off x="1573" y="1438"/>
              <a:ext cx="651" cy="850"/>
            </a:xfrm>
            <a:prstGeom prst="rect">
              <a:avLst/>
            </a:prstGeom>
            <a:solidFill>
              <a:srgbClr val="FFFFFF">
                <a:shade val="85000"/>
              </a:srgbClr>
            </a:solidFill>
            <a:ln w="88900" cap="sq">
              <a:solidFill>
                <a:srgbClr val="FFFFFF"/>
              </a:solidFill>
              <a:miter lim="800000"/>
            </a:ln>
            <a:effectLst>
              <a:outerShdw blurRad="76200" dir="18900000" sy="23000" kx="-12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5" name="Picture 10"/>
            <p:cNvPicPr>
              <a:picLocks noChangeAspect="1" noChangeArrowheads="1"/>
            </p:cNvPicPr>
            <p:nvPr/>
          </p:nvPicPr>
          <p:blipFill>
            <a:blip r:embed="rId10" cstate="print"/>
            <a:srcRect/>
            <a:stretch>
              <a:fillRect/>
            </a:stretch>
          </p:blipFill>
          <p:spPr bwMode="auto">
            <a:xfrm>
              <a:off x="2241" y="1438"/>
              <a:ext cx="624" cy="863"/>
            </a:xfrm>
            <a:prstGeom prst="rect">
              <a:avLst/>
            </a:prstGeom>
            <a:solidFill>
              <a:srgbClr val="FFFFFF">
                <a:shade val="85000"/>
              </a:srgbClr>
            </a:solidFill>
            <a:ln w="88900" cap="sq">
              <a:solidFill>
                <a:srgbClr val="FFFFFF"/>
              </a:solidFill>
              <a:miter lim="800000"/>
            </a:ln>
            <a:effectLst>
              <a:outerShdw blurRad="76200" dir="18900000" sy="23000" kx="-12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6" name="Picture 11"/>
            <p:cNvPicPr>
              <a:picLocks noChangeAspect="1" noChangeArrowheads="1"/>
            </p:cNvPicPr>
            <p:nvPr/>
          </p:nvPicPr>
          <p:blipFill>
            <a:blip r:embed="rId11" cstate="print"/>
            <a:srcRect/>
            <a:stretch>
              <a:fillRect/>
            </a:stretch>
          </p:blipFill>
          <p:spPr bwMode="auto">
            <a:xfrm>
              <a:off x="2921" y="1436"/>
              <a:ext cx="678" cy="863"/>
            </a:xfrm>
            <a:prstGeom prst="rect">
              <a:avLst/>
            </a:prstGeom>
            <a:solidFill>
              <a:srgbClr val="FFFFFF">
                <a:shade val="85000"/>
              </a:srgbClr>
            </a:solidFill>
            <a:ln w="88900" cap="sq">
              <a:solidFill>
                <a:srgbClr val="FFFFFF"/>
              </a:solidFill>
              <a:miter lim="800000"/>
            </a:ln>
            <a:effectLst>
              <a:outerShdw blurRad="76200" dir="18900000" sy="23000" kx="-1200000" algn="b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20492" name="Rectangle 20"/>
            <p:cNvSpPr>
              <a:spLocks noChangeArrowheads="1"/>
            </p:cNvSpPr>
            <p:nvPr/>
          </p:nvSpPr>
          <p:spPr bwMode="auto">
            <a:xfrm>
              <a:off x="1617" y="2304"/>
              <a:ext cx="5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00" b="1" dirty="0" err="1">
                  <a:solidFill>
                    <a:srgbClr val="006600"/>
                  </a:solidFill>
                  <a:latin typeface="VNI-COOPER-HEAVY" pitchFamily="2" charset="0"/>
                </a:rPr>
                <a:t>Caêntô</a:t>
              </a:r>
              <a:endParaRPr lang="en-US" sz="1800" b="1" dirty="0">
                <a:solidFill>
                  <a:srgbClr val="006600"/>
                </a:solidFill>
                <a:latin typeface="VNI-COOPER-HEAVY" pitchFamily="2" charset="0"/>
              </a:endParaRPr>
            </a:p>
          </p:txBody>
        </p:sp>
        <p:sp>
          <p:nvSpPr>
            <p:cNvPr id="20493" name="Rectangle 20"/>
            <p:cNvSpPr>
              <a:spLocks noChangeArrowheads="1"/>
            </p:cNvSpPr>
            <p:nvPr/>
          </p:nvSpPr>
          <p:spPr bwMode="auto">
            <a:xfrm>
              <a:off x="2928" y="2304"/>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00" b="1" dirty="0" err="1">
                  <a:solidFill>
                    <a:srgbClr val="006600"/>
                  </a:solidFill>
                  <a:latin typeface="VNI-COOPER-HEAVY" pitchFamily="2" charset="0"/>
                </a:rPr>
                <a:t>Heâghen</a:t>
              </a:r>
              <a:endParaRPr lang="en-US" sz="1800" b="1" dirty="0">
                <a:solidFill>
                  <a:srgbClr val="006600"/>
                </a:solidFill>
                <a:latin typeface="VNI-COOPER-HEAVY" pitchFamily="2" charset="0"/>
              </a:endParaRPr>
            </a:p>
          </p:txBody>
        </p:sp>
      </p:grpSp>
    </p:spTree>
    <p:extLst>
      <p:ext uri="{BB962C8B-B14F-4D97-AF65-F5344CB8AC3E}">
        <p14:creationId xmlns:p14="http://schemas.microsoft.com/office/powerpoint/2010/main" val="2153913903"/>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0" fill="hold"/>
                                        <p:tgtEl>
                                          <p:spTgt spid="3"/>
                                        </p:tgtEl>
                                        <p:attrNameLst>
                                          <p:attrName>ppt_w</p:attrName>
                                        </p:attrNameLst>
                                      </p:cBhvr>
                                      <p:tavLst>
                                        <p:tav tm="0">
                                          <p:val>
                                            <p:fltVal val="0"/>
                                          </p:val>
                                        </p:tav>
                                        <p:tav tm="100000">
                                          <p:val>
                                            <p:strVal val="#ppt_w"/>
                                          </p:val>
                                        </p:tav>
                                      </p:tavLst>
                                    </p:anim>
                                    <p:anim calcmode="lin" valueType="num">
                                      <p:cBhvr>
                                        <p:cTn id="8" dur="30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499779"/>
                                        </p:tgtEl>
                                        <p:attrNameLst>
                                          <p:attrName>style.visibility</p:attrName>
                                        </p:attrNameLst>
                                      </p:cBhvr>
                                      <p:to>
                                        <p:strVal val="visible"/>
                                      </p:to>
                                    </p:set>
                                    <p:anim calcmode="lin" valueType="num">
                                      <p:cBhvr>
                                        <p:cTn id="13" dur="500" fill="hold"/>
                                        <p:tgtEl>
                                          <p:spTgt spid="499779"/>
                                        </p:tgtEl>
                                        <p:attrNameLst>
                                          <p:attrName>ppt_w</p:attrName>
                                        </p:attrNameLst>
                                      </p:cBhvr>
                                      <p:tavLst>
                                        <p:tav tm="0">
                                          <p:val>
                                            <p:fltVal val="0"/>
                                          </p:val>
                                        </p:tav>
                                        <p:tav tm="100000">
                                          <p:val>
                                            <p:strVal val="#ppt_w"/>
                                          </p:val>
                                        </p:tav>
                                      </p:tavLst>
                                    </p:anim>
                                    <p:anim calcmode="lin" valueType="num">
                                      <p:cBhvr>
                                        <p:cTn id="14" dur="500" fill="hold"/>
                                        <p:tgtEl>
                                          <p:spTgt spid="499779"/>
                                        </p:tgtEl>
                                        <p:attrNameLst>
                                          <p:attrName>ppt_h</p:attrName>
                                        </p:attrNameLst>
                                      </p:cBhvr>
                                      <p:tavLst>
                                        <p:tav tm="0">
                                          <p:val>
                                            <p:fltVal val="0"/>
                                          </p:val>
                                        </p:tav>
                                        <p:tav tm="100000">
                                          <p:val>
                                            <p:strVal val="#ppt_h"/>
                                          </p:val>
                                        </p:tav>
                                      </p:tavLst>
                                    </p:anim>
                                    <p:animEffect transition="in" filter="fade">
                                      <p:cBhvr>
                                        <p:cTn id="15" dur="500"/>
                                        <p:tgtEl>
                                          <p:spTgt spid="4997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3000" fill="hold"/>
                                        <p:tgtEl>
                                          <p:spTgt spid="10"/>
                                        </p:tgtEl>
                                        <p:attrNameLst>
                                          <p:attrName>ppt_w</p:attrName>
                                        </p:attrNameLst>
                                      </p:cBhvr>
                                      <p:tavLst>
                                        <p:tav tm="0">
                                          <p:val>
                                            <p:fltVal val="0"/>
                                          </p:val>
                                        </p:tav>
                                        <p:tav tm="100000">
                                          <p:val>
                                            <p:strVal val="#ppt_w"/>
                                          </p:val>
                                        </p:tav>
                                      </p:tavLst>
                                    </p:anim>
                                    <p:anim calcmode="lin" valueType="num">
                                      <p:cBhvr>
                                        <p:cTn id="21" dur="30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53" presetClass="entr" presetSubtype="0" fill="hold" grpId="0" nodeType="clickEffect">
                                  <p:stCondLst>
                                    <p:cond delay="0"/>
                                  </p:stCondLst>
                                  <p:childTnLst>
                                    <p:set>
                                      <p:cBhvr>
                                        <p:cTn id="25" dur="1" fill="hold">
                                          <p:stCondLst>
                                            <p:cond delay="0"/>
                                          </p:stCondLst>
                                        </p:cTn>
                                        <p:tgtEl>
                                          <p:spTgt spid="499780"/>
                                        </p:tgtEl>
                                        <p:attrNameLst>
                                          <p:attrName>style.visibility</p:attrName>
                                        </p:attrNameLst>
                                      </p:cBhvr>
                                      <p:to>
                                        <p:strVal val="visible"/>
                                      </p:to>
                                    </p:set>
                                    <p:anim calcmode="lin" valueType="num">
                                      <p:cBhvr>
                                        <p:cTn id="26" dur="500" fill="hold"/>
                                        <p:tgtEl>
                                          <p:spTgt spid="499780"/>
                                        </p:tgtEl>
                                        <p:attrNameLst>
                                          <p:attrName>ppt_w</p:attrName>
                                        </p:attrNameLst>
                                      </p:cBhvr>
                                      <p:tavLst>
                                        <p:tav tm="0">
                                          <p:val>
                                            <p:fltVal val="0"/>
                                          </p:val>
                                        </p:tav>
                                        <p:tav tm="100000">
                                          <p:val>
                                            <p:strVal val="#ppt_w"/>
                                          </p:val>
                                        </p:tav>
                                      </p:tavLst>
                                    </p:anim>
                                    <p:anim calcmode="lin" valueType="num">
                                      <p:cBhvr>
                                        <p:cTn id="27" dur="500" fill="hold"/>
                                        <p:tgtEl>
                                          <p:spTgt spid="499780"/>
                                        </p:tgtEl>
                                        <p:attrNameLst>
                                          <p:attrName>ppt_h</p:attrName>
                                        </p:attrNameLst>
                                      </p:cBhvr>
                                      <p:tavLst>
                                        <p:tav tm="0">
                                          <p:val>
                                            <p:fltVal val="0"/>
                                          </p:val>
                                        </p:tav>
                                        <p:tav tm="100000">
                                          <p:val>
                                            <p:strVal val="#ppt_h"/>
                                          </p:val>
                                        </p:tav>
                                      </p:tavLst>
                                    </p:anim>
                                    <p:animEffect transition="in" filter="fade">
                                      <p:cBhvr>
                                        <p:cTn id="28" dur="500"/>
                                        <p:tgtEl>
                                          <p:spTgt spid="49978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79" grpId="0" animBg="1"/>
      <p:bldP spid="4997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ounded Rectangle 1"/>
          <p:cNvSpPr/>
          <p:nvPr/>
        </p:nvSpPr>
        <p:spPr>
          <a:xfrm>
            <a:off x="1113915" y="1115604"/>
            <a:ext cx="835978" cy="841055"/>
          </a:xfrm>
          <a:prstGeom prst="roundRect">
            <a:avLst>
              <a:gd name="adj" fmla="val 12214"/>
            </a:avLst>
          </a:prstGeom>
          <a:solidFill>
            <a:srgbClr val="FFFFCC"/>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Ñònh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nghóa</a:t>
            </a:r>
            <a:endParaRPr lang="en-US" sz="2400" dirty="0">
              <a:solidFill>
                <a:prstClr val="black"/>
              </a:solidFill>
              <a:latin typeface="VNI-Swiss-Condense" pitchFamily="2" charset="0"/>
            </a:endParaRPr>
          </a:p>
        </p:txBody>
      </p:sp>
      <p:sp>
        <p:nvSpPr>
          <p:cNvPr id="3" name="Rounded Rectangle 2"/>
          <p:cNvSpPr/>
          <p:nvPr/>
        </p:nvSpPr>
        <p:spPr>
          <a:xfrm>
            <a:off x="1989137" y="1115598"/>
            <a:ext cx="7848603" cy="841056"/>
          </a:xfrm>
          <a:prstGeom prst="roundRect">
            <a:avLst>
              <a:gd name="adj" fmla="val 11191"/>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eaLnBrk="0" hangingPunct="0">
              <a:spcBef>
                <a:spcPts val="600"/>
              </a:spcBef>
              <a:spcAft>
                <a:spcPts val="0"/>
              </a:spcAft>
              <a:buFont typeface="Arial" panose="020B0604020202020204" pitchFamily="34" charset="0"/>
              <a:buChar char="•"/>
              <a:defRPr/>
            </a:pPr>
            <a:r>
              <a:rPr lang="en-US" sz="2400" b="1" dirty="0">
                <a:solidFill>
                  <a:prstClr val="black"/>
                </a:solidFill>
                <a:latin typeface="VN-NTime" pitchFamily="2" charset="0"/>
                <a:cs typeface="Arial" charset="0"/>
              </a:rPr>
              <a:t>Tri </a:t>
            </a:r>
            <a:r>
              <a:rPr lang="en-US" sz="2400" b="1" dirty="0" err="1">
                <a:solidFill>
                  <a:prstClr val="black"/>
                </a:solidFill>
                <a:latin typeface="VN-NTime" pitchFamily="2" charset="0"/>
                <a:cs typeface="Arial" charset="0"/>
              </a:rPr>
              <a:t>thöùc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coù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noäi</a:t>
            </a:r>
            <a:r>
              <a:rPr lang="en-US" sz="2400" b="1" dirty="0">
                <a:solidFill>
                  <a:prstClr val="black"/>
                </a:solidFill>
                <a:latin typeface="VN-NTime" pitchFamily="2" charset="0"/>
                <a:cs typeface="Arial" charset="0"/>
              </a:rPr>
              <a:t> dung </a:t>
            </a:r>
            <a:r>
              <a:rPr lang="en-US" sz="2400" b="1" dirty="0" err="1">
                <a:solidFill>
                  <a:prstClr val="black"/>
                </a:solidFill>
                <a:latin typeface="VN-NTime" pitchFamily="2" charset="0"/>
                <a:cs typeface="Arial" charset="0"/>
              </a:rPr>
              <a:t>phuø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hôïp</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vôùi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khaùch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theå</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maø</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noù</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phaûn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aùnh</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ñoàng</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thôøi</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ñöôïc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thöïc</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tieãn</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kieåm</a:t>
            </a:r>
            <a:r>
              <a:rPr lang="en-US" sz="2400" b="1" dirty="0">
                <a:solidFill>
                  <a:prstClr val="black"/>
                </a:solidFill>
                <a:latin typeface="VN-NTime" pitchFamily="2" charset="0"/>
                <a:cs typeface="Arial" charset="0"/>
              </a:rPr>
              <a:t> </a:t>
            </a:r>
            <a:r>
              <a:rPr lang="en-US" sz="2400" b="1" dirty="0" err="1">
                <a:solidFill>
                  <a:prstClr val="black"/>
                </a:solidFill>
                <a:latin typeface="VN-NTime" pitchFamily="2" charset="0"/>
                <a:cs typeface="Arial" charset="0"/>
              </a:rPr>
              <a:t>nghieäm</a:t>
            </a:r>
            <a:r>
              <a:rPr lang="en-US" sz="2400" b="1" dirty="0">
                <a:solidFill>
                  <a:prstClr val="black"/>
                </a:solidFill>
                <a:latin typeface="VN-NTime" pitchFamily="2" charset="0"/>
                <a:cs typeface="Arial" charset="0"/>
              </a:rPr>
              <a:t>.</a:t>
            </a:r>
          </a:p>
        </p:txBody>
      </p:sp>
      <p:sp>
        <p:nvSpPr>
          <p:cNvPr id="30" name="Rounded Rectangle 29"/>
          <p:cNvSpPr/>
          <p:nvPr/>
        </p:nvSpPr>
        <p:spPr>
          <a:xfrm>
            <a:off x="2315611" y="2564388"/>
            <a:ext cx="865653" cy="799850"/>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srgbClr val="0000CC"/>
                </a:solidFill>
                <a:latin typeface="VNI-Swiss-Condense" pitchFamily="2" charset="0"/>
              </a:rPr>
              <a:t>Khaùch</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quan</a:t>
            </a:r>
            <a:endParaRPr lang="en-US" sz="2400" dirty="0">
              <a:solidFill>
                <a:srgbClr val="0000CC"/>
              </a:solidFill>
              <a:latin typeface="VNI-Swiss-Condense" pitchFamily="2" charset="0"/>
            </a:endParaRPr>
          </a:p>
        </p:txBody>
      </p:sp>
      <p:sp>
        <p:nvSpPr>
          <p:cNvPr id="31" name="Rounded Rectangle 30"/>
          <p:cNvSpPr/>
          <p:nvPr/>
        </p:nvSpPr>
        <p:spPr>
          <a:xfrm>
            <a:off x="2316663" y="3932375"/>
            <a:ext cx="871987" cy="760278"/>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srgbClr val="0000CC"/>
                </a:solidFill>
                <a:latin typeface="VNI-Swiss-Condense" pitchFamily="2" charset="0"/>
              </a:rPr>
              <a:t>Cuï</a:t>
            </a:r>
            <a:r>
              <a:rPr lang="en-US" sz="2400" dirty="0">
                <a:solidFill>
                  <a:srgbClr val="0000CC"/>
                </a:solidFill>
                <a:latin typeface="VNI-Swiss-Condense" pitchFamily="2" charset="0"/>
              </a:rPr>
              <a:t> </a:t>
            </a:r>
            <a:r>
              <a:rPr lang="en-US" sz="2400" dirty="0" err="1">
                <a:solidFill>
                  <a:srgbClr val="0000CC"/>
                </a:solidFill>
                <a:latin typeface="VNI-Swiss-Condense" pitchFamily="2" charset="0"/>
              </a:rPr>
              <a:t>theå</a:t>
            </a:r>
            <a:endParaRPr lang="en-US" sz="2400" dirty="0">
              <a:solidFill>
                <a:srgbClr val="0000CC"/>
              </a:solidFill>
              <a:latin typeface="VNI-Swiss-Condense" pitchFamily="2" charset="0"/>
            </a:endParaRPr>
          </a:p>
        </p:txBody>
      </p:sp>
      <p:sp>
        <p:nvSpPr>
          <p:cNvPr id="32" name="Rounded Rectangle 31"/>
          <p:cNvSpPr/>
          <p:nvPr/>
        </p:nvSpPr>
        <p:spPr>
          <a:xfrm>
            <a:off x="2316663" y="5379684"/>
            <a:ext cx="871987" cy="750819"/>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a:solidFill>
                  <a:srgbClr val="0000CC"/>
                </a:solidFill>
                <a:latin typeface="VNI-Swiss-Condense" pitchFamily="2" charset="0"/>
              </a:rPr>
              <a:t>Quaù trình</a:t>
            </a:r>
            <a:endParaRPr lang="en-US" sz="2400" dirty="0">
              <a:solidFill>
                <a:srgbClr val="0000CC"/>
              </a:solidFill>
              <a:latin typeface="VNI-Swiss-Condense" pitchFamily="2" charset="0"/>
            </a:endParaRPr>
          </a:p>
        </p:txBody>
      </p:sp>
      <p:sp>
        <p:nvSpPr>
          <p:cNvPr id="33" name="Rounded Rectangle 32"/>
          <p:cNvSpPr/>
          <p:nvPr/>
        </p:nvSpPr>
        <p:spPr>
          <a:xfrm>
            <a:off x="3247499" y="2369961"/>
            <a:ext cx="6591697" cy="1179882"/>
          </a:xfrm>
          <a:prstGeom prst="roundRect">
            <a:avLst>
              <a:gd name="adj" fmla="val 3198"/>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eaLnBrk="0" hangingPunct="0">
              <a:spcBef>
                <a:spcPts val="600"/>
              </a:spcBef>
              <a:spcAft>
                <a:spcPts val="0"/>
              </a:spcAft>
              <a:buFont typeface="Arial" panose="020B0604020202020204" pitchFamily="34" charset="0"/>
              <a:buChar char="•"/>
              <a:defRPr/>
            </a:pPr>
            <a:r>
              <a:rPr lang="en-US" sz="2400" b="1" dirty="0" err="1">
                <a:solidFill>
                  <a:srgbClr val="002060"/>
                </a:solidFill>
                <a:latin typeface="VN-NTime" pitchFamily="2" charset="0"/>
                <a:cs typeface="Arial" charset="0"/>
              </a:rPr>
              <a:t>Noäi</a:t>
            </a:r>
            <a:r>
              <a:rPr lang="en-US" sz="2400" b="1" dirty="0">
                <a:solidFill>
                  <a:srgbClr val="002060"/>
                </a:solidFill>
                <a:latin typeface="VN-NTime" pitchFamily="2" charset="0"/>
                <a:cs typeface="Arial" charset="0"/>
              </a:rPr>
              <a:t> dung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lyù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chæ</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phuï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thuoäc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aùnh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khoâng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phuï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thuoäc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vaøo</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yù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muoán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chuû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quan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con </a:t>
            </a:r>
            <a:r>
              <a:rPr lang="en-US" sz="2400" b="1" dirty="0" err="1">
                <a:solidFill>
                  <a:srgbClr val="002060"/>
                </a:solidFill>
                <a:latin typeface="VN-NTime" pitchFamily="2" charset="0"/>
                <a:cs typeface="Arial" charset="0"/>
              </a:rPr>
              <a:t>ngöôøi</a:t>
            </a:r>
            <a:r>
              <a:rPr lang="en-US" sz="2400" b="1" dirty="0">
                <a:solidFill>
                  <a:srgbClr val="002060"/>
                </a:solidFill>
                <a:latin typeface="VN-NTime" pitchFamily="2" charset="0"/>
                <a:cs typeface="Arial" charset="0"/>
              </a:rPr>
              <a:t>.</a:t>
            </a:r>
          </a:p>
        </p:txBody>
      </p:sp>
      <p:sp>
        <p:nvSpPr>
          <p:cNvPr id="34" name="Rounded Rectangle 33"/>
          <p:cNvSpPr/>
          <p:nvPr/>
        </p:nvSpPr>
        <p:spPr>
          <a:xfrm>
            <a:off x="3247499" y="3741567"/>
            <a:ext cx="6591697" cy="1135239"/>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eaLnBrk="0" hangingPunct="0">
              <a:spcBef>
                <a:spcPts val="600"/>
              </a:spcBef>
              <a:spcAft>
                <a:spcPts val="0"/>
              </a:spcAft>
              <a:buFont typeface="Arial" panose="020B0604020202020204" pitchFamily="34" charset="0"/>
              <a:buChar char="•"/>
              <a:defRPr/>
            </a:pPr>
            <a:r>
              <a:rPr lang="en-US" sz="2400" b="1" dirty="0" err="1">
                <a:solidFill>
                  <a:srgbClr val="002060"/>
                </a:solidFill>
                <a:latin typeface="VN-NTime" pitchFamily="2" charset="0"/>
                <a:cs typeface="Arial" charset="0"/>
              </a:rPr>
              <a:t>Noäi</a:t>
            </a:r>
            <a:r>
              <a:rPr lang="en-US" sz="2400" b="1" dirty="0">
                <a:solidFill>
                  <a:srgbClr val="002060"/>
                </a:solidFill>
                <a:latin typeface="VN-NTime" pitchFamily="2" charset="0"/>
                <a:cs typeface="Arial" charset="0"/>
              </a:rPr>
              <a:t> dung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lyù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aùnh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thuoäc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veà</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lónh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vöïc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trong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ñieàu</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kieän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giai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ñoaïn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cuï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a:t>
            </a:r>
          </a:p>
        </p:txBody>
      </p:sp>
      <p:sp>
        <p:nvSpPr>
          <p:cNvPr id="35" name="Rounded Rectangle 34"/>
          <p:cNvSpPr/>
          <p:nvPr/>
        </p:nvSpPr>
        <p:spPr>
          <a:xfrm>
            <a:off x="3247498" y="5022279"/>
            <a:ext cx="6591697" cy="1454727"/>
          </a:xfrm>
          <a:prstGeom prst="roundRect">
            <a:avLst>
              <a:gd name="adj" fmla="val 6257"/>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eaLnBrk="0" hangingPunct="0">
              <a:spcBef>
                <a:spcPts val="600"/>
              </a:spcBef>
              <a:spcAft>
                <a:spcPts val="0"/>
              </a:spcAft>
              <a:buFont typeface="Arial" panose="020B0604020202020204" pitchFamily="34" charset="0"/>
              <a:buChar char="•"/>
              <a:defRPr/>
            </a:pPr>
            <a:r>
              <a:rPr lang="en-US" sz="2400" b="1" dirty="0" err="1">
                <a:solidFill>
                  <a:srgbClr val="002060"/>
                </a:solidFill>
                <a:latin typeface="VN-NTime" pitchFamily="2" charset="0"/>
                <a:cs typeface="Arial" charset="0"/>
              </a:rPr>
              <a:t>Noäi</a:t>
            </a:r>
            <a:r>
              <a:rPr lang="en-US" sz="2400" b="1" dirty="0">
                <a:solidFill>
                  <a:srgbClr val="002060"/>
                </a:solidFill>
                <a:latin typeface="VN-NTime" pitchFamily="2" charset="0"/>
                <a:cs typeface="Arial" charset="0"/>
              </a:rPr>
              <a:t> dung </a:t>
            </a:r>
            <a:r>
              <a:rPr lang="en-US" sz="2400" b="1" dirty="0" err="1">
                <a:solidFill>
                  <a:srgbClr val="002060"/>
                </a:solidFill>
                <a:latin typeface="VN-NTime" pitchFamily="2" charset="0"/>
                <a:cs typeface="Arial" charset="0"/>
              </a:rPr>
              <a:t>cuûa</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lyù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luoân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phaùt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trieån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phaûn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aùnh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khaùch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theå</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ngaøy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caøng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ñaày</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ñuû</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chính</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hôn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laø</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söï</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vaän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ñoäng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xuyeân</a:t>
            </a:r>
            <a:r>
              <a:rPr lang="en-US" sz="2400" b="1" dirty="0">
                <a:solidFill>
                  <a:srgbClr val="002060"/>
                </a:solidFill>
                <a:latin typeface="VN-NTime" pitchFamily="2" charset="0"/>
                <a:cs typeface="Arial" charset="0"/>
              </a:rPr>
              <a:t> qua </a:t>
            </a:r>
            <a:r>
              <a:rPr lang="en-US" sz="2400" b="1" dirty="0" err="1">
                <a:solidFill>
                  <a:srgbClr val="002060"/>
                </a:solidFill>
                <a:latin typeface="VN-NTime" pitchFamily="2" charset="0"/>
                <a:cs typeface="Arial" charset="0"/>
              </a:rPr>
              <a:t>caùc</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lyù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töông</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ñeán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chaân</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lyù</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tuyeät</a:t>
            </a:r>
            <a:r>
              <a:rPr lang="en-US" sz="2400" b="1" dirty="0">
                <a:solidFill>
                  <a:srgbClr val="002060"/>
                </a:solidFill>
                <a:latin typeface="VN-NTime" pitchFamily="2" charset="0"/>
                <a:cs typeface="Arial" charset="0"/>
              </a:rPr>
              <a:t> </a:t>
            </a:r>
            <a:r>
              <a:rPr lang="en-US" sz="2400" b="1" dirty="0" err="1">
                <a:solidFill>
                  <a:srgbClr val="002060"/>
                </a:solidFill>
                <a:latin typeface="VN-NTime" pitchFamily="2" charset="0"/>
                <a:cs typeface="Arial" charset="0"/>
              </a:rPr>
              <a:t>ñoái</a:t>
            </a:r>
            <a:r>
              <a:rPr lang="en-US" sz="2400" b="1" dirty="0">
                <a:solidFill>
                  <a:srgbClr val="002060"/>
                </a:solidFill>
                <a:latin typeface="VN-NTime" pitchFamily="2" charset="0"/>
                <a:cs typeface="Arial" charset="0"/>
              </a:rPr>
              <a:t>.</a:t>
            </a:r>
          </a:p>
        </p:txBody>
      </p:sp>
      <p:sp>
        <p:nvSpPr>
          <p:cNvPr id="36" name="Rounded Rectangle 35"/>
          <p:cNvSpPr/>
          <p:nvPr/>
        </p:nvSpPr>
        <p:spPr>
          <a:xfrm>
            <a:off x="1115784" y="3899854"/>
            <a:ext cx="873353" cy="837661"/>
          </a:xfrm>
          <a:prstGeom prst="roundRect">
            <a:avLst>
              <a:gd name="adj" fmla="val 6257"/>
            </a:avLst>
          </a:prstGeom>
          <a:solidFill>
            <a:srgbClr val="FFFFCC"/>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dirty="0" err="1">
                <a:solidFill>
                  <a:prstClr val="black"/>
                </a:solidFill>
                <a:latin typeface="VNI-Swiss-Condense" pitchFamily="2" charset="0"/>
              </a:rPr>
              <a:t>Tính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chaát</a:t>
            </a:r>
            <a:endParaRPr lang="en-US" sz="2400" dirty="0">
              <a:solidFill>
                <a:prstClr val="black"/>
              </a:solidFill>
              <a:latin typeface="VNI-Swiss-Condense" pitchFamily="2" charset="0"/>
            </a:endParaRPr>
          </a:p>
        </p:txBody>
      </p:sp>
      <p:cxnSp>
        <p:nvCxnSpPr>
          <p:cNvPr id="37" name="Straight Arrow Connector 36"/>
          <p:cNvCxnSpPr>
            <a:stCxn id="36" idx="3"/>
            <a:endCxn id="31" idx="1"/>
          </p:cNvCxnSpPr>
          <p:nvPr/>
        </p:nvCxnSpPr>
        <p:spPr>
          <a:xfrm flipV="1">
            <a:off x="1989137" y="4312520"/>
            <a:ext cx="327522" cy="6165"/>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6" idx="3"/>
            <a:endCxn id="30" idx="1"/>
          </p:cNvCxnSpPr>
          <p:nvPr/>
        </p:nvCxnSpPr>
        <p:spPr>
          <a:xfrm flipV="1">
            <a:off x="1989137" y="2964313"/>
            <a:ext cx="326474" cy="1354366"/>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3"/>
            <a:endCxn id="32" idx="1"/>
          </p:cNvCxnSpPr>
          <p:nvPr/>
        </p:nvCxnSpPr>
        <p:spPr>
          <a:xfrm>
            <a:off x="1989140" y="4318685"/>
            <a:ext cx="327523" cy="1436409"/>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9099" y="2483424"/>
            <a:ext cx="969438" cy="869376"/>
          </a:xfrm>
          <a:prstGeom prst="roundRect">
            <a:avLst>
              <a:gd name="adj" fmla="val 12214"/>
            </a:avLst>
          </a:prstGeom>
          <a:solidFill>
            <a:schemeClr val="accent6">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dirty="0" err="1">
                <a:solidFill>
                  <a:srgbClr val="800000"/>
                </a:solidFill>
                <a:latin typeface="VN-NTime" pitchFamily="2" charset="0"/>
              </a:rPr>
              <a:t>Chaân</a:t>
            </a:r>
            <a:r>
              <a:rPr lang="en-US" sz="2400" b="1" dirty="0">
                <a:solidFill>
                  <a:srgbClr val="800000"/>
                </a:solidFill>
                <a:latin typeface="VN-NTime" pitchFamily="2" charset="0"/>
              </a:rPr>
              <a:t> </a:t>
            </a:r>
            <a:r>
              <a:rPr lang="en-US" sz="2400" b="1" dirty="0" err="1">
                <a:solidFill>
                  <a:srgbClr val="800000"/>
                </a:solidFill>
                <a:latin typeface="VN-NTime" pitchFamily="2" charset="0"/>
              </a:rPr>
              <a:t>lyù</a:t>
            </a:r>
            <a:endParaRPr lang="en-US" sz="2400" b="1" dirty="0">
              <a:solidFill>
                <a:srgbClr val="800000"/>
              </a:solidFill>
              <a:latin typeface="VN-NTime" pitchFamily="2" charset="0"/>
            </a:endParaRPr>
          </a:p>
        </p:txBody>
      </p:sp>
      <p:cxnSp>
        <p:nvCxnSpPr>
          <p:cNvPr id="73" name="Straight Arrow Connector 72"/>
          <p:cNvCxnSpPr>
            <a:stCxn id="58" idx="3"/>
            <a:endCxn id="2" idx="2"/>
          </p:cNvCxnSpPr>
          <p:nvPr/>
        </p:nvCxnSpPr>
        <p:spPr>
          <a:xfrm flipV="1">
            <a:off x="998537" y="1956659"/>
            <a:ext cx="533367" cy="961453"/>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8" idx="3"/>
            <a:endCxn id="36" idx="0"/>
          </p:cNvCxnSpPr>
          <p:nvPr/>
        </p:nvCxnSpPr>
        <p:spPr>
          <a:xfrm>
            <a:off x="998537" y="2918112"/>
            <a:ext cx="553924" cy="981742"/>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1"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22" name="AutoShape 49"/>
          <p:cNvSpPr>
            <a:spLocks noChangeArrowheads="1"/>
          </p:cNvSpPr>
          <p:nvPr/>
        </p:nvSpPr>
        <p:spPr bwMode="auto">
          <a:xfrm>
            <a:off x="77291" y="498764"/>
            <a:ext cx="2978645"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b)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nhaän</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thöùc</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199890603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inVertic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down)">
                                      <p:cBhvr>
                                        <p:cTn id="29" dur="500"/>
                                        <p:tgtEl>
                                          <p:spTgt spid="3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down)">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down)">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0" grpId="0" animBg="1"/>
      <p:bldP spid="31" grpId="0" animBg="1"/>
      <p:bldP spid="32" grpId="0" animBg="1"/>
      <p:bldP spid="33" grpId="0" animBg="1"/>
      <p:bldP spid="34" grpId="0" animBg="1"/>
      <p:bldP spid="35" grpId="0" animBg="1"/>
      <p:bldP spid="36" grpId="0" animBg="1"/>
      <p:bldP spid="5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5" name="Straight Arrow Connector 44"/>
          <p:cNvCxnSpPr>
            <a:stCxn id="36" idx="3"/>
            <a:endCxn id="47" idx="1"/>
          </p:cNvCxnSpPr>
          <p:nvPr/>
        </p:nvCxnSpPr>
        <p:spPr>
          <a:xfrm flipV="1">
            <a:off x="1989137" y="5702151"/>
            <a:ext cx="4273098" cy="398570"/>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6" idx="3"/>
            <a:endCxn id="48" idx="1"/>
          </p:cNvCxnSpPr>
          <p:nvPr/>
        </p:nvCxnSpPr>
        <p:spPr>
          <a:xfrm>
            <a:off x="1989137" y="6100721"/>
            <a:ext cx="4308250" cy="381169"/>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1113915" y="1371602"/>
            <a:ext cx="835978" cy="841055"/>
          </a:xfrm>
          <a:prstGeom prst="roundRect">
            <a:avLst>
              <a:gd name="adj" fmla="val 12214"/>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400" dirty="0" err="1">
                <a:solidFill>
                  <a:prstClr val="black"/>
                </a:solidFill>
                <a:latin typeface="VNI-Swiss-Condense" pitchFamily="2" charset="0"/>
              </a:rPr>
              <a:t>Ñònh</a:t>
            </a:r>
            <a:r>
              <a:rPr lang="en-US" sz="2400" dirty="0">
                <a:solidFill>
                  <a:prstClr val="black"/>
                </a:solidFill>
                <a:latin typeface="VNI-Swiss-Condense" pitchFamily="2" charset="0"/>
              </a:rPr>
              <a:t> </a:t>
            </a:r>
            <a:r>
              <a:rPr lang="en-US" sz="2400" dirty="0" err="1">
                <a:solidFill>
                  <a:prstClr val="black"/>
                </a:solidFill>
                <a:latin typeface="VNI-Swiss-Condense" pitchFamily="2" charset="0"/>
              </a:rPr>
              <a:t>nghóa</a:t>
            </a:r>
            <a:endParaRPr lang="en-US" sz="2400" dirty="0">
              <a:solidFill>
                <a:prstClr val="black"/>
              </a:solidFill>
              <a:latin typeface="VNI-Swiss-Condense" pitchFamily="2" charset="0"/>
            </a:endParaRPr>
          </a:p>
        </p:txBody>
      </p:sp>
      <p:sp>
        <p:nvSpPr>
          <p:cNvPr id="3" name="Rounded Rectangle 2"/>
          <p:cNvSpPr/>
          <p:nvPr/>
        </p:nvSpPr>
        <p:spPr>
          <a:xfrm>
            <a:off x="1989138" y="1063944"/>
            <a:ext cx="7848600" cy="1397984"/>
          </a:xfrm>
          <a:prstGeom prst="roundRect">
            <a:avLst>
              <a:gd name="adj" fmla="val 6310"/>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0"/>
              </a:spcBef>
              <a:spcAft>
                <a:spcPts val="300"/>
              </a:spcAft>
              <a:tabLst>
                <a:tab pos="914400" algn="l"/>
              </a:tabLst>
            </a:pPr>
            <a:r>
              <a:rPr lang="en-US" sz="2400" b="1">
                <a:solidFill>
                  <a:srgbClr val="000066"/>
                </a:solidFill>
                <a:latin typeface="VN-NTime" pitchFamily="2" charset="0"/>
              </a:rPr>
              <a:t>Lyù luaän laø söï nhaän thöùc nhöõng moái lieân heä taát yeáu, beân trong cuûa ñoái töôïng vaø dieãn ñaït keát quaû nhaän thöùc ñoù baèng moät heä thoáng caùc khaùi nieäm, phaïm truø, phaùn ñoaùn veà nhöõng quy luaät, baûn chaát cuûa khaùch theå.</a:t>
            </a:r>
          </a:p>
        </p:txBody>
      </p:sp>
      <p:sp>
        <p:nvSpPr>
          <p:cNvPr id="33" name="Rounded Rectangle 32"/>
          <p:cNvSpPr/>
          <p:nvPr/>
        </p:nvSpPr>
        <p:spPr>
          <a:xfrm>
            <a:off x="1989140" y="3177888"/>
            <a:ext cx="2168753" cy="1394112"/>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rPr>
              <a:t>Nhöõng moái lieân heä taát yeáu, beân trong cuûa ñoái töôïng…</a:t>
            </a:r>
            <a:endParaRPr lang="en-US" sz="2400" b="1" dirty="0">
              <a:solidFill>
                <a:srgbClr val="0000CC"/>
              </a:solidFill>
              <a:latin typeface="VN-NTime" pitchFamily="2" charset="0"/>
              <a:cs typeface="Arial" charset="0"/>
            </a:endParaRPr>
          </a:p>
        </p:txBody>
      </p:sp>
      <p:sp>
        <p:nvSpPr>
          <p:cNvPr id="34" name="Rounded Rectangle 33"/>
          <p:cNvSpPr/>
          <p:nvPr/>
        </p:nvSpPr>
        <p:spPr>
          <a:xfrm>
            <a:off x="4834378" y="3177888"/>
            <a:ext cx="2211257" cy="1394112"/>
          </a:xfrm>
          <a:prstGeom prst="roundRect">
            <a:avLst>
              <a:gd name="adj" fmla="val 6257"/>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rPr>
              <a:t>Heä thoáng caùc khaùi nieäm, phaïm truø, phaùn ñoaùn …</a:t>
            </a:r>
            <a:endParaRPr lang="en-US" sz="2400" b="1" dirty="0">
              <a:solidFill>
                <a:srgbClr val="0000CC"/>
              </a:solidFill>
              <a:latin typeface="VN-NTime" pitchFamily="2" charset="0"/>
              <a:cs typeface="Arial" charset="0"/>
            </a:endParaRPr>
          </a:p>
        </p:txBody>
      </p:sp>
      <p:sp>
        <p:nvSpPr>
          <p:cNvPr id="35" name="Rounded Rectangle 34"/>
          <p:cNvSpPr/>
          <p:nvPr/>
        </p:nvSpPr>
        <p:spPr>
          <a:xfrm>
            <a:off x="7668983" y="3162031"/>
            <a:ext cx="2168754" cy="1409969"/>
          </a:xfrm>
          <a:prstGeom prst="roundRect">
            <a:avLst>
              <a:gd name="adj" fmla="val 6257"/>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Loâgích, tröøu töôïng, khaùi quaùt, giaùn tieáp, toång hôïp…</a:t>
            </a:r>
            <a:endParaRPr lang="en-US" sz="2400" b="1" dirty="0">
              <a:solidFill>
                <a:srgbClr val="0000CC"/>
              </a:solidFill>
              <a:latin typeface="VN-NTime" pitchFamily="2" charset="0"/>
              <a:cs typeface="Arial" charset="0"/>
            </a:endParaRPr>
          </a:p>
        </p:txBody>
      </p:sp>
      <p:sp>
        <p:nvSpPr>
          <p:cNvPr id="36" name="Rounded Rectangle 35"/>
          <p:cNvSpPr/>
          <p:nvPr/>
        </p:nvSpPr>
        <p:spPr>
          <a:xfrm>
            <a:off x="1115784" y="5681890"/>
            <a:ext cx="873353" cy="837661"/>
          </a:xfrm>
          <a:prstGeom prst="roundRect">
            <a:avLst>
              <a:gd name="adj" fmla="val 6257"/>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prstClr val="black"/>
                </a:solidFill>
                <a:latin typeface="VNI-Swiss-Condense" pitchFamily="2" charset="0"/>
              </a:rPr>
              <a:t>Phaân loaïi</a:t>
            </a:r>
            <a:endParaRPr lang="en-US" sz="2400" dirty="0">
              <a:solidFill>
                <a:prstClr val="black"/>
              </a:solidFill>
              <a:latin typeface="VNI-Swiss-Condense" pitchFamily="2" charset="0"/>
            </a:endParaRPr>
          </a:p>
        </p:txBody>
      </p:sp>
      <p:cxnSp>
        <p:nvCxnSpPr>
          <p:cNvPr id="38" name="Straight Arrow Connector 37"/>
          <p:cNvCxnSpPr>
            <a:stCxn id="36" idx="3"/>
            <a:endCxn id="41" idx="1"/>
          </p:cNvCxnSpPr>
          <p:nvPr/>
        </p:nvCxnSpPr>
        <p:spPr>
          <a:xfrm flipV="1">
            <a:off x="1989137" y="5717406"/>
            <a:ext cx="381003" cy="383315"/>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6" idx="3"/>
            <a:endCxn id="42" idx="1"/>
          </p:cNvCxnSpPr>
          <p:nvPr/>
        </p:nvCxnSpPr>
        <p:spPr>
          <a:xfrm>
            <a:off x="1989137" y="6100721"/>
            <a:ext cx="416156" cy="382776"/>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9099" y="3476596"/>
            <a:ext cx="969438" cy="869376"/>
          </a:xfrm>
          <a:prstGeom prst="roundRect">
            <a:avLst>
              <a:gd name="adj" fmla="val 12214"/>
            </a:avLst>
          </a:prstGeom>
          <a:solidFill>
            <a:schemeClr val="accent6">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a:solidFill>
                  <a:srgbClr val="800000"/>
                </a:solidFill>
                <a:latin typeface="VN-NTime" pitchFamily="2" charset="0"/>
              </a:rPr>
              <a:t>Lyù luaän</a:t>
            </a:r>
            <a:endParaRPr lang="en-US" sz="2400" b="1" dirty="0">
              <a:solidFill>
                <a:srgbClr val="800000"/>
              </a:solidFill>
              <a:latin typeface="VN-NTime" pitchFamily="2" charset="0"/>
            </a:endParaRPr>
          </a:p>
        </p:txBody>
      </p:sp>
      <p:cxnSp>
        <p:nvCxnSpPr>
          <p:cNvPr id="73" name="Straight Arrow Connector 72"/>
          <p:cNvCxnSpPr>
            <a:stCxn id="58" idx="3"/>
            <a:endCxn id="2" idx="2"/>
          </p:cNvCxnSpPr>
          <p:nvPr/>
        </p:nvCxnSpPr>
        <p:spPr>
          <a:xfrm flipV="1">
            <a:off x="998540" y="2212661"/>
            <a:ext cx="533367" cy="1698629"/>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8" idx="3"/>
            <a:endCxn id="36" idx="0"/>
          </p:cNvCxnSpPr>
          <p:nvPr/>
        </p:nvCxnSpPr>
        <p:spPr>
          <a:xfrm>
            <a:off x="998537" y="3911284"/>
            <a:ext cx="553924" cy="1770606"/>
          </a:xfrm>
          <a:prstGeom prst="straightConnector1">
            <a:avLst/>
          </a:prstGeom>
          <a:ln>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063881" y="4660158"/>
            <a:ext cx="7773859" cy="431594"/>
          </a:xfrm>
          <a:prstGeom prst="roundRect">
            <a:avLst>
              <a:gd name="adj" fmla="val 11191"/>
            </a:avLst>
          </a:prstGeom>
          <a:solidFill>
            <a:srgbClr val="FF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spcAft>
                <a:spcPts val="0"/>
              </a:spcAft>
              <a:defRPr/>
            </a:pPr>
            <a:r>
              <a:rPr lang="en-US" sz="2400" spc="-20" dirty="0" err="1">
                <a:solidFill>
                  <a:srgbClr val="660033"/>
                </a:solidFill>
                <a:latin typeface="VNI-Swiss-Condense" pitchFamily="2" charset="0"/>
                <a:cs typeface="Arial" charset="0"/>
              </a:rPr>
              <a:t>Lyù</a:t>
            </a:r>
            <a:r>
              <a:rPr lang="en-US" sz="2400" spc="-20" dirty="0">
                <a:solidFill>
                  <a:srgbClr val="660033"/>
                </a:solidFill>
                <a:latin typeface="VNI-Swiss-Condense" pitchFamily="2" charset="0"/>
                <a:cs typeface="Arial" charset="0"/>
              </a:rPr>
              <a:t> </a:t>
            </a:r>
            <a:r>
              <a:rPr lang="en-US" sz="2400" spc="-20" dirty="0" err="1">
                <a:solidFill>
                  <a:srgbClr val="660033"/>
                </a:solidFill>
                <a:latin typeface="VNI-Swiss-Condense" pitchFamily="2" charset="0"/>
                <a:cs typeface="Arial" charset="0"/>
              </a:rPr>
              <a:t>luaän</a:t>
            </a:r>
            <a:r>
              <a:rPr lang="en-US" sz="2400" spc="-20" dirty="0">
                <a:solidFill>
                  <a:srgbClr val="660033"/>
                </a:solidFill>
                <a:latin typeface="VNI-Swiss-Condense" pitchFamily="2" charset="0"/>
                <a:cs typeface="Arial" charset="0"/>
              </a:rPr>
              <a:t> </a:t>
            </a:r>
            <a:r>
              <a:rPr lang="en-US" sz="2400" spc="-20" dirty="0" err="1">
                <a:solidFill>
                  <a:prstClr val="black"/>
                </a:solidFill>
                <a:latin typeface="VNI-Swiss-Condense" pitchFamily="2" charset="0"/>
                <a:cs typeface="Arial" charset="0"/>
              </a:rPr>
              <a:t>vöøa</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laø</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keát</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quaû</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vöøa</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laø</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baûn</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thaân</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cuûa</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quaù</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trình</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nhaän</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thöùc</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lyù</a:t>
            </a:r>
            <a:r>
              <a:rPr lang="en-US" sz="2400" spc="-20" dirty="0">
                <a:solidFill>
                  <a:prstClr val="black"/>
                </a:solidFill>
                <a:latin typeface="VNI-Swiss-Condense" pitchFamily="2" charset="0"/>
                <a:cs typeface="Arial" charset="0"/>
              </a:rPr>
              <a:t> </a:t>
            </a:r>
            <a:r>
              <a:rPr lang="en-US" sz="2400" spc="-20" dirty="0" err="1">
                <a:solidFill>
                  <a:prstClr val="black"/>
                </a:solidFill>
                <a:latin typeface="VNI-Swiss-Condense" pitchFamily="2" charset="0"/>
                <a:cs typeface="Arial" charset="0"/>
              </a:rPr>
              <a:t>luaän</a:t>
            </a:r>
            <a:r>
              <a:rPr lang="en-US" sz="2400" spc="-20" dirty="0">
                <a:solidFill>
                  <a:prstClr val="black"/>
                </a:solidFill>
                <a:latin typeface="VNI-Swiss-Condense" pitchFamily="2" charset="0"/>
                <a:cs typeface="Arial" charset="0"/>
              </a:rPr>
              <a:t> </a:t>
            </a:r>
          </a:p>
        </p:txBody>
      </p:sp>
      <p:sp>
        <p:nvSpPr>
          <p:cNvPr id="25" name="Rounded Rectangle 24"/>
          <p:cNvSpPr/>
          <p:nvPr/>
        </p:nvSpPr>
        <p:spPr>
          <a:xfrm>
            <a:off x="1989140" y="2718119"/>
            <a:ext cx="2168753"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cs typeface="Arial" charset="0"/>
              </a:rPr>
              <a:t>Noäi dung phaûn aùnh</a:t>
            </a:r>
            <a:endParaRPr lang="en-US" sz="2400" dirty="0">
              <a:solidFill>
                <a:srgbClr val="002060"/>
              </a:solidFill>
              <a:latin typeface="VNI-Swiss-Condense" pitchFamily="2" charset="0"/>
            </a:endParaRPr>
          </a:p>
        </p:txBody>
      </p:sp>
      <p:sp>
        <p:nvSpPr>
          <p:cNvPr id="28" name="Rounded Rectangle 27"/>
          <p:cNvSpPr/>
          <p:nvPr/>
        </p:nvSpPr>
        <p:spPr>
          <a:xfrm>
            <a:off x="4834380" y="2702262"/>
            <a:ext cx="2168753"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cs typeface="Arial" charset="0"/>
              </a:rPr>
              <a:t>Hình thöùc theå hieän</a:t>
            </a:r>
            <a:endParaRPr lang="en-US" sz="2400" dirty="0">
              <a:solidFill>
                <a:srgbClr val="002060"/>
              </a:solidFill>
              <a:latin typeface="VNI-Swiss-Condense" pitchFamily="2" charset="0"/>
            </a:endParaRPr>
          </a:p>
        </p:txBody>
      </p:sp>
      <p:sp>
        <p:nvSpPr>
          <p:cNvPr id="29" name="Rounded Rectangle 28"/>
          <p:cNvSpPr/>
          <p:nvPr/>
        </p:nvSpPr>
        <p:spPr>
          <a:xfrm>
            <a:off x="7668986" y="2705375"/>
            <a:ext cx="2168753" cy="418831"/>
          </a:xfrm>
          <a:prstGeom prst="roundRect">
            <a:avLst>
              <a:gd name="adj" fmla="val 6257"/>
            </a:avLst>
          </a:prstGeom>
          <a:solidFill>
            <a:srgbClr val="CCFFCC"/>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0"/>
              </a:spcBef>
            </a:pPr>
            <a:r>
              <a:rPr lang="en-US" sz="2400">
                <a:solidFill>
                  <a:srgbClr val="002060"/>
                </a:solidFill>
                <a:latin typeface="VNI-Swiss-Condense" pitchFamily="2" charset="0"/>
                <a:cs typeface="Arial" charset="0"/>
              </a:rPr>
              <a:t>Tính chaát dieãn ñaït</a:t>
            </a:r>
            <a:endParaRPr lang="en-US" sz="2400" dirty="0">
              <a:solidFill>
                <a:srgbClr val="002060"/>
              </a:solidFill>
              <a:latin typeface="VNI-Swiss-Condense" pitchFamily="2" charset="0"/>
            </a:endParaRPr>
          </a:p>
        </p:txBody>
      </p:sp>
      <p:cxnSp>
        <p:nvCxnSpPr>
          <p:cNvPr id="15" name="Straight Arrow Connector 14"/>
          <p:cNvCxnSpPr>
            <a:stCxn id="3" idx="2"/>
            <a:endCxn id="29" idx="0"/>
          </p:cNvCxnSpPr>
          <p:nvPr/>
        </p:nvCxnSpPr>
        <p:spPr>
          <a:xfrm>
            <a:off x="5913440" y="2461934"/>
            <a:ext cx="2839923" cy="243441"/>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3" idx="2"/>
            <a:endCxn id="28" idx="0"/>
          </p:cNvCxnSpPr>
          <p:nvPr/>
        </p:nvCxnSpPr>
        <p:spPr>
          <a:xfrm>
            <a:off x="5913437" y="2461928"/>
            <a:ext cx="5317" cy="240328"/>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 idx="2"/>
            <a:endCxn id="25" idx="0"/>
          </p:cNvCxnSpPr>
          <p:nvPr/>
        </p:nvCxnSpPr>
        <p:spPr>
          <a:xfrm flipH="1">
            <a:off x="3073517" y="2461934"/>
            <a:ext cx="2839923" cy="256185"/>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2370140" y="5495302"/>
            <a:ext cx="3464153" cy="444207"/>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LL tieân tieán, caùch maïng</a:t>
            </a:r>
            <a:endParaRPr lang="en-US" sz="2400" b="1" dirty="0">
              <a:solidFill>
                <a:srgbClr val="0000CC"/>
              </a:solidFill>
              <a:latin typeface="VN-NTime" pitchFamily="2" charset="0"/>
              <a:cs typeface="Arial" charset="0"/>
            </a:endParaRPr>
          </a:p>
        </p:txBody>
      </p:sp>
      <p:sp>
        <p:nvSpPr>
          <p:cNvPr id="42" name="Rounded Rectangle 41"/>
          <p:cNvSpPr/>
          <p:nvPr/>
        </p:nvSpPr>
        <p:spPr>
          <a:xfrm>
            <a:off x="2405293" y="6261393"/>
            <a:ext cx="3464153" cy="444207"/>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LL baûo thuû, phaûn c.maïng</a:t>
            </a:r>
            <a:endParaRPr lang="en-US" sz="2400" b="1" dirty="0">
              <a:solidFill>
                <a:srgbClr val="0000CC"/>
              </a:solidFill>
              <a:latin typeface="VN-NTime" pitchFamily="2" charset="0"/>
              <a:cs typeface="Arial" charset="0"/>
            </a:endParaRPr>
          </a:p>
        </p:txBody>
      </p:sp>
      <p:sp>
        <p:nvSpPr>
          <p:cNvPr id="47" name="Rounded Rectangle 46"/>
          <p:cNvSpPr/>
          <p:nvPr/>
        </p:nvSpPr>
        <p:spPr>
          <a:xfrm>
            <a:off x="6262235" y="5480047"/>
            <a:ext cx="3575509" cy="444207"/>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LL khoa hoïc, chaân chính...</a:t>
            </a:r>
            <a:endParaRPr lang="en-US" sz="2400" b="1" dirty="0">
              <a:solidFill>
                <a:srgbClr val="0000CC"/>
              </a:solidFill>
              <a:latin typeface="VN-NTime" pitchFamily="2" charset="0"/>
              <a:cs typeface="Arial" charset="0"/>
            </a:endParaRPr>
          </a:p>
        </p:txBody>
      </p:sp>
      <p:sp>
        <p:nvSpPr>
          <p:cNvPr id="48" name="Rounded Rectangle 47"/>
          <p:cNvSpPr/>
          <p:nvPr/>
        </p:nvSpPr>
        <p:spPr>
          <a:xfrm>
            <a:off x="6297387" y="6259786"/>
            <a:ext cx="3539587" cy="444207"/>
          </a:xfrm>
          <a:prstGeom prst="roundRect">
            <a:avLst>
              <a:gd name="adj" fmla="val 3198"/>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eaLnBrk="0" hangingPunct="0">
              <a:spcBef>
                <a:spcPts val="600"/>
              </a:spcBef>
              <a:spcAft>
                <a:spcPts val="0"/>
              </a:spcAft>
              <a:defRPr/>
            </a:pPr>
            <a:r>
              <a:rPr lang="en-US" sz="2400" b="1">
                <a:solidFill>
                  <a:srgbClr val="0000CC"/>
                </a:solidFill>
                <a:latin typeface="VN-NTime" pitchFamily="2" charset="0"/>
                <a:cs typeface="Arial" charset="0"/>
              </a:rPr>
              <a:t>LL phi k.hoïc, nguïy bieän…</a:t>
            </a:r>
            <a:endParaRPr lang="en-US" sz="2400" b="1" dirty="0">
              <a:solidFill>
                <a:srgbClr val="0000CC"/>
              </a:solidFill>
              <a:latin typeface="VN-NTime" pitchFamily="2" charset="0"/>
              <a:cs typeface="Arial" charset="0"/>
            </a:endParaRPr>
          </a:p>
        </p:txBody>
      </p:sp>
      <p:sp>
        <p:nvSpPr>
          <p:cNvPr id="3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Phaïm</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truø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tieãn</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nhaän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thöùc</a:t>
            </a:r>
            <a:r>
              <a:rPr lang="en-US" sz="2400" b="1" dirty="0">
                <a:solidFill>
                  <a:schemeClr val="bg1"/>
                </a:solidFill>
                <a:latin typeface="VNI-Swiss-Condense" pitchFamily="2" charset="0"/>
              </a:rPr>
              <a:t> &amp; </a:t>
            </a:r>
            <a:r>
              <a:rPr lang="en-US" sz="2400" b="1" dirty="0" err="1">
                <a:solidFill>
                  <a:schemeClr val="bg1"/>
                </a:solidFill>
                <a:latin typeface="VNI-Swiss-Condense" pitchFamily="2" charset="0"/>
              </a:rPr>
              <a:t>nguyeân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taéc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thoáng</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nhaát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lyù</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luaän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th.tieãn</a:t>
            </a:r>
            <a:endParaRPr lang="en-US" sz="2400" b="1" spc="-50" dirty="0">
              <a:solidFill>
                <a:schemeClr val="bg1"/>
              </a:solidFill>
              <a:latin typeface="VNI-Swiss-Condense" pitchFamily="2" charset="0"/>
            </a:endParaRPr>
          </a:p>
        </p:txBody>
      </p:sp>
      <p:sp>
        <p:nvSpPr>
          <p:cNvPr id="31" name="AutoShape 49"/>
          <p:cNvSpPr>
            <a:spLocks noChangeArrowheads="1"/>
          </p:cNvSpPr>
          <p:nvPr/>
        </p:nvSpPr>
        <p:spPr bwMode="auto">
          <a:xfrm>
            <a:off x="77292" y="498764"/>
            <a:ext cx="2673846" cy="415636"/>
          </a:xfrm>
          <a:prstGeom prst="roundRect">
            <a:avLst>
              <a:gd name="adj" fmla="val 17948"/>
            </a:avLst>
          </a:prstGeom>
          <a:solidFill>
            <a:srgbClr val="002060"/>
          </a:solidFill>
          <a:ln w="28575" algn="ctr">
            <a:solidFill>
              <a:schemeClr val="bg2">
                <a:lumMod val="65000"/>
                <a:lumOff val="3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AAFFFF">
                    <a:lumMod val="90000"/>
                  </a:srgbClr>
                </a:solidFill>
                <a:latin typeface="VN-NTime" pitchFamily="2" charset="0"/>
                <a:cs typeface="Times New Roman" pitchFamily="18" charset="0"/>
              </a:rPr>
              <a:t>c) </a:t>
            </a:r>
            <a:r>
              <a:rPr lang="en-US" sz="2400" b="1" dirty="0" err="1">
                <a:solidFill>
                  <a:srgbClr val="FFFFFF"/>
                </a:solidFill>
                <a:latin typeface="VN-NTime" pitchFamily="2" charset="0"/>
                <a:cs typeface="Times New Roman" pitchFamily="18" charset="0"/>
              </a:rPr>
              <a:t>Phaïm</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truø</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lyù</a:t>
            </a:r>
            <a:r>
              <a:rPr lang="en-US" sz="2400" b="1" dirty="0">
                <a:solidFill>
                  <a:srgbClr val="FFFFFF"/>
                </a:solidFill>
                <a:latin typeface="VN-NTime" pitchFamily="2" charset="0"/>
                <a:cs typeface="Times New Roman" pitchFamily="18" charset="0"/>
              </a:rPr>
              <a:t> </a:t>
            </a:r>
            <a:r>
              <a:rPr lang="en-US" sz="2400" b="1" dirty="0" err="1">
                <a:solidFill>
                  <a:srgbClr val="FFFFFF"/>
                </a:solidFill>
                <a:latin typeface="VN-NTime" pitchFamily="2" charset="0"/>
                <a:cs typeface="Times New Roman" pitchFamily="18" charset="0"/>
              </a:rPr>
              <a:t>luaän</a:t>
            </a:r>
            <a:endParaRPr lang="en-US" sz="2400" b="1" dirty="0">
              <a:solidFill>
                <a:srgbClr val="FFFFFF"/>
              </a:solidFill>
              <a:latin typeface="VN-NTime" pitchFamily="2" charset="0"/>
              <a:cs typeface="Times New Roman" pitchFamily="18" charset="0"/>
            </a:endParaRPr>
          </a:p>
        </p:txBody>
      </p:sp>
    </p:spTree>
    <p:extLst>
      <p:ext uri="{BB962C8B-B14F-4D97-AF65-F5344CB8AC3E}">
        <p14:creationId xmlns:p14="http://schemas.microsoft.com/office/powerpoint/2010/main" val="3313325984"/>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barn(inVertical)">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fade">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fade">
                                      <p:cBhvr>
                                        <p:cTn id="9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3" grpId="0" animBg="1"/>
      <p:bldP spid="34" grpId="0" animBg="1"/>
      <p:bldP spid="35" grpId="0" animBg="1"/>
      <p:bldP spid="36" grpId="0" animBg="1"/>
      <p:bldP spid="58" grpId="0" animBg="1"/>
      <p:bldP spid="23" grpId="0" animBg="1"/>
      <p:bldP spid="25" grpId="0" animBg="1"/>
      <p:bldP spid="28" grpId="0" animBg="1"/>
      <p:bldP spid="29" grpId="0" animBg="1"/>
      <p:bldP spid="41" grpId="0" animBg="1"/>
      <p:bldP spid="42" grpId="0" animBg="1"/>
      <p:bldP spid="47" grpId="0" animBg="1"/>
      <p:bldP spid="48" grpId="0" animBg="1"/>
      <p:bldP spid="3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19" name="Rounded Rectangle 18"/>
          <p:cNvSpPr/>
          <p:nvPr/>
        </p:nvSpPr>
        <p:spPr>
          <a:xfrm>
            <a:off x="1109993" y="4468504"/>
            <a:ext cx="1078489" cy="796805"/>
          </a:xfrm>
          <a:prstGeom prst="roundRect">
            <a:avLst>
              <a:gd name="adj" fmla="val 2348"/>
            </a:avLst>
          </a:prstGeom>
          <a:solidFill>
            <a:schemeClr val="tx2">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400"/>
              </a:spcBef>
              <a:spcAft>
                <a:spcPts val="0"/>
              </a:spcAft>
            </a:pP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löïc</a:t>
            </a:r>
            <a:endParaRPr lang="en-US" sz="2400" b="1" dirty="0">
              <a:solidFill>
                <a:srgbClr val="000066"/>
              </a:solidFill>
              <a:latin typeface="VN-NTime" pitchFamily="2" charset="0"/>
            </a:endParaRPr>
          </a:p>
        </p:txBody>
      </p:sp>
      <p:sp>
        <p:nvSpPr>
          <p:cNvPr id="7" name="Rounded Rectangle 6"/>
          <p:cNvSpPr/>
          <p:nvPr/>
        </p:nvSpPr>
        <p:spPr>
          <a:xfrm>
            <a:off x="43198" y="2637361"/>
            <a:ext cx="1447795" cy="1769551"/>
          </a:xfrm>
          <a:prstGeom prst="roundRect">
            <a:avLst>
              <a:gd name="adj" fmla="val 3588"/>
            </a:avLst>
          </a:prstGeom>
          <a:solidFill>
            <a:schemeClr val="accent1">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eaLnBrk="0" hangingPunct="0">
              <a:spcBef>
                <a:spcPts val="0"/>
              </a:spcBef>
              <a:spcAft>
                <a:spcPts val="0"/>
              </a:spcAft>
            </a:pPr>
            <a:r>
              <a:rPr lang="en-US" sz="2400" b="1" dirty="0" err="1">
                <a:solidFill>
                  <a:srgbClr val="800000"/>
                </a:solidFill>
                <a:latin typeface="VN-NTime" pitchFamily="2" charset="0"/>
              </a:rPr>
              <a:t>Thöïc</a:t>
            </a:r>
            <a:r>
              <a:rPr lang="en-US" sz="2400" b="1" dirty="0">
                <a:solidFill>
                  <a:srgbClr val="800000"/>
                </a:solidFill>
                <a:latin typeface="VN-NTime" pitchFamily="2" charset="0"/>
              </a:rPr>
              <a:t> </a:t>
            </a:r>
            <a:r>
              <a:rPr lang="en-US" sz="2400" b="1" dirty="0" err="1">
                <a:solidFill>
                  <a:srgbClr val="800000"/>
                </a:solidFill>
                <a:latin typeface="VN-NTime" pitchFamily="2" charset="0"/>
              </a:rPr>
              <a:t>tieãn</a:t>
            </a:r>
            <a:r>
              <a:rPr lang="en-US" sz="2400" b="1" dirty="0">
                <a:solidFill>
                  <a:srgbClr val="800000"/>
                </a:solidFill>
                <a:latin typeface="VN-NTime" pitchFamily="2" charset="0"/>
              </a:rPr>
              <a:t> </a:t>
            </a:r>
            <a:r>
              <a:rPr lang="en-US" sz="2400" b="1" dirty="0" err="1">
                <a:solidFill>
                  <a:srgbClr val="800000"/>
                </a:solidFill>
                <a:latin typeface="VN-NTime" pitchFamily="2" charset="0"/>
              </a:rPr>
              <a:t>laø</a:t>
            </a:r>
            <a:r>
              <a:rPr lang="en-US" sz="2400" b="1" dirty="0">
                <a:solidFill>
                  <a:srgbClr val="800000"/>
                </a:solidFill>
                <a:latin typeface="VN-NTime" pitchFamily="2" charset="0"/>
              </a:rPr>
              <a:t> </a:t>
            </a:r>
            <a:r>
              <a:rPr lang="en-US" sz="2400" b="1" dirty="0" err="1">
                <a:solidFill>
                  <a:srgbClr val="800000"/>
                </a:solidFill>
                <a:latin typeface="VN-NTime" pitchFamily="2" charset="0"/>
              </a:rPr>
              <a:t>nguoàn</a:t>
            </a:r>
            <a:r>
              <a:rPr lang="en-US" sz="2400" b="1" dirty="0">
                <a:solidFill>
                  <a:srgbClr val="800000"/>
                </a:solidFill>
                <a:latin typeface="VN-NTime" pitchFamily="2" charset="0"/>
              </a:rPr>
              <a:t> </a:t>
            </a:r>
            <a:r>
              <a:rPr lang="en-US" sz="2400" b="1" dirty="0" err="1">
                <a:solidFill>
                  <a:srgbClr val="800000"/>
                </a:solidFill>
                <a:latin typeface="VN-NTime" pitchFamily="2" charset="0"/>
              </a:rPr>
              <a:t>goác</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r>
              <a:rPr lang="en-US" sz="2400" b="1" dirty="0">
                <a:solidFill>
                  <a:srgbClr val="800000"/>
                </a:solidFill>
                <a:latin typeface="VN-NTime" pitchFamily="2" charset="0"/>
              </a:rPr>
              <a:t> </a:t>
            </a:r>
            <a:r>
              <a:rPr lang="en-US" sz="2400" b="1" dirty="0" err="1">
                <a:solidFill>
                  <a:srgbClr val="800000"/>
                </a:solidFill>
                <a:latin typeface="VN-NTime" pitchFamily="2" charset="0"/>
              </a:rPr>
              <a:t>löïc</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lyù</a:t>
            </a:r>
            <a:r>
              <a:rPr lang="en-US" sz="2400" b="1" dirty="0">
                <a:solidFill>
                  <a:srgbClr val="800000"/>
                </a:solidFill>
                <a:latin typeface="VN-NTime" pitchFamily="2" charset="0"/>
              </a:rPr>
              <a:t> </a:t>
            </a:r>
            <a:r>
              <a:rPr lang="en-US" sz="2400" b="1" dirty="0" err="1">
                <a:solidFill>
                  <a:srgbClr val="800000"/>
                </a:solidFill>
                <a:latin typeface="VN-NTime" pitchFamily="2" charset="0"/>
              </a:rPr>
              <a:t>luaän</a:t>
            </a:r>
            <a:r>
              <a:rPr lang="en-US" sz="2400" b="1" dirty="0">
                <a:solidFill>
                  <a:srgbClr val="800000"/>
                </a:solidFill>
                <a:latin typeface="VN-NTime" pitchFamily="2" charset="0"/>
              </a:rPr>
              <a:t> </a:t>
            </a:r>
          </a:p>
        </p:txBody>
      </p:sp>
      <p:sp>
        <p:nvSpPr>
          <p:cNvPr id="8" name="Rounded Rectangle 7"/>
          <p:cNvSpPr/>
          <p:nvPr/>
        </p:nvSpPr>
        <p:spPr>
          <a:xfrm>
            <a:off x="1109993" y="1736621"/>
            <a:ext cx="1078490" cy="841491"/>
          </a:xfrm>
          <a:prstGeom prst="roundRect">
            <a:avLst>
              <a:gd name="adj" fmla="val 2348"/>
            </a:avLst>
          </a:prstGeom>
          <a:solidFill>
            <a:schemeClr val="tx2">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en-US" sz="2400" b="1" dirty="0" err="1">
                <a:solidFill>
                  <a:srgbClr val="000000"/>
                </a:solidFill>
                <a:latin typeface="VN-NTime" pitchFamily="2" charset="0"/>
              </a:rPr>
              <a:t>Nguoàn</a:t>
            </a:r>
            <a:r>
              <a:rPr lang="en-US" sz="2400" b="1" dirty="0">
                <a:solidFill>
                  <a:srgbClr val="000000"/>
                </a:solidFill>
                <a:latin typeface="VN-NTime" pitchFamily="2" charset="0"/>
              </a:rPr>
              <a:t> </a:t>
            </a:r>
            <a:r>
              <a:rPr lang="en-US" sz="2400" b="1" dirty="0" err="1">
                <a:solidFill>
                  <a:srgbClr val="000000"/>
                </a:solidFill>
                <a:latin typeface="VN-NTime" pitchFamily="2" charset="0"/>
              </a:rPr>
              <a:t>goác</a:t>
            </a:r>
            <a:r>
              <a:rPr lang="en-US" sz="2400" b="1" dirty="0">
                <a:solidFill>
                  <a:srgbClr val="000000"/>
                </a:solidFill>
                <a:latin typeface="VN-NTime" pitchFamily="2" charset="0"/>
              </a:rPr>
              <a:t> </a:t>
            </a:r>
          </a:p>
        </p:txBody>
      </p:sp>
      <p:cxnSp>
        <p:nvCxnSpPr>
          <p:cNvPr id="3" name="Straight Arrow Connector 2"/>
          <p:cNvCxnSpPr>
            <a:stCxn id="7" idx="3"/>
            <a:endCxn id="8" idx="2"/>
          </p:cNvCxnSpPr>
          <p:nvPr/>
        </p:nvCxnSpPr>
        <p:spPr bwMode="auto">
          <a:xfrm flipV="1">
            <a:off x="1490993" y="2578112"/>
            <a:ext cx="158245" cy="944025"/>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5" name="Straight Arrow Connector 4"/>
          <p:cNvCxnSpPr>
            <a:stCxn id="7" idx="3"/>
            <a:endCxn id="19" idx="0"/>
          </p:cNvCxnSpPr>
          <p:nvPr/>
        </p:nvCxnSpPr>
        <p:spPr bwMode="auto">
          <a:xfrm>
            <a:off x="1490993" y="3522137"/>
            <a:ext cx="158245" cy="946367"/>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6" name="AutoShape 49"/>
          <p:cNvSpPr>
            <a:spLocks noChangeArrowheads="1"/>
          </p:cNvSpPr>
          <p:nvPr/>
        </p:nvSpPr>
        <p:spPr bwMode="auto">
          <a:xfrm>
            <a:off x="77287" y="485116"/>
            <a:ext cx="5264650" cy="415636"/>
          </a:xfrm>
          <a:prstGeom prst="roundRect">
            <a:avLst>
              <a:gd name="adj" fmla="val 17948"/>
            </a:avLst>
          </a:prstGeom>
          <a:solidFill>
            <a:srgbClr val="002060"/>
          </a:solidFill>
          <a:ln w="952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66FF66"/>
                </a:solidFill>
                <a:latin typeface="VN-NTime" pitchFamily="2" charset="0"/>
                <a:cs typeface="Times New Roman" pitchFamily="18" charset="0"/>
              </a:rPr>
              <a:t>d)</a:t>
            </a:r>
            <a:r>
              <a:rPr lang="en-US" sz="2400" b="1" dirty="0">
                <a:solidFill>
                  <a:srgbClr val="800000"/>
                </a:solidFill>
                <a:latin typeface="VN-NTime" pitchFamily="2" charset="0"/>
              </a:rPr>
              <a:t>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solidFill>
                  <a:srgbClr val="FFFFFF"/>
                </a:solidFill>
                <a:latin typeface="VN-NTime" pitchFamily="2" charset="0"/>
              </a:rPr>
              <a:t>thöïc</a:t>
            </a:r>
            <a:r>
              <a:rPr lang="en-US" sz="2400" b="1" dirty="0">
                <a:solidFill>
                  <a:srgbClr val="FFFFFF"/>
                </a:solidFill>
                <a:latin typeface="VN-NTime" pitchFamily="2" charset="0"/>
              </a:rPr>
              <a:t> </a:t>
            </a:r>
            <a:r>
              <a:rPr lang="en-US" sz="2400" b="1" dirty="0" err="1">
                <a:solidFill>
                  <a:srgbClr val="FFFFFF"/>
                </a:solidFill>
                <a:latin typeface="VN-NTime" pitchFamily="2" charset="0"/>
              </a:rPr>
              <a:t>tieãn</a:t>
            </a:r>
            <a:r>
              <a:rPr lang="en-US" sz="2400" b="1" dirty="0">
                <a:solidFill>
                  <a:srgbClr val="FFFFFF"/>
                </a:solidFill>
                <a:latin typeface="VN-NTime" pitchFamily="2" charset="0"/>
              </a:rPr>
              <a:t> </a:t>
            </a:r>
            <a:r>
              <a:rPr lang="en-US" sz="2400" b="1" dirty="0" err="1">
                <a:solidFill>
                  <a:srgbClr val="FFFFFF"/>
                </a:solidFill>
                <a:latin typeface="VN-NTime" pitchFamily="2" charset="0"/>
              </a:rPr>
              <a:t>vaø</a:t>
            </a:r>
            <a:r>
              <a:rPr lang="en-US" sz="2400" b="1" dirty="0">
                <a:solidFill>
                  <a:srgbClr val="FFFFFF"/>
                </a:solidFill>
                <a:latin typeface="VN-NTime" pitchFamily="2" charset="0"/>
              </a:rPr>
              <a:t> </a:t>
            </a:r>
            <a:r>
              <a:rPr lang="en-US" sz="2400" b="1" dirty="0" err="1">
                <a:solidFill>
                  <a:srgbClr val="FFFFFF"/>
                </a:solidFill>
                <a:latin typeface="VN-NTime" pitchFamily="2" charset="0"/>
              </a:rPr>
              <a:t>lyù</a:t>
            </a:r>
            <a:r>
              <a:rPr lang="en-US" sz="2400" b="1" dirty="0">
                <a:solidFill>
                  <a:srgbClr val="FFFFFF"/>
                </a:solidFill>
                <a:latin typeface="VN-NTime" pitchFamily="2" charset="0"/>
              </a:rPr>
              <a:t> </a:t>
            </a:r>
            <a:r>
              <a:rPr lang="en-US" sz="2400" b="1" dirty="0" err="1">
                <a:solidFill>
                  <a:srgbClr val="FFFFFF"/>
                </a:solidFill>
                <a:latin typeface="VN-NTime" pitchFamily="2" charset="0"/>
              </a:rPr>
              <a:t>luaän</a:t>
            </a:r>
            <a:r>
              <a:rPr lang="en-US" sz="2400" b="1" dirty="0">
                <a:solidFill>
                  <a:srgbClr val="FFFFFF"/>
                </a:solidFill>
                <a:latin typeface="VN-NTime" pitchFamily="2" charset="0"/>
              </a:rPr>
              <a:t> </a:t>
            </a:r>
          </a:p>
        </p:txBody>
      </p:sp>
      <p:sp>
        <p:nvSpPr>
          <p:cNvPr id="17" name="Rounded Rectangle 16"/>
          <p:cNvSpPr/>
          <p:nvPr/>
        </p:nvSpPr>
        <p:spPr>
          <a:xfrm>
            <a:off x="2229427" y="1057936"/>
            <a:ext cx="7608316" cy="2371064"/>
          </a:xfrm>
          <a:prstGeom prst="roundRect">
            <a:avLst>
              <a:gd name="adj" fmla="val 2348"/>
            </a:avLst>
          </a:prstGeom>
          <a:solidFill>
            <a:schemeClr val="tx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400"/>
              </a:spcBef>
              <a:spcAft>
                <a:spcPts val="0"/>
              </a:spcAft>
              <a:buFont typeface="Arial" pitchFamily="34" charset="0"/>
              <a:buChar char="•"/>
            </a:pPr>
            <a:r>
              <a:rPr lang="en-US" sz="2400" b="1" dirty="0" err="1">
                <a:solidFill>
                  <a:srgbClr val="000000"/>
                </a:solidFill>
                <a:latin typeface="VN-NTime" pitchFamily="2" charset="0"/>
              </a:rPr>
              <a:t>Töø</a:t>
            </a:r>
            <a:r>
              <a:rPr lang="en-US" sz="2400" b="1" dirty="0">
                <a:solidFill>
                  <a:srgbClr val="000000"/>
                </a:solidFill>
                <a:latin typeface="VN-NTime" pitchFamily="2" charset="0"/>
              </a:rPr>
              <a:t> </a:t>
            </a:r>
            <a:r>
              <a:rPr lang="en-US" sz="2400" b="1" dirty="0" err="1">
                <a:solidFill>
                  <a:srgbClr val="000000"/>
                </a:solidFill>
                <a:latin typeface="VN-NTime" pitchFamily="2" charset="0"/>
              </a:rPr>
              <a:t>trong</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nhöõng</a:t>
            </a:r>
            <a:r>
              <a:rPr lang="en-US" sz="2400" b="1" dirty="0">
                <a:solidFill>
                  <a:srgbClr val="000000"/>
                </a:solidFill>
                <a:latin typeface="VN-NTime" pitchFamily="2" charset="0"/>
              </a:rPr>
              <a:t> </a:t>
            </a:r>
            <a:r>
              <a:rPr lang="en-US" sz="2400" b="1" dirty="0" err="1">
                <a:solidFill>
                  <a:srgbClr val="000000"/>
                </a:solidFill>
                <a:latin typeface="VN-NTime" pitchFamily="2" charset="0"/>
              </a:rPr>
              <a:t>taøi</a:t>
            </a:r>
            <a:r>
              <a:rPr lang="en-US" sz="2400" b="1" dirty="0">
                <a:solidFill>
                  <a:srgbClr val="000000"/>
                </a:solidFill>
                <a:latin typeface="VN-NTime" pitchFamily="2" charset="0"/>
              </a:rPr>
              <a:t> </a:t>
            </a:r>
            <a:r>
              <a:rPr lang="en-US" sz="2400" b="1" dirty="0" err="1">
                <a:solidFill>
                  <a:srgbClr val="000000"/>
                </a:solidFill>
                <a:latin typeface="VN-NTime" pitchFamily="2" charset="0"/>
              </a:rPr>
              <a:t>lieäu</a:t>
            </a:r>
            <a:r>
              <a:rPr lang="en-US" sz="2400" b="1" dirty="0">
                <a:solidFill>
                  <a:srgbClr val="000000"/>
                </a:solidFill>
                <a:latin typeface="VN-NTime" pitchFamily="2" charset="0"/>
              </a:rPr>
              <a:t> </a:t>
            </a:r>
            <a:r>
              <a:rPr lang="en-US" sz="2400" b="1" dirty="0" err="1">
                <a:solidFill>
                  <a:srgbClr val="000000"/>
                </a:solidFill>
                <a:latin typeface="VN-NTime" pitchFamily="2" charset="0"/>
              </a:rPr>
              <a:t>caûm</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kinh</a:t>
            </a:r>
            <a:r>
              <a:rPr lang="en-US" sz="2400" b="1" dirty="0">
                <a:solidFill>
                  <a:srgbClr val="000000"/>
                </a:solidFill>
                <a:latin typeface="VN-NTime" pitchFamily="2" charset="0"/>
              </a:rPr>
              <a:t> </a:t>
            </a:r>
            <a:r>
              <a:rPr lang="en-US" sz="2400" b="1" dirty="0" err="1">
                <a:solidFill>
                  <a:srgbClr val="000000"/>
                </a:solidFill>
                <a:latin typeface="VN-NTime" pitchFamily="2" charset="0"/>
              </a:rPr>
              <a:t>nghieäm</a:t>
            </a:r>
            <a:r>
              <a:rPr lang="en-US" sz="2400" b="1" dirty="0">
                <a:solidFill>
                  <a:srgbClr val="000000"/>
                </a:solidFill>
                <a:latin typeface="VN-NTime" pitchFamily="2" charset="0"/>
              </a:rPr>
              <a:t>. </a:t>
            </a:r>
            <a:r>
              <a:rPr lang="en-US" sz="2400" b="1" dirty="0" err="1">
                <a:solidFill>
                  <a:srgbClr val="000000"/>
                </a:solidFill>
                <a:latin typeface="VN-NTime" pitchFamily="2" charset="0"/>
              </a:rPr>
              <a:t>Tö</a:t>
            </a:r>
            <a:r>
              <a:rPr lang="en-US" sz="2400" b="1" dirty="0">
                <a:solidFill>
                  <a:srgbClr val="000000"/>
                </a:solidFill>
                <a:latin typeface="VN-NTime" pitchFamily="2" charset="0"/>
              </a:rPr>
              <a:t> </a:t>
            </a:r>
            <a:r>
              <a:rPr lang="en-US" sz="2400" b="1" dirty="0" err="1">
                <a:solidFill>
                  <a:srgbClr val="000000"/>
                </a:solidFill>
                <a:latin typeface="VN-NTime" pitchFamily="2" charset="0"/>
              </a:rPr>
              <a:t>duy</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phaân</a:t>
            </a:r>
            <a:r>
              <a:rPr lang="en-US" sz="2400" b="1" dirty="0">
                <a:solidFill>
                  <a:srgbClr val="000000"/>
                </a:solidFill>
                <a:latin typeface="VN-NTime" pitchFamily="2" charset="0"/>
              </a:rPr>
              <a:t> </a:t>
            </a:r>
            <a:r>
              <a:rPr lang="en-US" sz="2400" b="1" dirty="0" err="1">
                <a:solidFill>
                  <a:srgbClr val="000000"/>
                </a:solidFill>
                <a:latin typeface="VN-NTime" pitchFamily="2" charset="0"/>
              </a:rPr>
              <a:t>tích</a:t>
            </a:r>
            <a:r>
              <a:rPr lang="en-US" sz="2400" b="1" dirty="0">
                <a:solidFill>
                  <a:srgbClr val="000000"/>
                </a:solidFill>
                <a:latin typeface="VN-NTime" pitchFamily="2" charset="0"/>
              </a:rPr>
              <a:t>, </a:t>
            </a:r>
            <a:r>
              <a:rPr lang="en-US" sz="2400" b="1" dirty="0" err="1">
                <a:solidFill>
                  <a:srgbClr val="000000"/>
                </a:solidFill>
                <a:latin typeface="VN-NTime" pitchFamily="2" charset="0"/>
              </a:rPr>
              <a:t>tröøu</a:t>
            </a:r>
            <a:r>
              <a:rPr lang="en-US" sz="2400" b="1" dirty="0">
                <a:solidFill>
                  <a:srgbClr val="000000"/>
                </a:solidFill>
                <a:latin typeface="VN-NTime" pitchFamily="2" charset="0"/>
              </a:rPr>
              <a:t> </a:t>
            </a:r>
            <a:r>
              <a:rPr lang="en-US" sz="2400" b="1" dirty="0" err="1">
                <a:solidFill>
                  <a:srgbClr val="000000"/>
                </a:solidFill>
                <a:latin typeface="VN-NTime" pitchFamily="2" charset="0"/>
              </a:rPr>
              <a:t>töôïng</a:t>
            </a:r>
            <a:r>
              <a:rPr lang="en-US" sz="2400" b="1" dirty="0">
                <a:solidFill>
                  <a:srgbClr val="000000"/>
                </a:solidFill>
                <a:latin typeface="VN-NTime" pitchFamily="2" charset="0"/>
              </a:rPr>
              <a:t>, </a:t>
            </a:r>
            <a:r>
              <a:rPr lang="en-US" sz="2400" b="1" dirty="0" err="1">
                <a:solidFill>
                  <a:srgbClr val="000000"/>
                </a:solidFill>
                <a:latin typeface="VN-NTime" pitchFamily="2" charset="0"/>
              </a:rPr>
              <a:t>khaùi</a:t>
            </a:r>
            <a:r>
              <a:rPr lang="en-US" sz="2400" b="1" dirty="0">
                <a:solidFill>
                  <a:srgbClr val="000000"/>
                </a:solidFill>
                <a:latin typeface="VN-NTime" pitchFamily="2" charset="0"/>
              </a:rPr>
              <a:t> </a:t>
            </a:r>
            <a:r>
              <a:rPr lang="en-US" sz="2400" b="1" dirty="0" err="1">
                <a:solidFill>
                  <a:srgbClr val="000000"/>
                </a:solidFill>
                <a:latin typeface="VN-NTime" pitchFamily="2" charset="0"/>
              </a:rPr>
              <a:t>quaùt</a:t>
            </a:r>
            <a:r>
              <a:rPr lang="en-US" sz="2400" b="1" dirty="0">
                <a:solidFill>
                  <a:srgbClr val="000000"/>
                </a:solidFill>
                <a:latin typeface="VN-NTime" pitchFamily="2" charset="0"/>
              </a:rPr>
              <a:t>, </a:t>
            </a:r>
            <a:r>
              <a:rPr lang="en-US" sz="2400" b="1" dirty="0" err="1">
                <a:solidFill>
                  <a:srgbClr val="000000"/>
                </a:solidFill>
                <a:latin typeface="VN-NTime" pitchFamily="2" charset="0"/>
              </a:rPr>
              <a:t>toång</a:t>
            </a:r>
            <a:r>
              <a:rPr lang="en-US" sz="2400" b="1" dirty="0">
                <a:solidFill>
                  <a:srgbClr val="000000"/>
                </a:solidFill>
                <a:latin typeface="VN-NTime" pitchFamily="2" charset="0"/>
              </a:rPr>
              <a:t> </a:t>
            </a:r>
            <a:r>
              <a:rPr lang="en-US" sz="2400" b="1" dirty="0" err="1">
                <a:solidFill>
                  <a:srgbClr val="000000"/>
                </a:solidFill>
                <a:latin typeface="VN-NTime" pitchFamily="2" charset="0"/>
              </a:rPr>
              <a:t>keát</a:t>
            </a:r>
            <a:r>
              <a:rPr lang="en-US" sz="2400" b="1" dirty="0">
                <a:solidFill>
                  <a:srgbClr val="000000"/>
                </a:solidFill>
                <a:latin typeface="VN-NTime" pitchFamily="2" charset="0"/>
              </a:rPr>
              <a:t>… </a:t>
            </a:r>
            <a:r>
              <a:rPr lang="en-US" sz="2400" b="1" dirty="0" err="1">
                <a:solidFill>
                  <a:srgbClr val="000000"/>
                </a:solidFill>
                <a:latin typeface="VN-NTime" pitchFamily="2" charset="0"/>
              </a:rPr>
              <a:t>chuùng</a:t>
            </a:r>
            <a:r>
              <a:rPr lang="en-US" sz="2400" b="1" dirty="0">
                <a:solidFill>
                  <a:srgbClr val="000000"/>
                </a:solidFill>
                <a:latin typeface="VN-NTime" pitchFamily="2" charset="0"/>
              </a:rPr>
              <a:t> </a:t>
            </a:r>
            <a:r>
              <a:rPr lang="en-US" sz="2400" b="1" dirty="0" err="1">
                <a:solidFill>
                  <a:srgbClr val="000000"/>
                </a:solidFill>
                <a:latin typeface="VN-NTime" pitchFamily="2" charset="0"/>
              </a:rPr>
              <a:t>xaây</a:t>
            </a:r>
            <a:r>
              <a:rPr lang="en-US" sz="2400" b="1" dirty="0">
                <a:solidFill>
                  <a:srgbClr val="000000"/>
                </a:solidFill>
                <a:latin typeface="VN-NTime" pitchFamily="2" charset="0"/>
              </a:rPr>
              <a:t> </a:t>
            </a:r>
            <a:r>
              <a:rPr lang="en-US" sz="2400" b="1" dirty="0" err="1">
                <a:solidFill>
                  <a:srgbClr val="000000"/>
                </a:solidFill>
                <a:latin typeface="VN-NTime" pitchFamily="2" charset="0"/>
              </a:rPr>
              <a:t>döïng</a:t>
            </a:r>
            <a:r>
              <a:rPr lang="en-US" sz="2400" b="1" dirty="0">
                <a:solidFill>
                  <a:srgbClr val="000000"/>
                </a:solidFill>
                <a:latin typeface="VN-NTime" pitchFamily="2" charset="0"/>
              </a:rPr>
              <a:t> </a:t>
            </a:r>
            <a:r>
              <a:rPr lang="en-US" sz="2400" b="1" dirty="0" err="1">
                <a:solidFill>
                  <a:srgbClr val="000000"/>
                </a:solidFill>
                <a:latin typeface="VN-NTime" pitchFamily="2" charset="0"/>
              </a:rPr>
              <a:t>neân</a:t>
            </a:r>
            <a:r>
              <a:rPr lang="en-US" sz="2400" b="1" dirty="0">
                <a:solidFill>
                  <a:srgbClr val="000000"/>
                </a:solidFill>
                <a:latin typeface="VN-NTime" pitchFamily="2" charset="0"/>
              </a:rPr>
              <a:t> </a:t>
            </a:r>
            <a:r>
              <a:rPr lang="en-US" sz="2400" b="1" dirty="0" err="1">
                <a:solidFill>
                  <a:srgbClr val="000000"/>
                </a:solidFill>
                <a:latin typeface="VN-NTime" pitchFamily="2" charset="0"/>
              </a:rPr>
              <a:t>nhöõng</a:t>
            </a:r>
            <a:r>
              <a:rPr lang="en-US" sz="2400" b="1" dirty="0">
                <a:solidFill>
                  <a:srgbClr val="000000"/>
                </a:solidFill>
                <a:latin typeface="VN-NTime" pitchFamily="2" charset="0"/>
              </a:rPr>
              <a:t> </a:t>
            </a:r>
            <a:r>
              <a:rPr lang="en-US" sz="2400" b="1" dirty="0" err="1">
                <a:solidFill>
                  <a:srgbClr val="000000"/>
                </a:solidFill>
                <a:latin typeface="VN-NTime" pitchFamily="2" charset="0"/>
              </a:rPr>
              <a:t>quan</a:t>
            </a:r>
            <a:r>
              <a:rPr lang="en-US" sz="2400" b="1" dirty="0">
                <a:solidFill>
                  <a:srgbClr val="000000"/>
                </a:solidFill>
                <a:latin typeface="VN-NTime" pitchFamily="2" charset="0"/>
              </a:rPr>
              <a:t> </a:t>
            </a:r>
            <a:r>
              <a:rPr lang="en-US" sz="2400" b="1" dirty="0" err="1">
                <a:solidFill>
                  <a:srgbClr val="000000"/>
                </a:solidFill>
                <a:latin typeface="VN-NTime" pitchFamily="2" charset="0"/>
              </a:rPr>
              <a:t>nieäm</a:t>
            </a:r>
            <a:r>
              <a:rPr lang="en-US" sz="2400" b="1" dirty="0">
                <a:solidFill>
                  <a:srgbClr val="000000"/>
                </a:solidFill>
                <a:latin typeface="VN-NTime" pitchFamily="2" charset="0"/>
              </a:rPr>
              <a:t>, </a:t>
            </a:r>
            <a:r>
              <a:rPr lang="en-US" sz="2400" b="1" dirty="0" err="1">
                <a:solidFill>
                  <a:srgbClr val="000000"/>
                </a:solidFill>
                <a:latin typeface="VN-NTime" pitchFamily="2" charset="0"/>
              </a:rPr>
              <a:t>hoïc</a:t>
            </a:r>
            <a:r>
              <a:rPr lang="en-US" sz="2400" b="1" dirty="0">
                <a:solidFill>
                  <a:srgbClr val="000000"/>
                </a:solidFill>
                <a:latin typeface="VN-NTime" pitchFamily="2" charset="0"/>
              </a:rPr>
              <a:t> </a:t>
            </a:r>
            <a:r>
              <a:rPr lang="en-US" sz="2400" b="1" dirty="0" err="1">
                <a:solidFill>
                  <a:srgbClr val="000000"/>
                </a:solidFill>
                <a:latin typeface="VN-NTime" pitchFamily="2" charset="0"/>
              </a:rPr>
              <a:t>thuyeát</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a:t>
            </a:r>
          </a:p>
          <a:p>
            <a:pPr marL="342900" indent="-342900" algn="just">
              <a:spcBef>
                <a:spcPts val="400"/>
              </a:spcBef>
              <a:spcAft>
                <a:spcPts val="0"/>
              </a:spcAft>
              <a:buFont typeface="Arial" pitchFamily="34" charset="0"/>
              <a:buChar char="•"/>
            </a:pPr>
            <a:r>
              <a:rPr lang="en-US" sz="2400" b="1" dirty="0" err="1">
                <a:solidFill>
                  <a:srgbClr val="000000"/>
                </a:solidFill>
                <a:latin typeface="VN-NTime" pitchFamily="2" charset="0"/>
              </a:rPr>
              <a:t>Söï</a:t>
            </a:r>
            <a:r>
              <a:rPr lang="en-US" sz="2400" b="1" dirty="0">
                <a:solidFill>
                  <a:srgbClr val="000000"/>
                </a:solidFill>
                <a:latin typeface="VN-NTime" pitchFamily="2" charset="0"/>
              </a:rPr>
              <a:t> </a:t>
            </a:r>
            <a:r>
              <a:rPr lang="en-US" sz="2400" b="1" dirty="0" err="1">
                <a:solidFill>
                  <a:srgbClr val="000000"/>
                </a:solidFill>
                <a:latin typeface="VN-NTime" pitchFamily="2" charset="0"/>
              </a:rPr>
              <a:t>phaùt</a:t>
            </a:r>
            <a:r>
              <a:rPr lang="en-US" sz="2400" b="1" dirty="0">
                <a:solidFill>
                  <a:srgbClr val="000000"/>
                </a:solidFill>
                <a:latin typeface="VN-NTime" pitchFamily="2" charset="0"/>
              </a:rPr>
              <a:t> </a:t>
            </a:r>
            <a:r>
              <a:rPr lang="en-US" sz="2400" b="1" dirty="0" err="1">
                <a:solidFill>
                  <a:srgbClr val="000000"/>
                </a:solidFill>
                <a:latin typeface="VN-NTime" pitchFamily="2" charset="0"/>
              </a:rPr>
              <a:t>trieån</a:t>
            </a:r>
            <a:r>
              <a:rPr lang="en-US" sz="2400" b="1" dirty="0">
                <a:solidFill>
                  <a:srgbClr val="000000"/>
                </a:solidFill>
                <a:latin typeface="VN-NTime" pitchFamily="2" charset="0"/>
              </a:rPr>
              <a:t> </a:t>
            </a:r>
            <a:r>
              <a:rPr lang="en-US" sz="2400" b="1" dirty="0" err="1">
                <a:solidFill>
                  <a:srgbClr val="000000"/>
                </a:solidFill>
                <a:latin typeface="VN-NTime" pitchFamily="2" charset="0"/>
              </a:rPr>
              <a:t>môùi</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luoân</a:t>
            </a:r>
            <a:r>
              <a:rPr lang="en-US" sz="2400" b="1" dirty="0">
                <a:solidFill>
                  <a:srgbClr val="000000"/>
                </a:solidFill>
                <a:latin typeface="VN-NTime" pitchFamily="2" charset="0"/>
              </a:rPr>
              <a:t> </a:t>
            </a:r>
            <a:r>
              <a:rPr lang="en-US" sz="2400" b="1" dirty="0" err="1">
                <a:solidFill>
                  <a:srgbClr val="000000"/>
                </a:solidFill>
                <a:latin typeface="VN-NTime" pitchFamily="2" charset="0"/>
              </a:rPr>
              <a:t>ñaët</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vaán</a:t>
            </a:r>
            <a:r>
              <a:rPr lang="en-US" sz="2400" b="1" dirty="0">
                <a:solidFill>
                  <a:srgbClr val="000000"/>
                </a:solidFill>
                <a:latin typeface="VN-NTime" pitchFamily="2" charset="0"/>
              </a:rPr>
              <a:t> </a:t>
            </a:r>
            <a:r>
              <a:rPr lang="en-US" sz="2400" b="1" dirty="0" err="1">
                <a:solidFill>
                  <a:srgbClr val="000000"/>
                </a:solidFill>
                <a:latin typeface="VN-NTime" pitchFamily="2" charset="0"/>
              </a:rPr>
              <a:t>ñeà</a:t>
            </a:r>
            <a:r>
              <a:rPr lang="en-US" sz="2400" b="1" dirty="0">
                <a:solidFill>
                  <a:srgbClr val="000000"/>
                </a:solidFill>
                <a:latin typeface="VN-NTime" pitchFamily="2" charset="0"/>
              </a:rPr>
              <a:t> </a:t>
            </a:r>
            <a:r>
              <a:rPr lang="en-US" sz="2400" b="1" dirty="0" err="1">
                <a:solidFill>
                  <a:srgbClr val="000000"/>
                </a:solidFill>
                <a:latin typeface="VN-NTime" pitchFamily="2" charset="0"/>
              </a:rPr>
              <a:t>ñoøi</a:t>
            </a:r>
            <a:r>
              <a:rPr lang="en-US" sz="2400" b="1" dirty="0">
                <a:solidFill>
                  <a:srgbClr val="000000"/>
                </a:solidFill>
                <a:latin typeface="VN-NTime" pitchFamily="2" charset="0"/>
              </a:rPr>
              <a:t> </a:t>
            </a:r>
            <a:r>
              <a:rPr lang="en-US" sz="2400" b="1" dirty="0" err="1">
                <a:solidFill>
                  <a:srgbClr val="000000"/>
                </a:solidFill>
                <a:latin typeface="VN-NTime" pitchFamily="2" charset="0"/>
              </a:rPr>
              <a:t>hoûi</a:t>
            </a:r>
            <a:r>
              <a:rPr lang="en-US" sz="2400" b="1" dirty="0">
                <a:solidFill>
                  <a:srgbClr val="000000"/>
                </a:solidFill>
                <a:latin typeface="VN-NTime" pitchFamily="2" charset="0"/>
              </a:rPr>
              <a: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xaây</a:t>
            </a:r>
            <a:r>
              <a:rPr lang="en-US" sz="2400" b="1" dirty="0">
                <a:solidFill>
                  <a:srgbClr val="000000"/>
                </a:solidFill>
                <a:latin typeface="VN-NTime" pitchFamily="2" charset="0"/>
              </a:rPr>
              <a:t> </a:t>
            </a:r>
            <a:r>
              <a:rPr lang="en-US" sz="2400" b="1" dirty="0" err="1">
                <a:solidFill>
                  <a:srgbClr val="000000"/>
                </a:solidFill>
                <a:latin typeface="VN-NTime" pitchFamily="2" charset="0"/>
              </a:rPr>
              <a:t>döïng</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môùi</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giaûi</a:t>
            </a:r>
            <a:r>
              <a:rPr lang="en-US" sz="2400" b="1" dirty="0">
                <a:solidFill>
                  <a:srgbClr val="000000"/>
                </a:solidFill>
                <a:latin typeface="VN-NTime" pitchFamily="2" charset="0"/>
              </a:rPr>
              <a:t> </a:t>
            </a:r>
            <a:r>
              <a:rPr lang="en-US" sz="2400" b="1" dirty="0" err="1">
                <a:solidFill>
                  <a:srgbClr val="000000"/>
                </a:solidFill>
                <a:latin typeface="VN-NTime" pitchFamily="2" charset="0"/>
              </a:rPr>
              <a:t>ñaùp</a:t>
            </a:r>
            <a:r>
              <a:rPr lang="en-US" sz="2400" b="1" dirty="0">
                <a:solidFill>
                  <a:srgbClr val="000000"/>
                </a:solidFill>
                <a:latin typeface="VN-NTime" pitchFamily="2" charset="0"/>
              </a:rPr>
              <a:t>.</a:t>
            </a:r>
          </a:p>
        </p:txBody>
      </p:sp>
      <p:sp>
        <p:nvSpPr>
          <p:cNvPr id="23" name="Rounded Rectangle 22"/>
          <p:cNvSpPr/>
          <p:nvPr/>
        </p:nvSpPr>
        <p:spPr>
          <a:xfrm>
            <a:off x="2229426" y="3581400"/>
            <a:ext cx="7621941" cy="2298688"/>
          </a:xfrm>
          <a:prstGeom prst="roundRect">
            <a:avLst>
              <a:gd name="adj" fmla="val 2348"/>
            </a:avLst>
          </a:prstGeom>
          <a:solidFill>
            <a:schemeClr val="tx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spcBef>
                <a:spcPts val="400"/>
              </a:spcBef>
              <a:spcAft>
                <a:spcPts val="0"/>
              </a:spcAft>
              <a:buFont typeface="Arial" pitchFamily="34" charset="0"/>
              <a:buChar char="•"/>
            </a:pP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luoân</a:t>
            </a:r>
            <a:r>
              <a:rPr lang="en-US" sz="2400" b="1" dirty="0">
                <a:solidFill>
                  <a:srgbClr val="000000"/>
                </a:solidFill>
                <a:latin typeface="VN-NTime" pitchFamily="2" charset="0"/>
              </a:rPr>
              <a:t> </a:t>
            </a:r>
            <a:r>
              <a:rPr lang="en-US" sz="2400" b="1" dirty="0" err="1">
                <a:solidFill>
                  <a:srgbClr val="000000"/>
                </a:solidFill>
                <a:latin typeface="VN-NTime" pitchFamily="2" charset="0"/>
              </a:rPr>
              <a:t>ñoøi</a:t>
            </a:r>
            <a:r>
              <a:rPr lang="en-US" sz="2400" b="1" dirty="0">
                <a:solidFill>
                  <a:srgbClr val="000000"/>
                </a:solidFill>
                <a:latin typeface="VN-NTime" pitchFamily="2" charset="0"/>
              </a:rPr>
              <a:t> </a:t>
            </a:r>
            <a:r>
              <a:rPr lang="en-US" sz="2400" b="1" dirty="0" err="1">
                <a:solidFill>
                  <a:srgbClr val="000000"/>
                </a:solidFill>
                <a:latin typeface="VN-NTime" pitchFamily="2" charset="0"/>
              </a:rPr>
              <a:t>hoûi</a:t>
            </a:r>
            <a:r>
              <a:rPr lang="en-US" sz="2400" b="1" dirty="0">
                <a:solidFill>
                  <a:srgbClr val="000000"/>
                </a:solidFill>
                <a:latin typeface="VN-NTime" pitchFamily="2" charset="0"/>
              </a:rPr>
              <a: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boå</a:t>
            </a:r>
            <a:r>
              <a:rPr lang="en-US" sz="2400" b="1" dirty="0">
                <a:solidFill>
                  <a:srgbClr val="000000"/>
                </a:solidFill>
                <a:latin typeface="VN-NTime" pitchFamily="2" charset="0"/>
              </a:rPr>
              <a:t> sung, </a:t>
            </a:r>
            <a:r>
              <a:rPr lang="en-US" sz="2400" b="1" dirty="0" err="1">
                <a:solidFill>
                  <a:srgbClr val="000000"/>
                </a:solidFill>
                <a:latin typeface="VN-NTime" pitchFamily="2" charset="0"/>
              </a:rPr>
              <a:t>hoaøn</a:t>
            </a:r>
            <a:r>
              <a:rPr lang="en-US" sz="2400" b="1" dirty="0">
                <a:solidFill>
                  <a:srgbClr val="000000"/>
                </a:solidFill>
                <a:latin typeface="VN-NTime" pitchFamily="2" charset="0"/>
              </a:rPr>
              <a:t> </a:t>
            </a:r>
            <a:r>
              <a:rPr lang="en-US" sz="2400" b="1" dirty="0" err="1">
                <a:solidFill>
                  <a:srgbClr val="000000"/>
                </a:solidFill>
                <a:latin typeface="VN-NTime" pitchFamily="2" charset="0"/>
              </a:rPr>
              <a:t>chænh</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ñaõ</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noù</a:t>
            </a:r>
            <a:r>
              <a:rPr lang="en-US" sz="2400" b="1" dirty="0">
                <a:solidFill>
                  <a:srgbClr val="000000"/>
                </a:solidFill>
                <a:latin typeface="VN-NTime" pitchFamily="2" charset="0"/>
              </a:rPr>
              <a:t> </a:t>
            </a:r>
            <a:r>
              <a:rPr lang="en-US" sz="2400" b="1" dirty="0" err="1">
                <a:solidFill>
                  <a:srgbClr val="000000"/>
                </a:solidFill>
                <a:latin typeface="VN-NTime" pitchFamily="2" charset="0"/>
              </a:rPr>
              <a:t>ngaøy</a:t>
            </a:r>
            <a:r>
              <a:rPr lang="en-US" sz="2400" b="1" dirty="0">
                <a:solidFill>
                  <a:srgbClr val="000000"/>
                </a:solidFill>
                <a:latin typeface="VN-NTime" pitchFamily="2" charset="0"/>
              </a:rPr>
              <a:t> </a:t>
            </a:r>
            <a:r>
              <a:rPr lang="en-US" sz="2400" b="1" dirty="0" err="1">
                <a:solidFill>
                  <a:srgbClr val="000000"/>
                </a:solidFill>
                <a:latin typeface="VN-NTime" pitchFamily="2" charset="0"/>
              </a:rPr>
              <a:t>caøng</a:t>
            </a:r>
            <a:r>
              <a:rPr lang="en-US" sz="2400" b="1" dirty="0">
                <a:solidFill>
                  <a:srgbClr val="000000"/>
                </a:solidFill>
                <a:latin typeface="VN-NTime" pitchFamily="2" charset="0"/>
              </a:rPr>
              <a:t> </a:t>
            </a:r>
            <a:r>
              <a:rPr lang="en-US" sz="2400" b="1" dirty="0" err="1">
                <a:solidFill>
                  <a:srgbClr val="000000"/>
                </a:solidFill>
                <a:latin typeface="VN-NTime" pitchFamily="2" charset="0"/>
              </a:rPr>
              <a:t>saâu</a:t>
            </a:r>
            <a:r>
              <a:rPr lang="en-US" sz="2400" b="1" dirty="0">
                <a:solidFill>
                  <a:srgbClr val="000000"/>
                </a:solidFill>
                <a:latin typeface="VN-NTime" pitchFamily="2" charset="0"/>
              </a:rPr>
              <a:t> </a:t>
            </a:r>
            <a:r>
              <a:rPr lang="en-US" sz="2400" b="1" dirty="0" err="1">
                <a:solidFill>
                  <a:srgbClr val="000000"/>
                </a:solidFill>
                <a:latin typeface="VN-NTime" pitchFamily="2" charset="0"/>
              </a:rPr>
              <a:t>saéc</a:t>
            </a:r>
            <a:r>
              <a:rPr lang="en-US" sz="2400" b="1" dirty="0">
                <a:solidFill>
                  <a:srgbClr val="000000"/>
                </a:solidFill>
                <a:latin typeface="VN-NTime" pitchFamily="2" charset="0"/>
              </a:rPr>
              <a:t>, </a:t>
            </a:r>
            <a:r>
              <a:rPr lang="en-US" sz="2400" b="1" dirty="0" err="1">
                <a:solidFill>
                  <a:srgbClr val="000000"/>
                </a:solidFill>
                <a:latin typeface="VN-NTime" pitchFamily="2" charset="0"/>
              </a:rPr>
              <a:t>chính</a:t>
            </a:r>
            <a:r>
              <a:rPr lang="en-US" sz="2400" b="1" dirty="0">
                <a:solidFill>
                  <a:srgbClr val="000000"/>
                </a:solidFill>
                <a:latin typeface="VN-NTime" pitchFamily="2" charset="0"/>
              </a:rPr>
              <a:t> </a:t>
            </a:r>
            <a:r>
              <a:rPr lang="en-US" sz="2400" b="1" dirty="0" err="1">
                <a:solidFill>
                  <a:srgbClr val="000000"/>
                </a:solidFill>
                <a:latin typeface="VN-NTime" pitchFamily="2" charset="0"/>
              </a:rPr>
              <a:t>xaùc</a:t>
            </a:r>
            <a:r>
              <a:rPr lang="en-US" sz="2400" b="1" dirty="0">
                <a:solidFill>
                  <a:srgbClr val="000000"/>
                </a:solidFill>
                <a:latin typeface="VN-NTime" pitchFamily="2" charset="0"/>
              </a:rPr>
              <a:t> </a:t>
            </a:r>
            <a:r>
              <a:rPr lang="en-US" sz="2400" b="1" dirty="0" err="1">
                <a:solidFill>
                  <a:srgbClr val="000000"/>
                </a:solidFill>
                <a:latin typeface="VN-NTime" pitchFamily="2" charset="0"/>
              </a:rPr>
              <a:t>hôn</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theå</a:t>
            </a:r>
            <a:r>
              <a:rPr lang="en-US" sz="2400" b="1" dirty="0">
                <a:solidFill>
                  <a:srgbClr val="000000"/>
                </a:solidFill>
                <a:latin typeface="VN-NTime" pitchFamily="2" charset="0"/>
              </a:rPr>
              <a:t> </a:t>
            </a:r>
            <a:r>
              <a:rPr lang="en-US" sz="2400" b="1" dirty="0" err="1">
                <a:solidFill>
                  <a:srgbClr val="000000"/>
                </a:solidFill>
                <a:latin typeface="VN-NTime" pitchFamily="2" charset="0"/>
              </a:rPr>
              <a:t>giaûi</a:t>
            </a:r>
            <a:r>
              <a:rPr lang="en-US" sz="2400" b="1" dirty="0">
                <a:solidFill>
                  <a:srgbClr val="000000"/>
                </a:solidFill>
                <a:latin typeface="VN-NTime" pitchFamily="2" charset="0"/>
              </a:rPr>
              <a:t> </a:t>
            </a:r>
            <a:r>
              <a:rPr lang="en-US" sz="2400" b="1" dirty="0" err="1">
                <a:solidFill>
                  <a:srgbClr val="000000"/>
                </a:solidFill>
                <a:latin typeface="VN-NTime" pitchFamily="2" charset="0"/>
              </a:rPr>
              <a:t>ñaùp</a:t>
            </a:r>
            <a:r>
              <a:rPr lang="en-US" sz="2400" b="1" dirty="0">
                <a:solidFill>
                  <a:srgbClr val="000000"/>
                </a:solidFill>
                <a:latin typeface="VN-NTime" pitchFamily="2" charset="0"/>
              </a:rPr>
              <a:t> </a:t>
            </a:r>
            <a:r>
              <a:rPr lang="en-US" sz="2400" dirty="0">
                <a:solidFill>
                  <a:srgbClr val="000000"/>
                </a:solidFill>
                <a:latin typeface="VN-NTime" pitchFamily="2" charset="0"/>
              </a:rPr>
              <a:t>(</a:t>
            </a:r>
            <a:r>
              <a:rPr lang="en-US" sz="2400" dirty="0" err="1">
                <a:solidFill>
                  <a:srgbClr val="000000"/>
                </a:solidFill>
                <a:latin typeface="VN-NTime" pitchFamily="2" charset="0"/>
              </a:rPr>
              <a:t>giaûi</a:t>
            </a:r>
            <a:r>
              <a:rPr lang="en-US" sz="2400" dirty="0">
                <a:solidFill>
                  <a:srgbClr val="000000"/>
                </a:solidFill>
                <a:latin typeface="VN-NTime" pitchFamily="2" charset="0"/>
              </a:rPr>
              <a:t> </a:t>
            </a:r>
            <a:r>
              <a:rPr lang="en-US" sz="2400" dirty="0" err="1">
                <a:solidFill>
                  <a:srgbClr val="000000"/>
                </a:solidFill>
                <a:latin typeface="VN-NTime" pitchFamily="2" charset="0"/>
              </a:rPr>
              <a:t>quyeát</a:t>
            </a:r>
            <a:r>
              <a:rPr lang="en-US" sz="2400" dirty="0">
                <a:solidFill>
                  <a:srgbClr val="000000"/>
                </a:solidFill>
                <a:latin typeface="VN-NTime" pitchFamily="2" charset="0"/>
              </a:rPr>
              <a:t>) </a:t>
            </a:r>
            <a:r>
              <a:rPr lang="en-US" sz="2400" b="1" dirty="0" err="1">
                <a:solidFill>
                  <a:srgbClr val="000000"/>
                </a:solidFill>
                <a:latin typeface="VN-NTime" pitchFamily="2" charset="0"/>
              </a:rPr>
              <a:t>toát</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vaán</a:t>
            </a:r>
            <a:r>
              <a:rPr lang="en-US" sz="2400" b="1" dirty="0">
                <a:solidFill>
                  <a:srgbClr val="000000"/>
                </a:solidFill>
                <a:latin typeface="VN-NTime" pitchFamily="2" charset="0"/>
              </a:rPr>
              <a:t> </a:t>
            </a:r>
            <a:r>
              <a:rPr lang="en-US" sz="2400" b="1" dirty="0" err="1">
                <a:solidFill>
                  <a:srgbClr val="000000"/>
                </a:solidFill>
                <a:latin typeface="VN-NTime" pitchFamily="2" charset="0"/>
              </a:rPr>
              <a:t>ñeà</a:t>
            </a:r>
            <a:r>
              <a:rPr lang="en-US" sz="2400" b="1" dirty="0">
                <a:solidFill>
                  <a:srgbClr val="000000"/>
                </a:solidFill>
                <a:latin typeface="VN-NTime" pitchFamily="2" charset="0"/>
              </a:rPr>
              <a:t> do </a:t>
            </a:r>
            <a:r>
              <a:rPr lang="en-US" sz="2400" b="1" dirty="0" err="1">
                <a:solidFill>
                  <a:srgbClr val="000000"/>
                </a:solidFill>
                <a:latin typeface="VN-NTime" pitchFamily="2" charset="0"/>
              </a:rPr>
              <a:t>noù</a:t>
            </a:r>
            <a:r>
              <a:rPr lang="en-US" sz="2400" b="1" dirty="0">
                <a:solidFill>
                  <a:srgbClr val="000000"/>
                </a:solidFill>
                <a:latin typeface="VN-NTime" pitchFamily="2" charset="0"/>
              </a:rPr>
              <a:t> </a:t>
            </a:r>
            <a:r>
              <a:rPr lang="en-US" sz="2400" b="1" dirty="0" err="1">
                <a:solidFill>
                  <a:srgbClr val="000000"/>
                </a:solidFill>
                <a:latin typeface="VN-NTime" pitchFamily="2" charset="0"/>
              </a:rPr>
              <a:t>ñaët</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a:t>
            </a:r>
          </a:p>
          <a:p>
            <a:pPr marL="342900" indent="-342900" algn="just">
              <a:spcBef>
                <a:spcPts val="400"/>
              </a:spcBef>
              <a:spcAft>
                <a:spcPts val="0"/>
              </a:spcAft>
              <a:buFont typeface="Arial" pitchFamily="34" charset="0"/>
              <a:buChar char="•"/>
            </a:pPr>
            <a:r>
              <a:rPr lang="en-US" sz="2400" b="1" dirty="0">
                <a:solidFill>
                  <a:srgbClr val="000000"/>
                </a:solidFill>
                <a:latin typeface="VN-NTime" pitchFamily="2" charset="0"/>
              </a:rPr>
              <a:t>Do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luoân</a:t>
            </a:r>
            <a:r>
              <a:rPr lang="en-US" sz="2400" b="1" dirty="0">
                <a:solidFill>
                  <a:srgbClr val="000000"/>
                </a:solidFill>
                <a:latin typeface="VN-NTime" pitchFamily="2" charset="0"/>
              </a:rPr>
              <a:t> </a:t>
            </a:r>
            <a:r>
              <a:rPr lang="en-US" sz="2400" b="1" dirty="0" err="1">
                <a:solidFill>
                  <a:srgbClr val="000000"/>
                </a:solidFill>
                <a:latin typeface="VN-NTime" pitchFamily="2" charset="0"/>
              </a:rPr>
              <a:t>vaän</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neân</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vaän</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theo</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khoâng</a:t>
            </a:r>
            <a:r>
              <a:rPr lang="en-US" sz="2400" b="1" dirty="0">
                <a:solidFill>
                  <a:srgbClr val="000000"/>
                </a:solidFill>
                <a:latin typeface="VN-NTime" pitchFamily="2" charset="0"/>
              </a:rPr>
              <a:t> </a:t>
            </a:r>
            <a:r>
              <a:rPr lang="en-US" sz="2400" b="1" dirty="0" err="1">
                <a:solidFill>
                  <a:srgbClr val="000000"/>
                </a:solidFill>
                <a:latin typeface="VN-NTime" pitchFamily="2" charset="0"/>
              </a:rPr>
              <a:t>rôi</a:t>
            </a:r>
            <a:r>
              <a:rPr lang="en-US" sz="2400" b="1" dirty="0">
                <a:solidFill>
                  <a:srgbClr val="000000"/>
                </a:solidFill>
                <a:latin typeface="VN-NTime" pitchFamily="2" charset="0"/>
              </a:rPr>
              <a:t> </a:t>
            </a:r>
            <a:r>
              <a:rPr lang="en-US" sz="2400" b="1" dirty="0" err="1">
                <a:solidFill>
                  <a:srgbClr val="000000"/>
                </a:solidFill>
                <a:latin typeface="VN-NTime" pitchFamily="2" charset="0"/>
              </a:rPr>
              <a:t>vaøo</a:t>
            </a:r>
            <a:r>
              <a:rPr lang="en-US" sz="2400" b="1" dirty="0">
                <a:solidFill>
                  <a:srgbClr val="000000"/>
                </a:solidFill>
                <a:latin typeface="VN-NTime" pitchFamily="2" charset="0"/>
              </a:rPr>
              <a:t> </a:t>
            </a:r>
            <a:r>
              <a:rPr lang="en-US" sz="2400" b="1" dirty="0" err="1">
                <a:solidFill>
                  <a:srgbClr val="000000"/>
                </a:solidFill>
                <a:latin typeface="VN-NTime" pitchFamily="2" charset="0"/>
              </a:rPr>
              <a:t>tình</a:t>
            </a:r>
            <a:r>
              <a:rPr lang="en-US" sz="2400" b="1" dirty="0">
                <a:solidFill>
                  <a:srgbClr val="000000"/>
                </a:solidFill>
                <a:latin typeface="VN-NTime" pitchFamily="2" charset="0"/>
              </a:rPr>
              <a:t> </a:t>
            </a:r>
            <a:r>
              <a:rPr lang="en-US" sz="2400" b="1" dirty="0" err="1">
                <a:solidFill>
                  <a:srgbClr val="000000"/>
                </a:solidFill>
                <a:latin typeface="VN-NTime" pitchFamily="2" charset="0"/>
              </a:rPr>
              <a:t>traïng</a:t>
            </a:r>
            <a:r>
              <a:rPr lang="en-US" sz="2400" b="1" dirty="0">
                <a:solidFill>
                  <a:srgbClr val="000000"/>
                </a:solidFill>
                <a:latin typeface="VN-NTime" pitchFamily="2" charset="0"/>
              </a:rPr>
              <a:t> </a:t>
            </a:r>
            <a:r>
              <a:rPr lang="en-US" sz="2400" b="1" dirty="0" err="1">
                <a:solidFill>
                  <a:srgbClr val="000000"/>
                </a:solidFill>
                <a:latin typeface="VN-NTime" pitchFamily="2" charset="0"/>
              </a:rPr>
              <a:t>laïc</a:t>
            </a:r>
            <a:r>
              <a:rPr lang="en-US" sz="2400" b="1" dirty="0">
                <a:solidFill>
                  <a:srgbClr val="000000"/>
                </a:solidFill>
                <a:latin typeface="VN-NTime" pitchFamily="2" charset="0"/>
              </a:rPr>
              <a:t> </a:t>
            </a:r>
            <a:r>
              <a:rPr lang="en-US" sz="2400" b="1" dirty="0" err="1">
                <a:solidFill>
                  <a:srgbClr val="000000"/>
                </a:solidFill>
                <a:latin typeface="VN-NTime" pitchFamily="2" charset="0"/>
              </a:rPr>
              <a:t>haäu</a:t>
            </a:r>
            <a:r>
              <a:rPr lang="en-US" sz="2400" b="1" dirty="0">
                <a:solidFill>
                  <a:srgbClr val="000000"/>
                </a:solidFill>
                <a:latin typeface="VN-NTime" pitchFamily="2" charset="0"/>
              </a:rPr>
              <a:t> hay </a:t>
            </a:r>
            <a:r>
              <a:rPr lang="en-US" sz="2400" b="1" dirty="0" err="1">
                <a:solidFill>
                  <a:srgbClr val="000000"/>
                </a:solidFill>
                <a:latin typeface="VN-NTime" pitchFamily="2" charset="0"/>
              </a:rPr>
              <a:t>vieãn</a:t>
            </a:r>
            <a:r>
              <a:rPr lang="en-US" sz="2400" b="1" dirty="0">
                <a:solidFill>
                  <a:srgbClr val="000000"/>
                </a:solidFill>
                <a:latin typeface="VN-NTime" pitchFamily="2" charset="0"/>
              </a:rPr>
              <a:t> </a:t>
            </a:r>
            <a:r>
              <a:rPr lang="en-US" sz="2400" b="1" dirty="0" err="1">
                <a:solidFill>
                  <a:srgbClr val="000000"/>
                </a:solidFill>
                <a:latin typeface="VN-NTime" pitchFamily="2" charset="0"/>
              </a:rPr>
              <a:t>vong</a:t>
            </a:r>
            <a:r>
              <a:rPr lang="en-US" sz="2400" b="1" dirty="0">
                <a:solidFill>
                  <a:srgbClr val="000000"/>
                </a:solidFill>
                <a:latin typeface="VN-NTime" pitchFamily="2" charset="0"/>
              </a:rPr>
              <a:t>.</a:t>
            </a:r>
            <a:r>
              <a:rPr lang="en-US" sz="2400" b="1" dirty="0">
                <a:solidFill>
                  <a:srgbClr val="000066"/>
                </a:solidFill>
                <a:latin typeface="VN-NTime" pitchFamily="2" charset="0"/>
              </a:rPr>
              <a:t> </a:t>
            </a:r>
          </a:p>
        </p:txBody>
      </p:sp>
      <p:sp>
        <p:nvSpPr>
          <p:cNvPr id="90" name="Rounded Rectangle 89"/>
          <p:cNvSpPr/>
          <p:nvPr/>
        </p:nvSpPr>
        <p:spPr>
          <a:xfrm>
            <a:off x="43198" y="6047096"/>
            <a:ext cx="9808169" cy="762041"/>
          </a:xfrm>
          <a:prstGeom prst="roundRect">
            <a:avLst>
              <a:gd name="adj" fmla="val 2348"/>
            </a:avLst>
          </a:prstGeom>
          <a:solidFill>
            <a:schemeClr val="tx2">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Bef>
                <a:spcPts val="400"/>
              </a:spcBef>
              <a:spcAft>
                <a:spcPts val="0"/>
              </a:spcAft>
            </a:pPr>
            <a:r>
              <a:rPr lang="en-US" sz="2400" dirty="0" err="1">
                <a:solidFill>
                  <a:srgbClr val="000066"/>
                </a:solidFill>
                <a:latin typeface="VNI-Swiss-Condense"/>
              </a:rPr>
              <a:t>Thöïc</a:t>
            </a:r>
            <a:r>
              <a:rPr lang="en-US" sz="2400" dirty="0">
                <a:solidFill>
                  <a:srgbClr val="000066"/>
                </a:solidFill>
                <a:latin typeface="VNI-Swiss-Condense"/>
              </a:rPr>
              <a:t> </a:t>
            </a:r>
            <a:r>
              <a:rPr lang="en-US" sz="2400" dirty="0" err="1">
                <a:solidFill>
                  <a:srgbClr val="000066"/>
                </a:solidFill>
                <a:latin typeface="VNI-Swiss-Condense"/>
              </a:rPr>
              <a:t>tieãn</a:t>
            </a:r>
            <a:r>
              <a:rPr lang="en-US" sz="2400" dirty="0">
                <a:solidFill>
                  <a:srgbClr val="000066"/>
                </a:solidFill>
                <a:latin typeface="VNI-Swiss-Condense"/>
              </a:rPr>
              <a:t> </a:t>
            </a:r>
            <a:r>
              <a:rPr lang="en-US" sz="2400" dirty="0" err="1">
                <a:solidFill>
                  <a:srgbClr val="000066"/>
                </a:solidFill>
                <a:latin typeface="VNI-Swiss-Condense"/>
              </a:rPr>
              <a:t>thuùc</a:t>
            </a:r>
            <a:r>
              <a:rPr lang="en-US" sz="2400" dirty="0">
                <a:solidFill>
                  <a:srgbClr val="000066"/>
                </a:solidFill>
                <a:latin typeface="VNI-Swiss-Condense"/>
              </a:rPr>
              <a:t> </a:t>
            </a:r>
            <a:r>
              <a:rPr lang="en-US" sz="2400" dirty="0" err="1">
                <a:solidFill>
                  <a:srgbClr val="000066"/>
                </a:solidFill>
                <a:latin typeface="VNI-Swiss-Condense"/>
              </a:rPr>
              <a:t>ñaåy</a:t>
            </a:r>
            <a:r>
              <a:rPr lang="en-US" sz="2400" dirty="0">
                <a:solidFill>
                  <a:srgbClr val="000066"/>
                </a:solidFill>
                <a:latin typeface="VNI-Swiss-Condense"/>
              </a:rPr>
              <a:t> </a:t>
            </a:r>
            <a:r>
              <a:rPr lang="en-US" sz="2400" dirty="0" err="1">
                <a:solidFill>
                  <a:srgbClr val="000066"/>
                </a:solidFill>
                <a:latin typeface="VNI-Swiss-Condense"/>
              </a:rPr>
              <a:t>caùc</a:t>
            </a:r>
            <a:r>
              <a:rPr lang="en-US" sz="2400" dirty="0">
                <a:solidFill>
                  <a:srgbClr val="000066"/>
                </a:solidFill>
                <a:latin typeface="VNI-Swiss-Condense"/>
              </a:rPr>
              <a:t> </a:t>
            </a:r>
            <a:r>
              <a:rPr lang="en-US" sz="2400" dirty="0" err="1">
                <a:solidFill>
                  <a:srgbClr val="000066"/>
                </a:solidFill>
                <a:latin typeface="VNI-Swiss-Condense"/>
              </a:rPr>
              <a:t>ngaønh</a:t>
            </a:r>
            <a:r>
              <a:rPr lang="en-US" sz="2400" dirty="0">
                <a:solidFill>
                  <a:srgbClr val="000066"/>
                </a:solidFill>
                <a:latin typeface="VNI-Swiss-Condense"/>
              </a:rPr>
              <a:t> </a:t>
            </a:r>
            <a:r>
              <a:rPr lang="en-US" sz="2400" dirty="0" err="1">
                <a:solidFill>
                  <a:srgbClr val="000066"/>
                </a:solidFill>
                <a:latin typeface="VNI-Swiss-Condense"/>
              </a:rPr>
              <a:t>khoa</a:t>
            </a:r>
            <a:r>
              <a:rPr lang="en-US" sz="2400" dirty="0">
                <a:solidFill>
                  <a:srgbClr val="000066"/>
                </a:solidFill>
                <a:latin typeface="VNI-Swiss-Condense"/>
              </a:rPr>
              <a:t> </a:t>
            </a:r>
            <a:r>
              <a:rPr lang="en-US" sz="2400" dirty="0" err="1">
                <a:solidFill>
                  <a:srgbClr val="000066"/>
                </a:solidFill>
                <a:latin typeface="VNI-Swiss-Condense"/>
              </a:rPr>
              <a:t>hoïc</a:t>
            </a:r>
            <a:r>
              <a:rPr lang="en-US" sz="2400" dirty="0">
                <a:solidFill>
                  <a:srgbClr val="000066"/>
                </a:solidFill>
                <a:latin typeface="VNI-Swiss-Condense"/>
              </a:rPr>
              <a:t> </a:t>
            </a:r>
            <a:r>
              <a:rPr lang="en-US" sz="2400" dirty="0" err="1">
                <a:solidFill>
                  <a:srgbClr val="000066"/>
                </a:solidFill>
                <a:latin typeface="VNI-Swiss-Condense"/>
              </a:rPr>
              <a:t>ra</a:t>
            </a:r>
            <a:r>
              <a:rPr lang="en-US" sz="2400" dirty="0">
                <a:solidFill>
                  <a:srgbClr val="000066"/>
                </a:solidFill>
                <a:latin typeface="VNI-Swiss-Condense"/>
              </a:rPr>
              <a:t> </a:t>
            </a:r>
            <a:r>
              <a:rPr lang="en-US" sz="2400" dirty="0" err="1">
                <a:solidFill>
                  <a:srgbClr val="000066"/>
                </a:solidFill>
                <a:latin typeface="VNI-Swiss-Condense"/>
              </a:rPr>
              <a:t>ñôøi</a:t>
            </a:r>
            <a:r>
              <a:rPr lang="en-US" sz="2400" dirty="0">
                <a:solidFill>
                  <a:srgbClr val="000066"/>
                </a:solidFill>
                <a:latin typeface="VNI-Swiss-Condense"/>
              </a:rPr>
              <a:t>, </a:t>
            </a:r>
            <a:r>
              <a:rPr lang="en-US" sz="2400" dirty="0" err="1">
                <a:solidFill>
                  <a:srgbClr val="000066"/>
                </a:solidFill>
                <a:latin typeface="VNI-Swiss-Condense"/>
              </a:rPr>
              <a:t>phaùt</a:t>
            </a:r>
            <a:r>
              <a:rPr lang="en-US" sz="2400" dirty="0">
                <a:solidFill>
                  <a:srgbClr val="000066"/>
                </a:solidFill>
                <a:latin typeface="VNI-Swiss-Condense"/>
              </a:rPr>
              <a:t> </a:t>
            </a:r>
            <a:r>
              <a:rPr lang="en-US" sz="2400" dirty="0" err="1">
                <a:solidFill>
                  <a:srgbClr val="000066"/>
                </a:solidFill>
                <a:latin typeface="VNI-Swiss-Condense"/>
              </a:rPr>
              <a:t>trieån</a:t>
            </a:r>
            <a:r>
              <a:rPr lang="en-US" sz="2400" dirty="0">
                <a:solidFill>
                  <a:srgbClr val="000066"/>
                </a:solidFill>
                <a:latin typeface="VNI-Swiss-Condense"/>
              </a:rPr>
              <a:t>. ‘</a:t>
            </a:r>
            <a:r>
              <a:rPr lang="en-US" sz="2400" dirty="0" err="1">
                <a:solidFill>
                  <a:srgbClr val="000066"/>
                </a:solidFill>
                <a:latin typeface="VNI-Swiss-Condense"/>
              </a:rPr>
              <a:t>Quan</a:t>
            </a:r>
            <a:r>
              <a:rPr lang="en-US" sz="2400" dirty="0">
                <a:solidFill>
                  <a:srgbClr val="000066"/>
                </a:solidFill>
                <a:latin typeface="VNI-Swiss-Condense"/>
              </a:rPr>
              <a:t> </a:t>
            </a:r>
            <a:r>
              <a:rPr lang="en-US" sz="2400" dirty="0" err="1">
                <a:solidFill>
                  <a:srgbClr val="000066"/>
                </a:solidFill>
                <a:latin typeface="VNI-Swiss-Condense"/>
              </a:rPr>
              <a:t>ñieåm</a:t>
            </a:r>
            <a:r>
              <a:rPr lang="en-US" sz="2400" dirty="0">
                <a:solidFill>
                  <a:srgbClr val="000066"/>
                </a:solidFill>
                <a:latin typeface="VNI-Swiss-Condense"/>
              </a:rPr>
              <a:t> </a:t>
            </a:r>
            <a:r>
              <a:rPr lang="en-US" sz="2400" dirty="0" err="1">
                <a:solidFill>
                  <a:srgbClr val="000066"/>
                </a:solidFill>
                <a:latin typeface="VNI-Swiss-Condense"/>
              </a:rPr>
              <a:t>veà</a:t>
            </a:r>
            <a:r>
              <a:rPr lang="en-US" sz="2400" dirty="0">
                <a:solidFill>
                  <a:srgbClr val="000066"/>
                </a:solidFill>
                <a:latin typeface="VNI-Swiss-Condense"/>
              </a:rPr>
              <a:t> </a:t>
            </a:r>
            <a:r>
              <a:rPr lang="en-US" sz="2400" dirty="0" err="1">
                <a:solidFill>
                  <a:srgbClr val="000066"/>
                </a:solidFill>
                <a:latin typeface="VNI-Swiss-Condense"/>
              </a:rPr>
              <a:t>ñôøi</a:t>
            </a:r>
            <a:r>
              <a:rPr lang="en-US" sz="2400" dirty="0">
                <a:solidFill>
                  <a:srgbClr val="000066"/>
                </a:solidFill>
                <a:latin typeface="VNI-Swiss-Condense"/>
              </a:rPr>
              <a:t> </a:t>
            </a:r>
            <a:r>
              <a:rPr lang="en-US" sz="2400" dirty="0" err="1">
                <a:solidFill>
                  <a:srgbClr val="000066"/>
                </a:solidFill>
                <a:latin typeface="VNI-Swiss-Condense"/>
              </a:rPr>
              <a:t>soáng</a:t>
            </a:r>
            <a:r>
              <a:rPr lang="en-US" sz="2400" dirty="0">
                <a:solidFill>
                  <a:srgbClr val="000066"/>
                </a:solidFill>
                <a:latin typeface="VNI-Swiss-Condense"/>
              </a:rPr>
              <a:t>, </a:t>
            </a:r>
            <a:r>
              <a:rPr lang="en-US" sz="2400" dirty="0" err="1">
                <a:solidFill>
                  <a:srgbClr val="000066"/>
                </a:solidFill>
                <a:latin typeface="VNI-Swiss-Condense"/>
              </a:rPr>
              <a:t>veà</a:t>
            </a:r>
            <a:r>
              <a:rPr lang="en-US" sz="2400" dirty="0">
                <a:solidFill>
                  <a:srgbClr val="000066"/>
                </a:solidFill>
                <a:latin typeface="VNI-Swiss-Condense"/>
              </a:rPr>
              <a:t> </a:t>
            </a:r>
            <a:r>
              <a:rPr lang="en-US" sz="2400" dirty="0" err="1">
                <a:solidFill>
                  <a:srgbClr val="000066"/>
                </a:solidFill>
                <a:latin typeface="VNI-Swiss-Condense"/>
              </a:rPr>
              <a:t>thöïc</a:t>
            </a:r>
            <a:r>
              <a:rPr lang="en-US" sz="2400" dirty="0">
                <a:solidFill>
                  <a:srgbClr val="000066"/>
                </a:solidFill>
                <a:latin typeface="VNI-Swiss-Condense"/>
              </a:rPr>
              <a:t> </a:t>
            </a:r>
            <a:r>
              <a:rPr lang="en-US" sz="2400" dirty="0" err="1">
                <a:solidFill>
                  <a:srgbClr val="000066"/>
                </a:solidFill>
                <a:latin typeface="VNI-Swiss-Condense"/>
              </a:rPr>
              <a:t>tieãn</a:t>
            </a:r>
            <a:r>
              <a:rPr lang="en-US" sz="2400" dirty="0">
                <a:solidFill>
                  <a:srgbClr val="000066"/>
                </a:solidFill>
                <a:latin typeface="VNI-Swiss-Condense"/>
              </a:rPr>
              <a:t>, </a:t>
            </a:r>
            <a:r>
              <a:rPr lang="en-US" sz="2400" dirty="0" err="1">
                <a:solidFill>
                  <a:srgbClr val="000066"/>
                </a:solidFill>
                <a:latin typeface="VNI-Swiss-Condense"/>
              </a:rPr>
              <a:t>phaûi</a:t>
            </a:r>
            <a:r>
              <a:rPr lang="en-US" sz="2400" dirty="0">
                <a:solidFill>
                  <a:srgbClr val="000066"/>
                </a:solidFill>
                <a:latin typeface="VNI-Swiss-Condense"/>
              </a:rPr>
              <a:t> </a:t>
            </a:r>
            <a:r>
              <a:rPr lang="en-US" sz="2400" dirty="0" err="1">
                <a:solidFill>
                  <a:srgbClr val="000066"/>
                </a:solidFill>
                <a:latin typeface="VNI-Swiss-Condense"/>
              </a:rPr>
              <a:t>laø</a:t>
            </a:r>
            <a:r>
              <a:rPr lang="en-US" sz="2400" dirty="0">
                <a:solidFill>
                  <a:srgbClr val="000066"/>
                </a:solidFill>
                <a:latin typeface="VNI-Swiss-Condense"/>
              </a:rPr>
              <a:t> </a:t>
            </a:r>
            <a:r>
              <a:rPr lang="en-US" sz="2400" dirty="0" err="1">
                <a:solidFill>
                  <a:srgbClr val="000066"/>
                </a:solidFill>
                <a:latin typeface="VNI-Swiss-Condense"/>
              </a:rPr>
              <a:t>quan</a:t>
            </a:r>
            <a:r>
              <a:rPr lang="en-US" sz="2400" dirty="0">
                <a:solidFill>
                  <a:srgbClr val="000066"/>
                </a:solidFill>
                <a:latin typeface="VNI-Swiss-Condense"/>
              </a:rPr>
              <a:t> </a:t>
            </a:r>
            <a:r>
              <a:rPr lang="en-US" sz="2400" dirty="0" err="1">
                <a:solidFill>
                  <a:srgbClr val="000066"/>
                </a:solidFill>
                <a:latin typeface="VNI-Swiss-Condense"/>
              </a:rPr>
              <a:t>ñieåm</a:t>
            </a:r>
            <a:r>
              <a:rPr lang="en-US" sz="2400" dirty="0">
                <a:solidFill>
                  <a:srgbClr val="000066"/>
                </a:solidFill>
                <a:latin typeface="VNI-Swiss-Condense"/>
              </a:rPr>
              <a:t> </a:t>
            </a:r>
            <a:r>
              <a:rPr lang="en-US" sz="2400" dirty="0" err="1">
                <a:solidFill>
                  <a:srgbClr val="000066"/>
                </a:solidFill>
                <a:latin typeface="VNI-Swiss-Condense"/>
              </a:rPr>
              <a:t>thöù</a:t>
            </a:r>
            <a:r>
              <a:rPr lang="en-US" sz="2400" dirty="0">
                <a:solidFill>
                  <a:srgbClr val="000066"/>
                </a:solidFill>
                <a:latin typeface="VNI-Swiss-Condense"/>
              </a:rPr>
              <a:t> </a:t>
            </a:r>
            <a:r>
              <a:rPr lang="en-US" sz="2400" dirty="0" err="1">
                <a:solidFill>
                  <a:srgbClr val="000066"/>
                </a:solidFill>
                <a:latin typeface="VNI-Swiss-Condense"/>
              </a:rPr>
              <a:t>nhaát</a:t>
            </a:r>
            <a:r>
              <a:rPr lang="en-US" sz="2400" dirty="0">
                <a:solidFill>
                  <a:srgbClr val="000066"/>
                </a:solidFill>
                <a:latin typeface="VNI-Swiss-Condense"/>
              </a:rPr>
              <a:t> </a:t>
            </a:r>
            <a:r>
              <a:rPr lang="en-US" sz="2400" dirty="0" err="1">
                <a:solidFill>
                  <a:srgbClr val="000066"/>
                </a:solidFill>
                <a:latin typeface="VNI-Swiss-Condense"/>
              </a:rPr>
              <a:t>vaø</a:t>
            </a:r>
            <a:r>
              <a:rPr lang="en-US" sz="2400" dirty="0">
                <a:solidFill>
                  <a:srgbClr val="000066"/>
                </a:solidFill>
                <a:latin typeface="VNI-Swiss-Condense"/>
              </a:rPr>
              <a:t> </a:t>
            </a:r>
            <a:r>
              <a:rPr lang="en-US" sz="2400" dirty="0" err="1">
                <a:solidFill>
                  <a:srgbClr val="000066"/>
                </a:solidFill>
                <a:latin typeface="VNI-Swiss-Condense"/>
              </a:rPr>
              <a:t>cô</a:t>
            </a:r>
            <a:r>
              <a:rPr lang="en-US" sz="2400" dirty="0">
                <a:solidFill>
                  <a:srgbClr val="000066"/>
                </a:solidFill>
                <a:latin typeface="VNI-Swiss-Condense"/>
              </a:rPr>
              <a:t> </a:t>
            </a:r>
            <a:r>
              <a:rPr lang="en-US" sz="2400" dirty="0" err="1">
                <a:solidFill>
                  <a:srgbClr val="000066"/>
                </a:solidFill>
                <a:latin typeface="VNI-Swiss-Condense"/>
              </a:rPr>
              <a:t>baûn</a:t>
            </a:r>
            <a:r>
              <a:rPr lang="en-US" sz="2400" dirty="0">
                <a:solidFill>
                  <a:srgbClr val="000066"/>
                </a:solidFill>
                <a:latin typeface="VNI-Swiss-Condense"/>
              </a:rPr>
              <a:t> </a:t>
            </a:r>
            <a:r>
              <a:rPr lang="en-US" sz="2400" dirty="0" err="1">
                <a:solidFill>
                  <a:srgbClr val="000066"/>
                </a:solidFill>
                <a:latin typeface="VNI-Swiss-Condense"/>
              </a:rPr>
              <a:t>cuûa</a:t>
            </a:r>
            <a:r>
              <a:rPr lang="en-US" sz="2400" dirty="0">
                <a:solidFill>
                  <a:srgbClr val="000066"/>
                </a:solidFill>
                <a:latin typeface="VNI-Swiss-Condense"/>
              </a:rPr>
              <a:t> </a:t>
            </a:r>
            <a:r>
              <a:rPr lang="en-US" sz="2400" dirty="0" err="1">
                <a:solidFill>
                  <a:srgbClr val="000066"/>
                </a:solidFill>
                <a:latin typeface="VNI-Swiss-Condense"/>
              </a:rPr>
              <a:t>lyù</a:t>
            </a:r>
            <a:r>
              <a:rPr lang="en-US" sz="2400" dirty="0">
                <a:solidFill>
                  <a:srgbClr val="000066"/>
                </a:solidFill>
                <a:latin typeface="VNI-Swiss-Condense"/>
              </a:rPr>
              <a:t> </a:t>
            </a:r>
            <a:r>
              <a:rPr lang="en-US" sz="2400" dirty="0" err="1">
                <a:solidFill>
                  <a:srgbClr val="000066"/>
                </a:solidFill>
                <a:latin typeface="VNI-Swiss-Condense"/>
              </a:rPr>
              <a:t>luaän</a:t>
            </a:r>
            <a:r>
              <a:rPr lang="en-US" sz="2400" dirty="0">
                <a:solidFill>
                  <a:srgbClr val="000066"/>
                </a:solidFill>
                <a:latin typeface="VNI-Swiss-Condense"/>
              </a:rPr>
              <a:t> </a:t>
            </a:r>
            <a:r>
              <a:rPr lang="en-US" sz="2400" dirty="0" err="1">
                <a:solidFill>
                  <a:srgbClr val="000066"/>
                </a:solidFill>
                <a:latin typeface="VNI-Swiss-Condense"/>
              </a:rPr>
              <a:t>veà</a:t>
            </a:r>
            <a:r>
              <a:rPr lang="en-US" sz="2400" dirty="0">
                <a:solidFill>
                  <a:srgbClr val="000066"/>
                </a:solidFill>
                <a:latin typeface="VNI-Swiss-Condense"/>
              </a:rPr>
              <a:t> </a:t>
            </a:r>
            <a:r>
              <a:rPr lang="en-US" sz="2400" dirty="0" err="1">
                <a:solidFill>
                  <a:srgbClr val="000066"/>
                </a:solidFill>
                <a:latin typeface="VNI-Swiss-Condense"/>
              </a:rPr>
              <a:t>nhaän</a:t>
            </a:r>
            <a:r>
              <a:rPr lang="en-US" sz="2400" dirty="0">
                <a:solidFill>
                  <a:srgbClr val="000066"/>
                </a:solidFill>
                <a:latin typeface="VNI-Swiss-Condense"/>
              </a:rPr>
              <a:t> </a:t>
            </a:r>
            <a:r>
              <a:rPr lang="en-US" sz="2400" dirty="0" err="1">
                <a:solidFill>
                  <a:srgbClr val="000066"/>
                </a:solidFill>
                <a:latin typeface="VNI-Swiss-Condense"/>
              </a:rPr>
              <a:t>thöùc</a:t>
            </a:r>
            <a:r>
              <a:rPr lang="en-US" sz="2400" dirty="0">
                <a:solidFill>
                  <a:srgbClr val="000066"/>
                </a:solidFill>
                <a:latin typeface="VNI-Swiss-Condense"/>
              </a:rPr>
              <a:t>’ </a:t>
            </a:r>
            <a:r>
              <a:rPr lang="en-US" sz="2400" dirty="0">
                <a:solidFill>
                  <a:srgbClr val="0000CC"/>
                </a:solidFill>
                <a:latin typeface="VNI-Swiss-Condense"/>
              </a:rPr>
              <a:t>– </a:t>
            </a:r>
            <a:r>
              <a:rPr lang="en-US" sz="2400" dirty="0" err="1">
                <a:solidFill>
                  <a:srgbClr val="0000CC"/>
                </a:solidFill>
                <a:latin typeface="VNI-Swiss-Condense"/>
              </a:rPr>
              <a:t>V.I.Leânin</a:t>
            </a:r>
            <a:endParaRPr lang="en-US" sz="2400" dirty="0">
              <a:solidFill>
                <a:srgbClr val="0000CC"/>
              </a:solidFill>
              <a:latin typeface="VNI-Swiss-Condense"/>
            </a:endParaRPr>
          </a:p>
        </p:txBody>
      </p: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latin typeface="VNI-Swiss-Condense" pitchFamily="2" charset="0"/>
              </a:rPr>
              <a:t>Phaïm</a:t>
            </a:r>
            <a:r>
              <a:rPr lang="en-US" sz="2400" b="1" dirty="0">
                <a:latin typeface="VNI-Swiss-Condense" pitchFamily="2" charset="0"/>
              </a:rPr>
              <a:t> </a:t>
            </a:r>
            <a:r>
              <a:rPr lang="en-US" sz="2400" b="1" dirty="0" err="1">
                <a:latin typeface="VNI-Swiss-Condense" pitchFamily="2" charset="0"/>
              </a:rPr>
              <a:t>truø</a:t>
            </a:r>
            <a:r>
              <a:rPr lang="en-US" sz="2400" b="1" dirty="0">
                <a:latin typeface="VNI-Swiss-Condense" pitchFamily="2" charset="0"/>
              </a:rPr>
              <a:t> </a:t>
            </a:r>
            <a:r>
              <a:rPr lang="en-US" sz="2400" b="1" dirty="0" err="1">
                <a:latin typeface="VNI-Swiss-Condense" pitchFamily="2" charset="0"/>
              </a:rPr>
              <a:t>thöïc</a:t>
            </a:r>
            <a:r>
              <a:rPr lang="en-US" sz="2400" b="1" dirty="0">
                <a:latin typeface="VNI-Swiss-Condense" pitchFamily="2" charset="0"/>
              </a:rPr>
              <a:t> </a:t>
            </a:r>
            <a:r>
              <a:rPr lang="en-US" sz="2400" b="1" dirty="0" err="1">
                <a:latin typeface="VNI-Swiss-Condense" pitchFamily="2" charset="0"/>
              </a:rPr>
              <a:t>tieãn</a:t>
            </a:r>
            <a:r>
              <a:rPr lang="en-US" sz="2400" b="1" dirty="0">
                <a:latin typeface="VNI-Swiss-Condense" pitchFamily="2" charset="0"/>
              </a:rPr>
              <a:t> - </a:t>
            </a:r>
            <a:r>
              <a:rPr lang="en-US" sz="2400" b="1" dirty="0" err="1">
                <a:latin typeface="VNI-Swiss-Condense" pitchFamily="2" charset="0"/>
              </a:rPr>
              <a:t>nhaän</a:t>
            </a:r>
            <a:r>
              <a:rPr lang="en-US" sz="2400" b="1" dirty="0">
                <a:latin typeface="VNI-Swiss-Condense" pitchFamily="2" charset="0"/>
              </a:rPr>
              <a:t> </a:t>
            </a:r>
            <a:r>
              <a:rPr lang="en-US" sz="2400" b="1" dirty="0" err="1">
                <a:latin typeface="VNI-Swiss-Condense" pitchFamily="2" charset="0"/>
              </a:rPr>
              <a:t>thöùc</a:t>
            </a:r>
            <a:r>
              <a:rPr lang="en-US" sz="2400" b="1" dirty="0">
                <a:latin typeface="VNI-Swiss-Condense" pitchFamily="2" charset="0"/>
              </a:rPr>
              <a:t> &amp; </a:t>
            </a:r>
            <a:r>
              <a:rPr lang="en-US" sz="2400" b="1" dirty="0" err="1">
                <a:latin typeface="VNI-Swiss-Condense" pitchFamily="2" charset="0"/>
              </a:rPr>
              <a:t>nguyeân</a:t>
            </a:r>
            <a:r>
              <a:rPr lang="en-US" sz="2400" b="1" dirty="0">
                <a:latin typeface="VNI-Swiss-Condense" pitchFamily="2" charset="0"/>
              </a:rPr>
              <a:t> </a:t>
            </a:r>
            <a:r>
              <a:rPr lang="en-US" sz="2400" b="1" dirty="0" err="1">
                <a:latin typeface="VNI-Swiss-Condense" pitchFamily="2" charset="0"/>
              </a:rPr>
              <a:t>taéc</a:t>
            </a:r>
            <a:r>
              <a:rPr lang="en-US" sz="2400" b="1" dirty="0">
                <a:latin typeface="VNI-Swiss-Condense" pitchFamily="2" charset="0"/>
              </a:rPr>
              <a:t> </a:t>
            </a:r>
            <a:r>
              <a:rPr lang="en-US" sz="2400" b="1" dirty="0" err="1">
                <a:latin typeface="VNI-Swiss-Condense" pitchFamily="2" charset="0"/>
              </a:rPr>
              <a:t>thoáng</a:t>
            </a:r>
            <a:r>
              <a:rPr lang="en-US" sz="2400" b="1" dirty="0">
                <a:latin typeface="VNI-Swiss-Condense" pitchFamily="2" charset="0"/>
              </a:rPr>
              <a:t> </a:t>
            </a:r>
            <a:r>
              <a:rPr lang="en-US" sz="2400" b="1" dirty="0" err="1">
                <a:latin typeface="VNI-Swiss-Condense" pitchFamily="2" charset="0"/>
              </a:rPr>
              <a:t>nhaát</a:t>
            </a:r>
            <a:r>
              <a:rPr lang="en-US" sz="2400" b="1" dirty="0">
                <a:latin typeface="VNI-Swiss-Condense" pitchFamily="2" charset="0"/>
              </a:rPr>
              <a:t> </a:t>
            </a:r>
            <a:r>
              <a:rPr lang="en-US" sz="2400" b="1" dirty="0" err="1">
                <a:latin typeface="VNI-Swiss-Condense" pitchFamily="2" charset="0"/>
              </a:rPr>
              <a:t>lyù</a:t>
            </a:r>
            <a:r>
              <a:rPr lang="en-US" sz="2400" b="1" dirty="0">
                <a:latin typeface="VNI-Swiss-Condense" pitchFamily="2" charset="0"/>
              </a:rPr>
              <a:t> </a:t>
            </a:r>
            <a:r>
              <a:rPr lang="en-US" sz="2400" b="1" dirty="0" err="1">
                <a:latin typeface="VNI-Swiss-Condense" pitchFamily="2" charset="0"/>
              </a:rPr>
              <a:t>luaän</a:t>
            </a:r>
            <a:r>
              <a:rPr lang="en-US" sz="2400" b="1" dirty="0">
                <a:latin typeface="VNI-Swiss-Condense" pitchFamily="2" charset="0"/>
              </a:rPr>
              <a:t> </a:t>
            </a:r>
            <a:r>
              <a:rPr lang="en-US" sz="2400" b="1" dirty="0" err="1">
                <a:latin typeface="VNI-Swiss-Condense" pitchFamily="2" charset="0"/>
              </a:rPr>
              <a:t>vaø</a:t>
            </a:r>
            <a:r>
              <a:rPr lang="en-US" sz="2400" b="1" dirty="0">
                <a:latin typeface="VNI-Swiss-Condense" pitchFamily="2" charset="0"/>
              </a:rPr>
              <a:t> </a:t>
            </a:r>
            <a:r>
              <a:rPr lang="en-US" sz="2400" b="1" dirty="0" err="1">
                <a:latin typeface="VNI-Swiss-Condense" pitchFamily="2" charset="0"/>
              </a:rPr>
              <a:t>th.tieãn</a:t>
            </a:r>
            <a:endParaRPr lang="en-US" sz="2400" b="1" spc="-50" dirty="0">
              <a:latin typeface="VNI-Swiss-Condense" pitchFamily="2" charset="0"/>
            </a:endParaRPr>
          </a:p>
        </p:txBody>
      </p:sp>
    </p:spTree>
    <p:extLst>
      <p:ext uri="{BB962C8B-B14F-4D97-AF65-F5344CB8AC3E}">
        <p14:creationId xmlns:p14="http://schemas.microsoft.com/office/powerpoint/2010/main" val="3822586309"/>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Effect transition="in" filter="fade">
                                      <p:cBhvr>
                                        <p:cTn id="43" dur="500"/>
                                        <p:tgtEl>
                                          <p:spTgt spid="17">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7">
                                            <p:txEl>
                                              <p:pRg st="1" end="1"/>
                                            </p:txEl>
                                          </p:spTgt>
                                        </p:tgtEl>
                                        <p:attrNameLst>
                                          <p:attrName>style.visibility</p:attrName>
                                        </p:attrNameLst>
                                      </p:cBhvr>
                                      <p:to>
                                        <p:strVal val="visible"/>
                                      </p:to>
                                    </p:set>
                                    <p:animEffect transition="in" filter="fade">
                                      <p:cBhvr>
                                        <p:cTn id="48" dur="500"/>
                                        <p:tgtEl>
                                          <p:spTgt spid="17">
                                            <p:txEl>
                                              <p:pRg st="1" end="1"/>
                                            </p:txEl>
                                          </p:spTgt>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xEl>
                                              <p:pRg st="0" end="0"/>
                                            </p:txEl>
                                          </p:spTgt>
                                        </p:tgtEl>
                                        <p:attrNameLst>
                                          <p:attrName>style.visibility</p:attrName>
                                        </p:attrNameLst>
                                      </p:cBhvr>
                                      <p:to>
                                        <p:strVal val="visible"/>
                                      </p:to>
                                    </p:set>
                                    <p:animEffect transition="in" filter="fade">
                                      <p:cBhvr>
                                        <p:cTn id="55" dur="500"/>
                                        <p:tgtEl>
                                          <p:spTgt spid="23">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xEl>
                                              <p:pRg st="1" end="1"/>
                                            </p:txEl>
                                          </p:spTgt>
                                        </p:tgtEl>
                                        <p:attrNameLst>
                                          <p:attrName>style.visibility</p:attrName>
                                        </p:attrNameLst>
                                      </p:cBhvr>
                                      <p:to>
                                        <p:strVal val="visible"/>
                                      </p:to>
                                    </p:set>
                                    <p:animEffect transition="in" filter="fade">
                                      <p:cBhvr>
                                        <p:cTn id="60" dur="500"/>
                                        <p:tgtEl>
                                          <p:spTgt spid="23">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8" grpId="0" animBg="1"/>
      <p:bldP spid="16" grpId="0" animBg="1"/>
      <p:bldP spid="17" grpId="0" animBg="1"/>
      <p:bldP spid="23" grpId="0" animBg="1"/>
      <p:bldP spid="9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46" name="Rounded Rectangle 45"/>
          <p:cNvSpPr/>
          <p:nvPr/>
        </p:nvSpPr>
        <p:spPr>
          <a:xfrm>
            <a:off x="40944" y="1524000"/>
            <a:ext cx="1490993" cy="2313412"/>
          </a:xfrm>
          <a:prstGeom prst="roundRect">
            <a:avLst>
              <a:gd name="adj" fmla="val 7637"/>
            </a:avLst>
          </a:prstGeom>
          <a:solidFill>
            <a:schemeClr val="accent1">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eaLnBrk="0" hangingPunct="0">
              <a:spcBef>
                <a:spcPts val="0"/>
              </a:spcBef>
              <a:spcAft>
                <a:spcPts val="0"/>
              </a:spcAft>
            </a:pPr>
            <a:r>
              <a:rPr lang="en-US" sz="2400" b="1" dirty="0" err="1">
                <a:solidFill>
                  <a:srgbClr val="800000"/>
                </a:solidFill>
                <a:latin typeface="VN-NTime" pitchFamily="2" charset="0"/>
              </a:rPr>
              <a:t>Lyù</a:t>
            </a:r>
            <a:r>
              <a:rPr lang="en-US" sz="2400" b="1" dirty="0">
                <a:solidFill>
                  <a:srgbClr val="800000"/>
                </a:solidFill>
                <a:latin typeface="VN-NTime" pitchFamily="2" charset="0"/>
              </a:rPr>
              <a:t> </a:t>
            </a:r>
            <a:r>
              <a:rPr lang="en-US" sz="2400" b="1" dirty="0" err="1">
                <a:solidFill>
                  <a:srgbClr val="800000"/>
                </a:solidFill>
                <a:latin typeface="VN-NTime" pitchFamily="2" charset="0"/>
              </a:rPr>
              <a:t>luaän</a:t>
            </a:r>
            <a:r>
              <a:rPr lang="en-US" sz="2400" b="1" dirty="0">
                <a:solidFill>
                  <a:srgbClr val="800000"/>
                </a:solidFill>
                <a:latin typeface="VN-NTime" pitchFamily="2" charset="0"/>
              </a:rPr>
              <a:t> </a:t>
            </a:r>
            <a:r>
              <a:rPr lang="en-US" sz="2400" b="1" dirty="0" err="1">
                <a:solidFill>
                  <a:srgbClr val="800000"/>
                </a:solidFill>
                <a:latin typeface="VN-NTime" pitchFamily="2" charset="0"/>
              </a:rPr>
              <a:t>höôùng</a:t>
            </a:r>
            <a:r>
              <a:rPr lang="en-US" sz="2400" b="1" dirty="0">
                <a:solidFill>
                  <a:srgbClr val="800000"/>
                </a:solidFill>
                <a:latin typeface="VN-NTime" pitchFamily="2" charset="0"/>
              </a:rPr>
              <a:t> </a:t>
            </a:r>
            <a:r>
              <a:rPr lang="en-US" sz="2400" b="1" dirty="0" err="1">
                <a:solidFill>
                  <a:srgbClr val="800000"/>
                </a:solidFill>
                <a:latin typeface="VN-NTime" pitchFamily="2" charset="0"/>
              </a:rPr>
              <a:t>daãn</a:t>
            </a:r>
            <a:r>
              <a:rPr lang="en-US" sz="2400" b="1" dirty="0">
                <a:solidFill>
                  <a:srgbClr val="800000"/>
                </a:solidFill>
                <a:latin typeface="VN-NTime" pitchFamily="2" charset="0"/>
              </a:rPr>
              <a:t>, </a:t>
            </a:r>
            <a:r>
              <a:rPr lang="en-US" sz="2400" b="1" dirty="0" err="1">
                <a:solidFill>
                  <a:srgbClr val="800000"/>
                </a:solidFill>
                <a:latin typeface="VN-NTime" pitchFamily="2" charset="0"/>
              </a:rPr>
              <a:t>chæ</a:t>
            </a:r>
            <a:r>
              <a:rPr lang="en-US" sz="2400" b="1" dirty="0">
                <a:solidFill>
                  <a:srgbClr val="800000"/>
                </a:solidFill>
                <a:latin typeface="VN-NTime" pitchFamily="2" charset="0"/>
              </a:rPr>
              <a:t> </a:t>
            </a:r>
            <a:r>
              <a:rPr lang="en-US" sz="2400" b="1" dirty="0" err="1">
                <a:solidFill>
                  <a:srgbClr val="800000"/>
                </a:solidFill>
                <a:latin typeface="VN-NTime" pitchFamily="2" charset="0"/>
              </a:rPr>
              <a:t>ñaïo</a:t>
            </a:r>
            <a:r>
              <a:rPr lang="en-US" sz="2400" b="1" dirty="0">
                <a:solidFill>
                  <a:srgbClr val="800000"/>
                </a:solidFill>
                <a:latin typeface="VN-NTime" pitchFamily="2" charset="0"/>
              </a:rPr>
              <a:t> </a:t>
            </a:r>
            <a:r>
              <a:rPr lang="en-US" sz="2400" b="1" dirty="0" err="1">
                <a:solidFill>
                  <a:srgbClr val="800000"/>
                </a:solidFill>
                <a:latin typeface="VN-NTime" pitchFamily="2" charset="0"/>
              </a:rPr>
              <a:t>hoaït</a:t>
            </a:r>
            <a:r>
              <a:rPr lang="en-US" sz="2400" b="1" dirty="0">
                <a:solidFill>
                  <a:srgbClr val="800000"/>
                </a:solidFill>
                <a:latin typeface="VN-NTime" pitchFamily="2" charset="0"/>
              </a:rPr>
              <a:t> </a:t>
            </a:r>
            <a:r>
              <a:rPr lang="en-US" sz="2400" b="1" dirty="0" err="1">
                <a:solidFill>
                  <a:srgbClr val="800000"/>
                </a:solidFill>
                <a:latin typeface="VN-NTime" pitchFamily="2" charset="0"/>
              </a:rPr>
              <a:t>ñoäng</a:t>
            </a:r>
            <a:r>
              <a:rPr lang="en-US" sz="2400" b="1" dirty="0">
                <a:solidFill>
                  <a:srgbClr val="800000"/>
                </a:solidFill>
                <a:latin typeface="VN-NTime" pitchFamily="2" charset="0"/>
              </a:rPr>
              <a:t> </a:t>
            </a:r>
            <a:r>
              <a:rPr lang="en-US" sz="2400" b="1" dirty="0" err="1">
                <a:solidFill>
                  <a:srgbClr val="800000"/>
                </a:solidFill>
                <a:latin typeface="VN-NTime" pitchFamily="2" charset="0"/>
              </a:rPr>
              <a:t>thöïc</a:t>
            </a:r>
            <a:r>
              <a:rPr lang="en-US" sz="2400" b="1" dirty="0">
                <a:solidFill>
                  <a:srgbClr val="800000"/>
                </a:solidFill>
                <a:latin typeface="VN-NTime" pitchFamily="2" charset="0"/>
              </a:rPr>
              <a:t> </a:t>
            </a:r>
            <a:r>
              <a:rPr lang="en-US" sz="2400" b="1" dirty="0" err="1">
                <a:solidFill>
                  <a:srgbClr val="800000"/>
                </a:solidFill>
                <a:latin typeface="VN-NTime" pitchFamily="2" charset="0"/>
              </a:rPr>
              <a:t>tieãn</a:t>
            </a:r>
            <a:endParaRPr lang="en-US" sz="2400" b="1" dirty="0">
              <a:solidFill>
                <a:srgbClr val="800000"/>
              </a:solidFill>
              <a:latin typeface="VN-NTime" pitchFamily="2" charset="0"/>
            </a:endParaRPr>
          </a:p>
        </p:txBody>
      </p:sp>
      <p:sp>
        <p:nvSpPr>
          <p:cNvPr id="19" name="Rounded Rectangle 18"/>
          <p:cNvSpPr/>
          <p:nvPr/>
        </p:nvSpPr>
        <p:spPr>
          <a:xfrm>
            <a:off x="1608137" y="1041030"/>
            <a:ext cx="8245498" cy="3226170"/>
          </a:xfrm>
          <a:prstGeom prst="roundRect">
            <a:avLst>
              <a:gd name="adj" fmla="val 2348"/>
            </a:avLst>
          </a:prstGeom>
          <a:solidFill>
            <a:schemeClr val="tx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3050" indent="-273050" algn="just">
              <a:spcBef>
                <a:spcPts val="600"/>
              </a:spcBef>
              <a:spcAft>
                <a:spcPts val="0"/>
              </a:spcAft>
              <a:buFont typeface="Arial" pitchFamily="34" charset="0"/>
              <a:buChar char="•"/>
            </a:pP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xaây</a:t>
            </a:r>
            <a:r>
              <a:rPr lang="en-US" sz="2400" b="1" dirty="0">
                <a:solidFill>
                  <a:srgbClr val="000000"/>
                </a:solidFill>
                <a:latin typeface="VN-NTime" pitchFamily="2" charset="0"/>
              </a:rPr>
              <a:t> </a:t>
            </a:r>
            <a:r>
              <a:rPr lang="en-US" sz="2400" b="1" dirty="0" err="1">
                <a:solidFill>
                  <a:srgbClr val="000000"/>
                </a:solidFill>
                <a:latin typeface="VN-NTime" pitchFamily="2" charset="0"/>
              </a:rPr>
              <a:t>döïng</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phuïc</a:t>
            </a:r>
            <a:r>
              <a:rPr lang="en-US" sz="2400" b="1" dirty="0">
                <a:solidFill>
                  <a:srgbClr val="000000"/>
                </a:solidFill>
                <a:latin typeface="VN-NTime" pitchFamily="2" charset="0"/>
              </a:rPr>
              <a:t> </a:t>
            </a:r>
            <a:r>
              <a:rPr lang="en-US" sz="2400" b="1" dirty="0" err="1">
                <a:solidFill>
                  <a:srgbClr val="000000"/>
                </a:solidFill>
                <a:latin typeface="VN-NTime" pitchFamily="2" charset="0"/>
              </a:rPr>
              <a:t>vuï</a:t>
            </a:r>
            <a:r>
              <a:rPr lang="en-US" sz="2400" b="1" dirty="0">
                <a:solidFill>
                  <a:srgbClr val="000000"/>
                </a:solidFill>
                <a:latin typeface="VN-NTime" pitchFamily="2" charset="0"/>
              </a:rPr>
              <a:t> </a:t>
            </a:r>
            <a:r>
              <a:rPr lang="en-US" sz="2400" b="1" dirty="0" err="1">
                <a:solidFill>
                  <a:srgbClr val="000000"/>
                </a:solidFill>
                <a:latin typeface="VN-NTime" pitchFamily="2" charset="0"/>
              </a:rPr>
              <a:t>cho</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Döïa</a:t>
            </a:r>
            <a:r>
              <a:rPr lang="en-US" sz="2400" b="1" dirty="0">
                <a:solidFill>
                  <a:srgbClr val="000000"/>
                </a:solidFill>
                <a:latin typeface="VN-NTime" pitchFamily="2" charset="0"/>
              </a:rPr>
              <a:t> </a:t>
            </a:r>
            <a:r>
              <a:rPr lang="en-US" sz="2400" b="1" dirty="0" err="1">
                <a:solidFill>
                  <a:srgbClr val="000000"/>
                </a:solidFill>
                <a:latin typeface="VN-NTime" pitchFamily="2" charset="0"/>
              </a:rPr>
              <a:t>treân</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con </a:t>
            </a:r>
            <a:r>
              <a:rPr lang="en-US" sz="2400" b="1" dirty="0" err="1">
                <a:solidFill>
                  <a:srgbClr val="000000"/>
                </a:solidFill>
                <a:latin typeface="VN-NTime" pitchFamily="2" charset="0"/>
              </a:rPr>
              <a:t>ngöôøi</a:t>
            </a:r>
            <a:r>
              <a:rPr lang="en-US" sz="2400" b="1" dirty="0">
                <a:solidFill>
                  <a:srgbClr val="000000"/>
                </a:solidFill>
                <a:latin typeface="VN-NTime" pitchFamily="2" charset="0"/>
              </a:rPr>
              <a:t> </a:t>
            </a:r>
            <a:r>
              <a:rPr lang="en-US" sz="2400" b="1" dirty="0" err="1">
                <a:solidFill>
                  <a:srgbClr val="000000"/>
                </a:solidFill>
                <a:latin typeface="VN-NTime" pitchFamily="2" charset="0"/>
              </a:rPr>
              <a:t>ñeà</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muïc</a:t>
            </a:r>
            <a:r>
              <a:rPr lang="en-US" sz="2400" b="1" dirty="0">
                <a:solidFill>
                  <a:srgbClr val="000000"/>
                </a:solidFill>
                <a:latin typeface="VN-NTime" pitchFamily="2" charset="0"/>
              </a:rPr>
              <a:t> </a:t>
            </a:r>
            <a:r>
              <a:rPr lang="en-US" sz="2400" b="1" dirty="0" err="1">
                <a:solidFill>
                  <a:srgbClr val="000000"/>
                </a:solidFill>
                <a:latin typeface="VN-NTime" pitchFamily="2" charset="0"/>
              </a:rPr>
              <a:t>tieâu</a:t>
            </a:r>
            <a:r>
              <a:rPr lang="en-US" sz="2400" b="1" dirty="0">
                <a:solidFill>
                  <a:srgbClr val="000000"/>
                </a:solidFill>
                <a:latin typeface="VN-NTime" pitchFamily="2" charset="0"/>
              </a:rPr>
              <a:t>, </a:t>
            </a:r>
            <a:r>
              <a:rPr lang="en-US" sz="2400" b="1" dirty="0" err="1">
                <a:solidFill>
                  <a:srgbClr val="000000"/>
                </a:solidFill>
                <a:latin typeface="VN-NTime" pitchFamily="2" charset="0"/>
              </a:rPr>
              <a:t>phöông</a:t>
            </a:r>
            <a:r>
              <a:rPr lang="en-US" sz="2400" b="1" dirty="0">
                <a:solidFill>
                  <a:srgbClr val="000000"/>
                </a:solidFill>
                <a:latin typeface="VN-NTime" pitchFamily="2" charset="0"/>
              </a:rPr>
              <a:t> </a:t>
            </a:r>
            <a:r>
              <a:rPr lang="en-US" sz="2400" b="1" dirty="0" err="1">
                <a:solidFill>
                  <a:srgbClr val="000000"/>
                </a:solidFill>
                <a:latin typeface="VN-NTime" pitchFamily="2" charset="0"/>
              </a:rPr>
              <a:t>höôùng</a:t>
            </a:r>
            <a:r>
              <a:rPr lang="en-US" sz="2400" b="1" dirty="0">
                <a:solidFill>
                  <a:srgbClr val="000000"/>
                </a:solidFill>
                <a:latin typeface="VN-NTime" pitchFamily="2" charset="0"/>
              </a:rPr>
              <a:t>, </a:t>
            </a:r>
            <a:r>
              <a:rPr lang="en-US" sz="2400" b="1" dirty="0" err="1">
                <a:solidFill>
                  <a:srgbClr val="000000"/>
                </a:solidFill>
                <a:latin typeface="VN-NTime" pitchFamily="2" charset="0"/>
              </a:rPr>
              <a:t>bieän</a:t>
            </a:r>
            <a:r>
              <a:rPr lang="en-US" sz="2400" b="1" dirty="0">
                <a:solidFill>
                  <a:srgbClr val="000000"/>
                </a:solidFill>
                <a:latin typeface="VN-NTime" pitchFamily="2" charset="0"/>
              </a:rPr>
              <a:t> </a:t>
            </a:r>
            <a:r>
              <a:rPr lang="en-US" sz="2400" b="1" dirty="0" err="1">
                <a:solidFill>
                  <a:srgbClr val="000000"/>
                </a:solidFill>
                <a:latin typeface="VN-NTime" pitchFamily="2" charset="0"/>
              </a:rPr>
              <a:t>phaùp</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ñaïo</a:t>
            </a:r>
            <a:r>
              <a:rPr lang="en-US" sz="2400" b="1" dirty="0">
                <a:solidFill>
                  <a:srgbClr val="000000"/>
                </a:solidFill>
                <a:latin typeface="VN-NTime" pitchFamily="2" charset="0"/>
              </a:rPr>
              <a:t>, </a:t>
            </a:r>
            <a:r>
              <a:rPr lang="en-US" sz="2400" b="1" dirty="0" err="1">
                <a:solidFill>
                  <a:srgbClr val="000000"/>
                </a:solidFill>
                <a:latin typeface="VN-NTime" pitchFamily="2" charset="0"/>
              </a:rPr>
              <a:t>döï</a:t>
            </a:r>
            <a:r>
              <a:rPr lang="en-US" sz="2400" b="1" dirty="0">
                <a:solidFill>
                  <a:srgbClr val="000000"/>
                </a:solidFill>
                <a:latin typeface="VN-NTime" pitchFamily="2" charset="0"/>
              </a:rPr>
              <a:t> </a:t>
            </a:r>
            <a:r>
              <a:rPr lang="en-US" sz="2400" b="1" dirty="0" err="1">
                <a:solidFill>
                  <a:srgbClr val="000000"/>
                </a:solidFill>
                <a:latin typeface="VN-NTime" pitchFamily="2" charset="0"/>
              </a:rPr>
              <a:t>baùo</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p>
          <a:p>
            <a:pPr marL="273050" indent="-273050" algn="just">
              <a:spcBef>
                <a:spcPts val="600"/>
              </a:spcBef>
              <a:spcAft>
                <a:spcPts val="0"/>
              </a:spcAft>
              <a:buFont typeface="Arial" pitchFamily="34" charset="0"/>
              <a:buChar char="•"/>
            </a:pPr>
            <a:r>
              <a:rPr lang="en-US" sz="2400" b="1" spc="-10" dirty="0" err="1">
                <a:solidFill>
                  <a:srgbClr val="000000"/>
                </a:solidFill>
                <a:latin typeface="VN-NTime" pitchFamily="2" charset="0"/>
              </a:rPr>
              <a:t>Söï</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phaùt</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trieån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cuûa</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lyù</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luaän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thöôøng</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baùm</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saùt</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thöïc</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tieãn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ñeå</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giaûi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ñaùp</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giaûi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quyeát</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nhöõng</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vaán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ñeà</a:t>
            </a:r>
            <a:r>
              <a:rPr lang="en-US" sz="2400" b="1" spc="-10" dirty="0">
                <a:solidFill>
                  <a:srgbClr val="000000"/>
                </a:solidFill>
                <a:latin typeface="VN-NTime" pitchFamily="2" charset="0"/>
              </a:rPr>
              <a:t> do </a:t>
            </a:r>
            <a:r>
              <a:rPr lang="en-US" sz="2400" b="1" spc="-10" dirty="0" err="1">
                <a:solidFill>
                  <a:srgbClr val="000000"/>
                </a:solidFill>
                <a:latin typeface="VN-NTime" pitchFamily="2" charset="0"/>
              </a:rPr>
              <a:t>thöïc</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tieãn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ñaët</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ra.</a:t>
            </a:r>
            <a:endParaRPr lang="en-US" sz="2400" b="1" spc="-10" dirty="0">
              <a:solidFill>
                <a:srgbClr val="000000"/>
              </a:solidFill>
              <a:latin typeface="VN-NTime" pitchFamily="2" charset="0"/>
            </a:endParaRPr>
          </a:p>
          <a:p>
            <a:pPr marL="273050" indent="-273050" algn="just">
              <a:spcBef>
                <a:spcPts val="600"/>
              </a:spcBef>
              <a:spcAft>
                <a:spcPts val="0"/>
              </a:spcAft>
              <a:buFont typeface="Arial" pitchFamily="34" charset="0"/>
              <a:buChar char="•"/>
            </a:pP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thoâng</a:t>
            </a:r>
            <a:r>
              <a:rPr lang="en-US" sz="2400" b="1" dirty="0">
                <a:solidFill>
                  <a:srgbClr val="000000"/>
                </a:solidFill>
                <a:latin typeface="VN-NTime" pitchFamily="2" charset="0"/>
              </a:rPr>
              <a:t> qua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kieåm</a:t>
            </a:r>
            <a:r>
              <a:rPr lang="en-US" sz="2400" b="1" dirty="0">
                <a:solidFill>
                  <a:srgbClr val="000000"/>
                </a:solidFill>
                <a:latin typeface="VN-NTime" pitchFamily="2" charset="0"/>
              </a:rPr>
              <a:t> </a:t>
            </a:r>
            <a:r>
              <a:rPr lang="en-US" sz="2400" b="1" dirty="0" err="1">
                <a:solidFill>
                  <a:srgbClr val="000000"/>
                </a:solidFill>
                <a:latin typeface="VN-NTime" pitchFamily="2" charset="0"/>
              </a:rPr>
              <a:t>nghieäm</a:t>
            </a:r>
            <a:r>
              <a:rPr lang="en-US" sz="2400" b="1" dirty="0">
                <a:solidFill>
                  <a:srgbClr val="000000"/>
                </a:solidFill>
                <a:latin typeface="VN-NTime" pitchFamily="2" charset="0"/>
              </a:rPr>
              <a:t> </a:t>
            </a: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chaân</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noù</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xaâm</a:t>
            </a:r>
            <a:r>
              <a:rPr lang="en-US" sz="2400" b="1" dirty="0">
                <a:solidFill>
                  <a:srgbClr val="000000"/>
                </a:solidFill>
                <a:latin typeface="VN-NTime" pitchFamily="2" charset="0"/>
              </a:rPr>
              <a:t> </a:t>
            </a:r>
            <a:r>
              <a:rPr lang="en-US" sz="2400" b="1" dirty="0" err="1">
                <a:solidFill>
                  <a:srgbClr val="000000"/>
                </a:solidFill>
                <a:latin typeface="VN-NTime" pitchFamily="2" charset="0"/>
              </a:rPr>
              <a:t>nhaäp</a:t>
            </a:r>
            <a:r>
              <a:rPr lang="en-US" sz="2400" b="1" dirty="0">
                <a:solidFill>
                  <a:srgbClr val="000000"/>
                </a:solidFill>
                <a:latin typeface="VN-NTime" pitchFamily="2" charset="0"/>
              </a:rPr>
              <a:t> </a:t>
            </a:r>
            <a:r>
              <a:rPr lang="en-US" sz="2400" b="1" dirty="0" err="1">
                <a:solidFill>
                  <a:srgbClr val="000000"/>
                </a:solidFill>
                <a:latin typeface="VN-NTime" pitchFamily="2" charset="0"/>
              </a:rPr>
              <a:t>vaøo</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theå</a:t>
            </a:r>
            <a:r>
              <a:rPr lang="en-US" sz="2400" b="1" dirty="0">
                <a:solidFill>
                  <a:srgbClr val="000000"/>
                </a:solidFill>
                <a:latin typeface="VN-NTime" pitchFamily="2" charset="0"/>
              </a:rPr>
              <a:t> </a:t>
            </a:r>
            <a:r>
              <a:rPr lang="en-US" sz="2400" b="1" dirty="0" err="1">
                <a:solidFill>
                  <a:srgbClr val="000000"/>
                </a:solidFill>
                <a:latin typeface="VN-NTime" pitchFamily="2" charset="0"/>
              </a:rPr>
              <a:t>hieän</a:t>
            </a:r>
            <a:r>
              <a:rPr lang="en-US" sz="2400" b="1" dirty="0">
                <a:solidFill>
                  <a:srgbClr val="000000"/>
                </a:solidFill>
                <a:latin typeface="VN-NTime" pitchFamily="2" charset="0"/>
              </a:rPr>
              <a:t> </a:t>
            </a:r>
            <a:r>
              <a:rPr lang="en-US" sz="2400" b="1" dirty="0" err="1">
                <a:solidFill>
                  <a:srgbClr val="000000"/>
                </a:solidFill>
                <a:latin typeface="VN-NTime" pitchFamily="2" charset="0"/>
              </a:rPr>
              <a:t>söùc</a:t>
            </a:r>
            <a:r>
              <a:rPr lang="en-US" sz="2400" b="1" dirty="0">
                <a:solidFill>
                  <a:srgbClr val="000000"/>
                </a:solidFill>
                <a:latin typeface="VN-NTime" pitchFamily="2" charset="0"/>
              </a:rPr>
              <a:t> </a:t>
            </a:r>
            <a:r>
              <a:rPr lang="en-US" sz="2400" b="1" dirty="0" err="1">
                <a:solidFill>
                  <a:srgbClr val="000000"/>
                </a:solidFill>
                <a:latin typeface="VN-NTime" pitchFamily="2" charset="0"/>
              </a:rPr>
              <a:t>maïnh</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a:t>
            </a:r>
            <a:r>
              <a:rPr lang="en-US" sz="2400" b="1" dirty="0" err="1">
                <a:solidFill>
                  <a:srgbClr val="000000"/>
                </a:solidFill>
                <a:latin typeface="VN-NTime" pitchFamily="2" charset="0"/>
              </a:rPr>
              <a:t>chính</a:t>
            </a:r>
            <a:r>
              <a:rPr lang="en-US" sz="2400" b="1" dirty="0">
                <a:solidFill>
                  <a:srgbClr val="000000"/>
                </a:solidFill>
                <a:latin typeface="VN-NTime" pitchFamily="2" charset="0"/>
              </a:rPr>
              <a:t> </a:t>
            </a:r>
            <a:r>
              <a:rPr lang="en-US" sz="2400" b="1" dirty="0" err="1">
                <a:solidFill>
                  <a:srgbClr val="000000"/>
                </a:solidFill>
                <a:latin typeface="VN-NTime" pitchFamily="2" charset="0"/>
              </a:rPr>
              <a:t>mình</a:t>
            </a:r>
            <a:r>
              <a:rPr lang="en-US" sz="2400" dirty="0">
                <a:solidFill>
                  <a:srgbClr val="0070C0"/>
                </a:solidFill>
                <a:latin typeface="VNI-Swiss-Condense" pitchFamily="2" charset="0"/>
              </a:rPr>
              <a:t>.</a:t>
            </a:r>
            <a:endParaRPr lang="en-US" sz="2400" b="1" dirty="0">
              <a:solidFill>
                <a:srgbClr val="000000"/>
              </a:solidFill>
              <a:latin typeface="VN-NTime" pitchFamily="2" charset="0"/>
            </a:endParaRPr>
          </a:p>
        </p:txBody>
      </p:sp>
      <p:sp>
        <p:nvSpPr>
          <p:cNvPr id="7" name="Rounded Rectangle 6"/>
          <p:cNvSpPr/>
          <p:nvPr/>
        </p:nvSpPr>
        <p:spPr>
          <a:xfrm>
            <a:off x="100034" y="4495800"/>
            <a:ext cx="9753601" cy="2286000"/>
          </a:xfrm>
          <a:prstGeom prst="roundRect">
            <a:avLst>
              <a:gd name="adj" fmla="val 2348"/>
            </a:avLst>
          </a:prstGeom>
          <a:solidFill>
            <a:schemeClr val="tx2">
              <a:lumMod val="20000"/>
              <a:lumOff val="80000"/>
            </a:schemeClr>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3050" indent="-273050" algn="just">
              <a:spcBef>
                <a:spcPts val="600"/>
              </a:spcBef>
              <a:spcAft>
                <a:spcPts val="0"/>
              </a:spcAft>
              <a:buFont typeface="Arial" pitchFamily="34" charset="0"/>
              <a:buChar char="•"/>
            </a:pPr>
            <a:r>
              <a:rPr lang="en-US" sz="2400" spc="-20" dirty="0">
                <a:solidFill>
                  <a:srgbClr val="000066"/>
                </a:solidFill>
                <a:latin typeface="VNI-Swiss-Condense" pitchFamily="2" charset="0"/>
              </a:rPr>
              <a:t>‘</a:t>
            </a:r>
            <a:r>
              <a:rPr lang="en-US" sz="2400" spc="-20" dirty="0" err="1">
                <a:solidFill>
                  <a:srgbClr val="000066"/>
                </a:solidFill>
                <a:latin typeface="VNI-Swiss-Condense" pitchFamily="2" charset="0"/>
              </a:rPr>
              <a:t>Coá</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nhieân</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vuõ</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khí</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cuûa</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söï</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pheâ</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phaùn</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khoâng</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theå</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thay</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theá</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ñöôïc</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söï</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pheâ</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phaùn</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baèng</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vuõ</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khí</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löïc</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löôïng</a:t>
            </a:r>
            <a:r>
              <a:rPr lang="en-US" sz="2400" spc="-20" dirty="0">
                <a:solidFill>
                  <a:srgbClr val="000066"/>
                </a:solidFill>
                <a:latin typeface="VNI-Swiss-Condense" pitchFamily="2" charset="0"/>
              </a:rPr>
              <a:t> VC </a:t>
            </a:r>
            <a:r>
              <a:rPr lang="en-US" sz="2400" spc="-20" dirty="0" err="1">
                <a:solidFill>
                  <a:srgbClr val="000066"/>
                </a:solidFill>
                <a:latin typeface="VNI-Swiss-Condense" pitchFamily="2" charset="0"/>
              </a:rPr>
              <a:t>chæ</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coù</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theå</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bò</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ñaùnh</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ñoå</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baèng</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löïc</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löôïng</a:t>
            </a:r>
            <a:r>
              <a:rPr lang="en-US" sz="2400" spc="-20" dirty="0">
                <a:solidFill>
                  <a:srgbClr val="000066"/>
                </a:solidFill>
                <a:latin typeface="VNI-Swiss-Condense" pitchFamily="2" charset="0"/>
              </a:rPr>
              <a:t> VC; </a:t>
            </a:r>
            <a:r>
              <a:rPr lang="en-US" sz="2400" spc="-20" dirty="0" err="1">
                <a:solidFill>
                  <a:srgbClr val="000066"/>
                </a:solidFill>
                <a:latin typeface="VNI-Swiss-Condense" pitchFamily="2" charset="0"/>
              </a:rPr>
              <a:t>nhöng</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lyù</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luaän</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cuõng</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seõ</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trôû</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thaønh</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löïc</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löôïng</a:t>
            </a:r>
            <a:r>
              <a:rPr lang="en-US" sz="2400" spc="-20" dirty="0">
                <a:solidFill>
                  <a:srgbClr val="000066"/>
                </a:solidFill>
                <a:latin typeface="VNI-Swiss-Condense" pitchFamily="2" charset="0"/>
              </a:rPr>
              <a:t> VC </a:t>
            </a:r>
            <a:r>
              <a:rPr lang="en-US" sz="2400" spc="-20" dirty="0" err="1">
                <a:solidFill>
                  <a:srgbClr val="000066"/>
                </a:solidFill>
                <a:latin typeface="VNI-Swiss-Condense" pitchFamily="2" charset="0"/>
              </a:rPr>
              <a:t>moät</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khi</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noù</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thaâm</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nhaäp</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vaøo</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quaàn</a:t>
            </a:r>
            <a:r>
              <a:rPr lang="en-US" sz="2400" spc="-20" dirty="0">
                <a:solidFill>
                  <a:srgbClr val="000066"/>
                </a:solidFill>
                <a:latin typeface="VNI-Swiss-Condense" pitchFamily="2" charset="0"/>
              </a:rPr>
              <a:t> </a:t>
            </a:r>
            <a:r>
              <a:rPr lang="en-US" sz="2400" spc="-20" dirty="0" err="1">
                <a:solidFill>
                  <a:srgbClr val="000066"/>
                </a:solidFill>
                <a:latin typeface="VNI-Swiss-Condense" pitchFamily="2" charset="0"/>
              </a:rPr>
              <a:t>chuùng</a:t>
            </a:r>
            <a:r>
              <a:rPr lang="en-US" sz="2400" spc="-20" dirty="0">
                <a:solidFill>
                  <a:srgbClr val="000066"/>
                </a:solidFill>
                <a:latin typeface="VNI-Swiss-Condense" pitchFamily="2" charset="0"/>
              </a:rPr>
              <a:t>’ - </a:t>
            </a:r>
            <a:r>
              <a:rPr lang="en-US" sz="2400" spc="-20" dirty="0" err="1">
                <a:solidFill>
                  <a:srgbClr val="0000CC"/>
                </a:solidFill>
                <a:latin typeface="VNI-Swiss-Condense" pitchFamily="2" charset="0"/>
              </a:rPr>
              <a:t>C.Maùc</a:t>
            </a:r>
            <a:r>
              <a:rPr lang="en-US" sz="2400" spc="-20" dirty="0">
                <a:solidFill>
                  <a:srgbClr val="0000CC"/>
                </a:solidFill>
                <a:latin typeface="VNI-Swiss-Condense" pitchFamily="2" charset="0"/>
              </a:rPr>
              <a:t>.</a:t>
            </a:r>
            <a:r>
              <a:rPr lang="en-US" sz="2400" spc="-20" dirty="0">
                <a:solidFill>
                  <a:srgbClr val="002060"/>
                </a:solidFill>
                <a:latin typeface="VNI-Swiss-Condense" pitchFamily="2" charset="0"/>
              </a:rPr>
              <a:t> </a:t>
            </a:r>
            <a:endParaRPr lang="en-US" sz="2400" b="1" spc="-20" dirty="0">
              <a:solidFill>
                <a:srgbClr val="002060"/>
              </a:solidFill>
              <a:latin typeface="VNI-Swiss-Condense" pitchFamily="2" charset="0"/>
            </a:endParaRPr>
          </a:p>
          <a:p>
            <a:pPr marL="273050" indent="-273050" algn="just">
              <a:spcBef>
                <a:spcPts val="600"/>
              </a:spcBef>
              <a:spcAft>
                <a:spcPts val="0"/>
              </a:spcAft>
              <a:buFont typeface="Arial" pitchFamily="34" charset="0"/>
              <a:buChar char="•"/>
            </a:pPr>
            <a:r>
              <a:rPr lang="en-US" sz="2400" dirty="0">
                <a:solidFill>
                  <a:srgbClr val="000066"/>
                </a:solidFill>
                <a:latin typeface="VNI-Swiss-Condense" pitchFamily="2" charset="0"/>
              </a:rPr>
              <a:t>‘</a:t>
            </a:r>
            <a:r>
              <a:rPr lang="en-US" sz="2400" dirty="0" err="1">
                <a:solidFill>
                  <a:srgbClr val="000066"/>
                </a:solidFill>
                <a:latin typeface="VNI-Swiss-Condense" pitchFamily="2" charset="0"/>
              </a:rPr>
              <a:t>Vaán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ñeà</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tìm</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hieåu</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xem</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tö</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duy</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cuûa</a:t>
            </a:r>
            <a:r>
              <a:rPr lang="en-US" sz="2400" dirty="0">
                <a:solidFill>
                  <a:srgbClr val="000066"/>
                </a:solidFill>
                <a:latin typeface="VNI-Swiss-Condense" pitchFamily="2" charset="0"/>
              </a:rPr>
              <a:t> con </a:t>
            </a:r>
            <a:r>
              <a:rPr lang="en-US" sz="2400" dirty="0" err="1">
                <a:solidFill>
                  <a:srgbClr val="000066"/>
                </a:solidFill>
                <a:latin typeface="VNI-Swiss-Condense" pitchFamily="2" charset="0"/>
              </a:rPr>
              <a:t>ngöôøi</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coù</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theå</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ñaït</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tôùi</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chaân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lyù</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khaùch</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quan</a:t>
            </a:r>
            <a:r>
              <a:rPr lang="en-US" sz="2400" dirty="0">
                <a:solidFill>
                  <a:srgbClr val="000066"/>
                </a:solidFill>
                <a:latin typeface="VNI-Swiss-Condense" pitchFamily="2" charset="0"/>
              </a:rPr>
              <a:t> hay </a:t>
            </a:r>
            <a:r>
              <a:rPr lang="en-US" sz="2400" dirty="0" err="1">
                <a:solidFill>
                  <a:srgbClr val="000066"/>
                </a:solidFill>
                <a:latin typeface="VNI-Swiss-Condense" pitchFamily="2" charset="0"/>
              </a:rPr>
              <a:t>khoâng</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hoaøn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toaøn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khoâng</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phaûi</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laø</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moät</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vaán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ñeà</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lyù</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luaän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maø</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laø</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moät</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vaán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ñeà</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thöïc</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tieãn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Chính</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trong</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thöïc</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tieãn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maø</a:t>
            </a:r>
            <a:r>
              <a:rPr lang="en-US" sz="2400" dirty="0">
                <a:solidFill>
                  <a:srgbClr val="000066"/>
                </a:solidFill>
                <a:latin typeface="VNI-Swiss-Condense" pitchFamily="2" charset="0"/>
              </a:rPr>
              <a:t> con </a:t>
            </a:r>
            <a:r>
              <a:rPr lang="en-US" sz="2400" dirty="0" err="1">
                <a:solidFill>
                  <a:srgbClr val="000066"/>
                </a:solidFill>
                <a:latin typeface="VNI-Swiss-Condense" pitchFamily="2" charset="0"/>
              </a:rPr>
              <a:t>ngöôøi</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phaûi</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chg</a:t>
            </a:r>
            <a:r>
              <a:rPr lang="en-US" sz="2400" dirty="0">
                <a:solidFill>
                  <a:srgbClr val="000066"/>
                </a:solidFill>
                <a:latin typeface="VNI-Swiss-Condense" pitchFamily="2" charset="0"/>
              </a:rPr>
              <a:t> minh </a:t>
            </a:r>
            <a:r>
              <a:rPr lang="en-US" sz="2400" dirty="0" err="1">
                <a:solidFill>
                  <a:srgbClr val="000066"/>
                </a:solidFill>
                <a:latin typeface="VNI-Swiss-Condense" pitchFamily="2" charset="0"/>
              </a:rPr>
              <a:t>chaân</a:t>
            </a:r>
            <a:r>
              <a:rPr lang="en-US" sz="2400" dirty="0">
                <a:solidFill>
                  <a:srgbClr val="000066"/>
                </a:solidFill>
                <a:latin typeface="VNI-Swiss-Condense" pitchFamily="2" charset="0"/>
              </a:rPr>
              <a:t> </a:t>
            </a:r>
            <a:r>
              <a:rPr lang="en-US" sz="2400" dirty="0" err="1">
                <a:solidFill>
                  <a:srgbClr val="000066"/>
                </a:solidFill>
                <a:latin typeface="VNI-Swiss-Condense" pitchFamily="2" charset="0"/>
              </a:rPr>
              <a:t>lyù</a:t>
            </a:r>
            <a:r>
              <a:rPr lang="en-US" sz="2400" dirty="0">
                <a:solidFill>
                  <a:srgbClr val="000066"/>
                </a:solidFill>
                <a:latin typeface="VNI-Swiss-Condense" pitchFamily="2" charset="0"/>
              </a:rPr>
              <a:t>’- </a:t>
            </a:r>
            <a:r>
              <a:rPr lang="en-US" sz="2400" dirty="0" err="1">
                <a:solidFill>
                  <a:srgbClr val="0000CC"/>
                </a:solidFill>
                <a:latin typeface="VNI-Swiss-Condense" pitchFamily="2" charset="0"/>
              </a:rPr>
              <a:t>V.I.Leânin</a:t>
            </a:r>
            <a:r>
              <a:rPr lang="en-US" sz="2400" dirty="0">
                <a:solidFill>
                  <a:srgbClr val="0000CC"/>
                </a:solidFill>
                <a:latin typeface="VNI-Swiss-Condense" pitchFamily="2" charset="0"/>
              </a:rPr>
              <a:t> </a:t>
            </a:r>
            <a:r>
              <a:rPr lang="en-US" sz="2400" dirty="0">
                <a:solidFill>
                  <a:srgbClr val="000066"/>
                </a:solidFill>
                <a:latin typeface="VNI-Swiss-Condense" pitchFamily="2" charset="0"/>
              </a:rPr>
              <a:t>.</a:t>
            </a:r>
            <a:endParaRPr lang="en-US" sz="2400" dirty="0">
              <a:solidFill>
                <a:srgbClr val="0070C0"/>
              </a:solidFill>
              <a:latin typeface="VNI-Swiss-Condense" pitchFamily="2" charset="0"/>
            </a:endParaRPr>
          </a:p>
        </p:txBody>
      </p:sp>
      <p:sp>
        <p:nvSpPr>
          <p:cNvPr id="8" name="AutoShape 49"/>
          <p:cNvSpPr>
            <a:spLocks noChangeArrowheads="1"/>
          </p:cNvSpPr>
          <p:nvPr/>
        </p:nvSpPr>
        <p:spPr bwMode="auto">
          <a:xfrm>
            <a:off x="77287" y="485116"/>
            <a:ext cx="5264650" cy="415636"/>
          </a:xfrm>
          <a:prstGeom prst="roundRect">
            <a:avLst>
              <a:gd name="adj" fmla="val 17948"/>
            </a:avLst>
          </a:prstGeom>
          <a:solidFill>
            <a:srgbClr val="002060"/>
          </a:solidFill>
          <a:ln w="952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66FF66"/>
                </a:solidFill>
                <a:latin typeface="VN-NTime" pitchFamily="2" charset="0"/>
                <a:cs typeface="Times New Roman" pitchFamily="18" charset="0"/>
              </a:rPr>
              <a:t>d)</a:t>
            </a:r>
            <a:r>
              <a:rPr lang="en-US" sz="2400" b="1" dirty="0">
                <a:solidFill>
                  <a:srgbClr val="800000"/>
                </a:solidFill>
                <a:latin typeface="VN-NTime" pitchFamily="2" charset="0"/>
              </a:rPr>
              <a:t>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solidFill>
                  <a:srgbClr val="FFFFFF"/>
                </a:solidFill>
                <a:latin typeface="VN-NTime" pitchFamily="2" charset="0"/>
              </a:rPr>
              <a:t>thöïc</a:t>
            </a:r>
            <a:r>
              <a:rPr lang="en-US" sz="2400" b="1" dirty="0">
                <a:solidFill>
                  <a:srgbClr val="FFFFFF"/>
                </a:solidFill>
                <a:latin typeface="VN-NTime" pitchFamily="2" charset="0"/>
              </a:rPr>
              <a:t> </a:t>
            </a:r>
            <a:r>
              <a:rPr lang="en-US" sz="2400" b="1" dirty="0" err="1">
                <a:solidFill>
                  <a:srgbClr val="FFFFFF"/>
                </a:solidFill>
                <a:latin typeface="VN-NTime" pitchFamily="2" charset="0"/>
              </a:rPr>
              <a:t>tieãn</a:t>
            </a:r>
            <a:r>
              <a:rPr lang="en-US" sz="2400" b="1" dirty="0">
                <a:solidFill>
                  <a:srgbClr val="FFFFFF"/>
                </a:solidFill>
                <a:latin typeface="VN-NTime" pitchFamily="2" charset="0"/>
              </a:rPr>
              <a:t> </a:t>
            </a:r>
            <a:r>
              <a:rPr lang="en-US" sz="2400" b="1" dirty="0" err="1">
                <a:solidFill>
                  <a:srgbClr val="FFFFFF"/>
                </a:solidFill>
                <a:latin typeface="VN-NTime" pitchFamily="2" charset="0"/>
              </a:rPr>
              <a:t>vaø</a:t>
            </a:r>
            <a:r>
              <a:rPr lang="en-US" sz="2400" b="1" dirty="0">
                <a:solidFill>
                  <a:srgbClr val="FFFFFF"/>
                </a:solidFill>
                <a:latin typeface="VN-NTime" pitchFamily="2" charset="0"/>
              </a:rPr>
              <a:t> </a:t>
            </a:r>
            <a:r>
              <a:rPr lang="en-US" sz="2400" b="1" dirty="0" err="1">
                <a:solidFill>
                  <a:srgbClr val="FFFFFF"/>
                </a:solidFill>
                <a:latin typeface="VN-NTime" pitchFamily="2" charset="0"/>
              </a:rPr>
              <a:t>lyù</a:t>
            </a:r>
            <a:r>
              <a:rPr lang="en-US" sz="2400" b="1" dirty="0">
                <a:solidFill>
                  <a:srgbClr val="FFFFFF"/>
                </a:solidFill>
                <a:latin typeface="VN-NTime" pitchFamily="2" charset="0"/>
              </a:rPr>
              <a:t> </a:t>
            </a:r>
            <a:r>
              <a:rPr lang="en-US" sz="2400" b="1" dirty="0" err="1">
                <a:solidFill>
                  <a:srgbClr val="FFFFFF"/>
                </a:solidFill>
                <a:latin typeface="VN-NTime" pitchFamily="2" charset="0"/>
              </a:rPr>
              <a:t>luaän</a:t>
            </a:r>
            <a:r>
              <a:rPr lang="en-US" sz="2400" b="1" dirty="0">
                <a:solidFill>
                  <a:srgbClr val="FFFFFF"/>
                </a:solidFill>
                <a:latin typeface="VN-NTime" pitchFamily="2" charset="0"/>
              </a:rPr>
              <a:t> </a:t>
            </a:r>
          </a:p>
        </p:txBody>
      </p:sp>
      <p:sp>
        <p:nvSpPr>
          <p:cNvPr id="9"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latin typeface="VNI-Swiss-Condense" pitchFamily="2" charset="0"/>
              </a:rPr>
              <a:t>Phaïm</a:t>
            </a:r>
            <a:r>
              <a:rPr lang="en-US" sz="2400" b="1" dirty="0">
                <a:latin typeface="VNI-Swiss-Condense" pitchFamily="2" charset="0"/>
              </a:rPr>
              <a:t> </a:t>
            </a:r>
            <a:r>
              <a:rPr lang="en-US" sz="2400" b="1" dirty="0" err="1">
                <a:latin typeface="VNI-Swiss-Condense" pitchFamily="2" charset="0"/>
              </a:rPr>
              <a:t>truø</a:t>
            </a:r>
            <a:r>
              <a:rPr lang="en-US" sz="2400" b="1" dirty="0">
                <a:latin typeface="VNI-Swiss-Condense" pitchFamily="2" charset="0"/>
              </a:rPr>
              <a:t> </a:t>
            </a:r>
            <a:r>
              <a:rPr lang="en-US" sz="2400" b="1" dirty="0" err="1">
                <a:latin typeface="VNI-Swiss-Condense" pitchFamily="2" charset="0"/>
              </a:rPr>
              <a:t>thöïc</a:t>
            </a:r>
            <a:r>
              <a:rPr lang="en-US" sz="2400" b="1" dirty="0">
                <a:latin typeface="VNI-Swiss-Condense" pitchFamily="2" charset="0"/>
              </a:rPr>
              <a:t> </a:t>
            </a:r>
            <a:r>
              <a:rPr lang="en-US" sz="2400" b="1" dirty="0" err="1">
                <a:latin typeface="VNI-Swiss-Condense" pitchFamily="2" charset="0"/>
              </a:rPr>
              <a:t>tieãn</a:t>
            </a:r>
            <a:r>
              <a:rPr lang="en-US" sz="2400" b="1" dirty="0">
                <a:latin typeface="VNI-Swiss-Condense" pitchFamily="2" charset="0"/>
              </a:rPr>
              <a:t> - </a:t>
            </a:r>
            <a:r>
              <a:rPr lang="en-US" sz="2400" b="1" dirty="0" err="1">
                <a:latin typeface="VNI-Swiss-Condense" pitchFamily="2" charset="0"/>
              </a:rPr>
              <a:t>nhaän</a:t>
            </a:r>
            <a:r>
              <a:rPr lang="en-US" sz="2400" b="1" dirty="0">
                <a:latin typeface="VNI-Swiss-Condense" pitchFamily="2" charset="0"/>
              </a:rPr>
              <a:t> </a:t>
            </a:r>
            <a:r>
              <a:rPr lang="en-US" sz="2400" b="1" dirty="0" err="1">
                <a:latin typeface="VNI-Swiss-Condense" pitchFamily="2" charset="0"/>
              </a:rPr>
              <a:t>thöùc</a:t>
            </a:r>
            <a:r>
              <a:rPr lang="en-US" sz="2400" b="1" dirty="0">
                <a:latin typeface="VNI-Swiss-Condense" pitchFamily="2" charset="0"/>
              </a:rPr>
              <a:t> &amp; </a:t>
            </a:r>
            <a:r>
              <a:rPr lang="en-US" sz="2400" b="1" dirty="0" err="1">
                <a:latin typeface="VNI-Swiss-Condense" pitchFamily="2" charset="0"/>
              </a:rPr>
              <a:t>nguyeân</a:t>
            </a:r>
            <a:r>
              <a:rPr lang="en-US" sz="2400" b="1" dirty="0">
                <a:latin typeface="VNI-Swiss-Condense" pitchFamily="2" charset="0"/>
              </a:rPr>
              <a:t> </a:t>
            </a:r>
            <a:r>
              <a:rPr lang="en-US" sz="2400" b="1" dirty="0" err="1">
                <a:latin typeface="VNI-Swiss-Condense" pitchFamily="2" charset="0"/>
              </a:rPr>
              <a:t>taéc</a:t>
            </a:r>
            <a:r>
              <a:rPr lang="en-US" sz="2400" b="1" dirty="0">
                <a:latin typeface="VNI-Swiss-Condense" pitchFamily="2" charset="0"/>
              </a:rPr>
              <a:t> </a:t>
            </a:r>
            <a:r>
              <a:rPr lang="en-US" sz="2400" b="1" dirty="0" err="1">
                <a:latin typeface="VNI-Swiss-Condense" pitchFamily="2" charset="0"/>
              </a:rPr>
              <a:t>thoáng</a:t>
            </a:r>
            <a:r>
              <a:rPr lang="en-US" sz="2400" b="1" dirty="0">
                <a:latin typeface="VNI-Swiss-Condense" pitchFamily="2" charset="0"/>
              </a:rPr>
              <a:t> </a:t>
            </a:r>
            <a:r>
              <a:rPr lang="en-US" sz="2400" b="1" dirty="0" err="1">
                <a:latin typeface="VNI-Swiss-Condense" pitchFamily="2" charset="0"/>
              </a:rPr>
              <a:t>nhaát</a:t>
            </a:r>
            <a:r>
              <a:rPr lang="en-US" sz="2400" b="1" dirty="0">
                <a:latin typeface="VNI-Swiss-Condense" pitchFamily="2" charset="0"/>
              </a:rPr>
              <a:t> </a:t>
            </a:r>
            <a:r>
              <a:rPr lang="en-US" sz="2400" b="1" dirty="0" err="1">
                <a:latin typeface="VNI-Swiss-Condense" pitchFamily="2" charset="0"/>
              </a:rPr>
              <a:t>lyù</a:t>
            </a:r>
            <a:r>
              <a:rPr lang="en-US" sz="2400" b="1" dirty="0">
                <a:latin typeface="VNI-Swiss-Condense" pitchFamily="2" charset="0"/>
              </a:rPr>
              <a:t> </a:t>
            </a:r>
            <a:r>
              <a:rPr lang="en-US" sz="2400" b="1" dirty="0" err="1">
                <a:latin typeface="VNI-Swiss-Condense" pitchFamily="2" charset="0"/>
              </a:rPr>
              <a:t>luaän</a:t>
            </a:r>
            <a:r>
              <a:rPr lang="en-US" sz="2400" b="1" dirty="0">
                <a:latin typeface="VNI-Swiss-Condense" pitchFamily="2" charset="0"/>
              </a:rPr>
              <a:t> </a:t>
            </a:r>
            <a:r>
              <a:rPr lang="en-US" sz="2400" b="1" dirty="0" err="1">
                <a:latin typeface="VNI-Swiss-Condense" pitchFamily="2" charset="0"/>
              </a:rPr>
              <a:t>vaø</a:t>
            </a:r>
            <a:r>
              <a:rPr lang="en-US" sz="2400" b="1" dirty="0">
                <a:latin typeface="VNI-Swiss-Condense" pitchFamily="2" charset="0"/>
              </a:rPr>
              <a:t> </a:t>
            </a:r>
            <a:r>
              <a:rPr lang="en-US" sz="2400" b="1" dirty="0" err="1">
                <a:latin typeface="VNI-Swiss-Condense" pitchFamily="2" charset="0"/>
              </a:rPr>
              <a:t>th.tieãn</a:t>
            </a:r>
            <a:endParaRPr lang="en-US" sz="2400" b="1" spc="-50" dirty="0">
              <a:latin typeface="VNI-Swiss-Condense" pitchFamily="2" charset="0"/>
            </a:endParaRPr>
          </a:p>
        </p:txBody>
      </p:sp>
    </p:spTree>
    <p:extLst>
      <p:ext uri="{BB962C8B-B14F-4D97-AF65-F5344CB8AC3E}">
        <p14:creationId xmlns:p14="http://schemas.microsoft.com/office/powerpoint/2010/main" val="3501914532"/>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500"/>
                                        <p:tgtEl>
                                          <p:spTgt spid="1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500"/>
                                        <p:tgtEl>
                                          <p:spTgt spid="1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Effect transition="in" filter="fade">
                                      <p:cBhvr>
                                        <p:cTn id="25" dur="500"/>
                                        <p:tgtEl>
                                          <p:spTgt spid="1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5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9" grpId="0" animBg="1"/>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0" name="AutoShape 49"/>
          <p:cNvSpPr>
            <a:spLocks noChangeArrowheads="1"/>
          </p:cNvSpPr>
          <p:nvPr/>
        </p:nvSpPr>
        <p:spPr bwMode="auto">
          <a:xfrm>
            <a:off x="84142" y="27010"/>
            <a:ext cx="9753601" cy="415636"/>
          </a:xfrm>
          <a:prstGeom prst="roundRect">
            <a:avLst>
              <a:gd name="adj" fmla="val 17948"/>
            </a:avLst>
          </a:prstGeom>
          <a:solidFill>
            <a:srgbClr val="C00000"/>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a:solidFill>
                  <a:srgbClr val="FFFF00"/>
                </a:solidFill>
                <a:latin typeface="VNI-Swiss-Condense"/>
              </a:rPr>
              <a:t>1. </a:t>
            </a:r>
            <a:r>
              <a:rPr lang="en-US" sz="2400" b="1">
                <a:solidFill>
                  <a:srgbClr val="FFFFFF"/>
                </a:solidFill>
                <a:latin typeface="VNI-Swiss-Condense" pitchFamily="2" charset="0"/>
              </a:rPr>
              <a:t>Cô sôû lyù luaän cuûa nguyeân taéc thoáng nhaát lyù luaän &amp; thöïc tieãn </a:t>
            </a:r>
          </a:p>
        </p:txBody>
      </p:sp>
      <p:sp>
        <p:nvSpPr>
          <p:cNvPr id="19" name="Rounded Rectangle 18"/>
          <p:cNvSpPr/>
          <p:nvPr/>
        </p:nvSpPr>
        <p:spPr>
          <a:xfrm>
            <a:off x="3360737" y="1086854"/>
            <a:ext cx="6506552" cy="2552765"/>
          </a:xfrm>
          <a:prstGeom prst="roundRect">
            <a:avLst>
              <a:gd name="adj" fmla="val 4689"/>
            </a:avLst>
          </a:prstGeom>
          <a:solidFill>
            <a:schemeClr val="tx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3838" indent="-223838">
              <a:spcBef>
                <a:spcPts val="400"/>
              </a:spcBef>
              <a:spcAft>
                <a:spcPts val="0"/>
              </a:spcAft>
              <a:buFont typeface="Arial" pitchFamily="34" charset="0"/>
              <a:buChar char="•"/>
            </a:pPr>
            <a:r>
              <a:rPr lang="en-US" sz="2400" b="1" spc="-20" dirty="0">
                <a:solidFill>
                  <a:srgbClr val="000000"/>
                </a:solidFill>
                <a:latin typeface="VN-NTime" pitchFamily="2" charset="0"/>
              </a:rPr>
              <a:t>LL </a:t>
            </a:r>
            <a:r>
              <a:rPr lang="en-US" sz="2400" b="1" spc="-20" dirty="0" err="1">
                <a:solidFill>
                  <a:srgbClr val="000000"/>
                </a:solidFill>
                <a:latin typeface="VN-NTime" pitchFamily="2" charset="0"/>
              </a:rPr>
              <a:t>phaûi</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xuaát</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phaùt</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töø</a:t>
            </a:r>
            <a:r>
              <a:rPr lang="en-US" sz="2400" b="1" spc="-20" dirty="0">
                <a:solidFill>
                  <a:srgbClr val="000000"/>
                </a:solidFill>
                <a:latin typeface="VN-NTime" pitchFamily="2" charset="0"/>
              </a:rPr>
              <a:t> TT; </a:t>
            </a:r>
            <a:r>
              <a:rPr lang="en-US" sz="2400" b="1" spc="-20" dirty="0" err="1">
                <a:solidFill>
                  <a:srgbClr val="000000"/>
                </a:solidFill>
                <a:latin typeface="VN-NTime" pitchFamily="2" charset="0"/>
              </a:rPr>
              <a:t>phaûi</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baùm</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saùt</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phaûn</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aùnh</a:t>
            </a:r>
            <a:r>
              <a:rPr lang="en-US" sz="2400" b="1" spc="-20" dirty="0">
                <a:solidFill>
                  <a:srgbClr val="000000"/>
                </a:solidFill>
                <a:latin typeface="VN-NTime" pitchFamily="2" charset="0"/>
              </a:rPr>
              <a:t> </a:t>
            </a:r>
            <a:r>
              <a:rPr lang="en-US" sz="2400" b="1" spc="-20" dirty="0" err="1">
                <a:solidFill>
                  <a:srgbClr val="000000"/>
                </a:solidFill>
                <a:latin typeface="VN-NTime" pitchFamily="2" charset="0"/>
              </a:rPr>
              <a:t>ñuùng</a:t>
            </a:r>
            <a:r>
              <a:rPr lang="en-US" sz="2400" b="1" spc="-20" dirty="0">
                <a:solidFill>
                  <a:srgbClr val="000000"/>
                </a:solidFill>
                <a:latin typeface="VN-NTime" pitchFamily="2" charset="0"/>
              </a:rPr>
              <a:t> TT;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toång</a:t>
            </a:r>
            <a:r>
              <a:rPr lang="en-US" sz="2400" b="1" dirty="0">
                <a:solidFill>
                  <a:srgbClr val="000000"/>
                </a:solidFill>
                <a:latin typeface="VN-NTime" pitchFamily="2" charset="0"/>
              </a:rPr>
              <a:t> </a:t>
            </a:r>
            <a:r>
              <a:rPr lang="en-US" sz="2400" b="1" dirty="0" err="1">
                <a:solidFill>
                  <a:srgbClr val="000000"/>
                </a:solidFill>
                <a:latin typeface="VN-NTime" pitchFamily="2" charset="0"/>
              </a:rPr>
              <a:t>keát</a:t>
            </a:r>
            <a:r>
              <a:rPr lang="en-US" sz="2400" b="1" dirty="0">
                <a:solidFill>
                  <a:srgbClr val="000000"/>
                </a:solidFill>
                <a:latin typeface="VN-NTime" pitchFamily="2" charset="0"/>
              </a:rPr>
              <a:t>, </a:t>
            </a:r>
            <a:r>
              <a:rPr lang="en-US" sz="2400" b="1" dirty="0" err="1">
                <a:solidFill>
                  <a:srgbClr val="000000"/>
                </a:solidFill>
                <a:latin typeface="VN-NTime" pitchFamily="2" charset="0"/>
              </a:rPr>
              <a:t>khaùi</a:t>
            </a:r>
            <a:r>
              <a:rPr lang="en-US" sz="2400" b="1" dirty="0">
                <a:solidFill>
                  <a:srgbClr val="000000"/>
                </a:solidFill>
                <a:latin typeface="VN-NTime" pitchFamily="2" charset="0"/>
              </a:rPr>
              <a:t> </a:t>
            </a:r>
            <a:r>
              <a:rPr lang="en-US" sz="2400" b="1" dirty="0" err="1">
                <a:solidFill>
                  <a:srgbClr val="000000"/>
                </a:solidFill>
                <a:latin typeface="VN-NTime" pitchFamily="2" charset="0"/>
              </a:rPr>
              <a:t>quaùt</a:t>
            </a:r>
            <a:r>
              <a:rPr lang="en-US" sz="2400" b="1" dirty="0">
                <a:solidFill>
                  <a:srgbClr val="000000"/>
                </a:solidFill>
                <a:latin typeface="VN-NTime" pitchFamily="2" charset="0"/>
              </a:rPr>
              <a:t> </a:t>
            </a:r>
            <a:r>
              <a:rPr lang="en-US" sz="2400" b="1" dirty="0" err="1">
                <a:solidFill>
                  <a:srgbClr val="000000"/>
                </a:solidFill>
                <a:latin typeface="VN-NTime" pitchFamily="2" charset="0"/>
              </a:rPr>
              <a:t>töø</a:t>
            </a:r>
            <a:r>
              <a:rPr lang="en-US" sz="2400" b="1" dirty="0">
                <a:solidFill>
                  <a:srgbClr val="000000"/>
                </a:solidFill>
                <a:latin typeface="VN-NTime" pitchFamily="2" charset="0"/>
              </a:rPr>
              <a:t> </a:t>
            </a:r>
            <a:r>
              <a:rPr lang="en-US" sz="2400" b="1" dirty="0" err="1">
                <a:solidFill>
                  <a:srgbClr val="000000"/>
                </a:solidFill>
                <a:latin typeface="VN-NTime" pitchFamily="2" charset="0"/>
              </a:rPr>
              <a:t>kinh</a:t>
            </a:r>
            <a:r>
              <a:rPr lang="en-US" sz="2400" b="1" dirty="0">
                <a:solidFill>
                  <a:srgbClr val="000000"/>
                </a:solidFill>
                <a:latin typeface="VN-NTime" pitchFamily="2" charset="0"/>
              </a:rPr>
              <a:t> </a:t>
            </a:r>
            <a:r>
              <a:rPr lang="en-US" sz="2400" b="1" dirty="0" err="1">
                <a:solidFill>
                  <a:srgbClr val="000000"/>
                </a:solidFill>
                <a:latin typeface="VN-NTime" pitchFamily="2" charset="0"/>
              </a:rPr>
              <a:t>nghieäm</a:t>
            </a:r>
            <a:r>
              <a:rPr lang="en-US" sz="2400" b="1" dirty="0">
                <a:solidFill>
                  <a:srgbClr val="000000"/>
                </a:solidFill>
                <a:latin typeface="VN-NTime" pitchFamily="2" charset="0"/>
              </a:rPr>
              <a:t> TT;</a:t>
            </a:r>
          </a:p>
          <a:p>
            <a:pPr marL="223838" indent="-223838">
              <a:spcBef>
                <a:spcPts val="400"/>
              </a:spcBef>
              <a:spcAft>
                <a:spcPts val="0"/>
              </a:spcAft>
              <a:buFont typeface="Arial" pitchFamily="34" charset="0"/>
              <a:buChar char="•"/>
            </a:pPr>
            <a:r>
              <a:rPr lang="en-US" sz="2400" b="1" dirty="0">
                <a:solidFill>
                  <a:srgbClr val="000000"/>
                </a:solidFill>
                <a:latin typeface="VN-NTime" pitchFamily="2" charset="0"/>
              </a:rPr>
              <a:t>LL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luoân</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boå</a:t>
            </a:r>
            <a:r>
              <a:rPr lang="en-US" sz="2400" b="1" dirty="0">
                <a:solidFill>
                  <a:srgbClr val="000000"/>
                </a:solidFill>
                <a:latin typeface="VN-NTime" pitchFamily="2" charset="0"/>
              </a:rPr>
              <a:t> sung, </a:t>
            </a:r>
            <a:r>
              <a:rPr lang="en-US" sz="2400" b="1" dirty="0" err="1">
                <a:solidFill>
                  <a:srgbClr val="000000"/>
                </a:solidFill>
                <a:latin typeface="VN-NTime" pitchFamily="2" charset="0"/>
              </a:rPr>
              <a:t>phaùt</a:t>
            </a:r>
            <a:r>
              <a:rPr lang="en-US" sz="2400" b="1" dirty="0">
                <a:solidFill>
                  <a:srgbClr val="000000"/>
                </a:solidFill>
                <a:latin typeface="VN-NTime" pitchFamily="2" charset="0"/>
              </a:rPr>
              <a:t> </a:t>
            </a:r>
            <a:r>
              <a:rPr lang="en-US" sz="2400" b="1" dirty="0" err="1">
                <a:solidFill>
                  <a:srgbClr val="000000"/>
                </a:solidFill>
                <a:latin typeface="VN-NTime" pitchFamily="2" charset="0"/>
              </a:rPr>
              <a:t>trieån</a:t>
            </a:r>
            <a:r>
              <a:rPr lang="en-US" sz="2400" b="1" dirty="0">
                <a:solidFill>
                  <a:srgbClr val="000000"/>
                </a:solidFill>
                <a:latin typeface="VN-NTime" pitchFamily="2" charset="0"/>
              </a:rPr>
              <a:t> </a:t>
            </a:r>
            <a:r>
              <a:rPr lang="en-US" sz="2400" b="1" dirty="0" err="1">
                <a:solidFill>
                  <a:srgbClr val="000000"/>
                </a:solidFill>
                <a:latin typeface="VN-NTime" pitchFamily="2" charset="0"/>
              </a:rPr>
              <a:t>töø</a:t>
            </a:r>
            <a:r>
              <a:rPr lang="en-US" sz="2400" b="1" dirty="0">
                <a:solidFill>
                  <a:srgbClr val="000000"/>
                </a:solidFill>
                <a:latin typeface="VN-NTime" pitchFamily="2" charset="0"/>
              </a:rPr>
              <a:t> TT;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thay</a:t>
            </a:r>
            <a:r>
              <a:rPr lang="en-US" sz="2400" b="1" dirty="0">
                <a:solidFill>
                  <a:srgbClr val="000000"/>
                </a:solidFill>
                <a:latin typeface="VN-NTime" pitchFamily="2" charset="0"/>
              </a:rPr>
              <a:t> </a:t>
            </a:r>
            <a:r>
              <a:rPr lang="en-US" sz="2400" b="1" dirty="0" err="1">
                <a:solidFill>
                  <a:srgbClr val="000000"/>
                </a:solidFill>
                <a:latin typeface="VN-NTime" pitchFamily="2" charset="0"/>
              </a:rPr>
              <a:t>ñoåi</a:t>
            </a:r>
            <a:r>
              <a:rPr lang="en-US" sz="2400" b="1" dirty="0">
                <a:solidFill>
                  <a:srgbClr val="000000"/>
                </a:solidFill>
                <a:latin typeface="VN-NTime" pitchFamily="2" charset="0"/>
              </a:rPr>
              <a:t> </a:t>
            </a:r>
            <a:r>
              <a:rPr lang="en-US" sz="2400" b="1" dirty="0" err="1">
                <a:solidFill>
                  <a:srgbClr val="000000"/>
                </a:solidFill>
                <a:latin typeface="VN-NTime" pitchFamily="2" charset="0"/>
              </a:rPr>
              <a:t>theo</a:t>
            </a:r>
            <a:r>
              <a:rPr lang="en-US" sz="2400" b="1" dirty="0">
                <a:solidFill>
                  <a:srgbClr val="000000"/>
                </a:solidFill>
                <a:latin typeface="VN-NTime" pitchFamily="2" charset="0"/>
              </a:rPr>
              <a:t> </a:t>
            </a:r>
            <a:r>
              <a:rPr lang="en-US" sz="2400" b="1" dirty="0" err="1">
                <a:solidFill>
                  <a:srgbClr val="000000"/>
                </a:solidFill>
                <a:latin typeface="VN-NTime" pitchFamily="2" charset="0"/>
              </a:rPr>
              <a:t>söï</a:t>
            </a:r>
            <a:r>
              <a:rPr lang="en-US" sz="2400" b="1" dirty="0">
                <a:solidFill>
                  <a:srgbClr val="000000"/>
                </a:solidFill>
                <a:latin typeface="VN-NTime" pitchFamily="2" charset="0"/>
              </a:rPr>
              <a:t> </a:t>
            </a:r>
            <a:r>
              <a:rPr lang="en-US" sz="2400" b="1" dirty="0" err="1">
                <a:solidFill>
                  <a:srgbClr val="000000"/>
                </a:solidFill>
                <a:latin typeface="VN-NTime" pitchFamily="2" charset="0"/>
              </a:rPr>
              <a:t>thay</a:t>
            </a:r>
            <a:r>
              <a:rPr lang="en-US" sz="2400" b="1" dirty="0">
                <a:solidFill>
                  <a:srgbClr val="000000"/>
                </a:solidFill>
                <a:latin typeface="VN-NTime" pitchFamily="2" charset="0"/>
              </a:rPr>
              <a:t> </a:t>
            </a:r>
            <a:r>
              <a:rPr lang="en-US" sz="2400" b="1" dirty="0" err="1">
                <a:solidFill>
                  <a:srgbClr val="000000"/>
                </a:solidFill>
                <a:latin typeface="VN-NTime" pitchFamily="2" charset="0"/>
              </a:rPr>
              <a:t>ñoåi</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TT;</a:t>
            </a:r>
          </a:p>
          <a:p>
            <a:pPr marL="223838" indent="-223838">
              <a:spcBef>
                <a:spcPts val="400"/>
              </a:spcBef>
              <a:spcAft>
                <a:spcPts val="0"/>
              </a:spcAft>
              <a:buFont typeface="Arial" pitchFamily="34" charset="0"/>
              <a:buChar char="•"/>
            </a:pPr>
            <a:r>
              <a:rPr lang="en-US" sz="2400" b="1" spc="-40" dirty="0">
                <a:solidFill>
                  <a:srgbClr val="000000"/>
                </a:solidFill>
                <a:latin typeface="VN-NTime" pitchFamily="2" charset="0"/>
              </a:rPr>
              <a:t>LL </a:t>
            </a:r>
            <a:r>
              <a:rPr lang="en-US" sz="2400" b="1" spc="-40" dirty="0" err="1">
                <a:solidFill>
                  <a:srgbClr val="000000"/>
                </a:solidFill>
                <a:latin typeface="VN-NTime" pitchFamily="2" charset="0"/>
              </a:rPr>
              <a:t>phaûi</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ñöôïc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kieåm</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tra</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ñaùnh</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giaù</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saøn</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loïc</a:t>
            </a:r>
            <a:r>
              <a:rPr lang="en-US" sz="2400" b="1" spc="-40" dirty="0">
                <a:solidFill>
                  <a:srgbClr val="000000"/>
                </a:solidFill>
                <a:latin typeface="VN-NTime" pitchFamily="2" charset="0"/>
              </a:rPr>
              <a:t>… </a:t>
            </a:r>
            <a:r>
              <a:rPr lang="en-US" sz="2400" b="1" spc="-40" dirty="0" err="1">
                <a:solidFill>
                  <a:srgbClr val="000000"/>
                </a:solidFill>
                <a:latin typeface="VN-NTime" pitchFamily="2" charset="0"/>
              </a:rPr>
              <a:t>bôûi</a:t>
            </a:r>
            <a:r>
              <a:rPr lang="en-US" sz="2400" b="1" spc="-40" dirty="0">
                <a:solidFill>
                  <a:srgbClr val="000000"/>
                </a:solidFill>
                <a:latin typeface="VN-NTime" pitchFamily="2" charset="0"/>
              </a:rPr>
              <a:t> TT.</a:t>
            </a:r>
            <a:endParaRPr lang="en-US" sz="2400" spc="-40" dirty="0">
              <a:solidFill>
                <a:srgbClr val="000000"/>
              </a:solidFill>
              <a:latin typeface="VN-NTime" pitchFamily="2" charset="0"/>
            </a:endParaRPr>
          </a:p>
        </p:txBody>
      </p:sp>
      <p:sp>
        <p:nvSpPr>
          <p:cNvPr id="7" name="Rounded Rectangle 6"/>
          <p:cNvSpPr/>
          <p:nvPr/>
        </p:nvSpPr>
        <p:spPr>
          <a:xfrm>
            <a:off x="3360737" y="3677654"/>
            <a:ext cx="6512256" cy="2494546"/>
          </a:xfrm>
          <a:prstGeom prst="roundRect">
            <a:avLst>
              <a:gd name="adj" fmla="val 2348"/>
            </a:avLst>
          </a:prstGeom>
          <a:solidFill>
            <a:schemeClr val="tx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indent="-288925">
              <a:spcBef>
                <a:spcPts val="400"/>
              </a:spcBef>
              <a:spcAft>
                <a:spcPts val="0"/>
              </a:spcAft>
              <a:buFont typeface="Arial" pitchFamily="34" charset="0"/>
              <a:buChar char="•"/>
            </a:pPr>
            <a:r>
              <a:rPr lang="en-US" sz="2400" b="1" spc="-50" dirty="0">
                <a:solidFill>
                  <a:srgbClr val="000000"/>
                </a:solidFill>
                <a:latin typeface="VN-NTime" pitchFamily="2" charset="0"/>
              </a:rPr>
              <a:t>LL </a:t>
            </a:r>
            <a:r>
              <a:rPr lang="en-US" sz="2400" b="1" spc="-50" dirty="0" err="1">
                <a:solidFill>
                  <a:srgbClr val="000000"/>
                </a:solidFill>
                <a:latin typeface="VN-NTime" pitchFamily="2" charset="0"/>
              </a:rPr>
              <a:t>phaûi</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vaïch</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ra</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muïc</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tieâu</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chieán</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löôïc</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saùch</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löôïc</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cho</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hoaït</a:t>
            </a:r>
            <a:r>
              <a:rPr lang="en-US" sz="2400" b="1" spc="-50" dirty="0">
                <a:solidFill>
                  <a:srgbClr val="000000"/>
                </a:solidFill>
                <a:latin typeface="VN-NTime" pitchFamily="2" charset="0"/>
              </a:rPr>
              <a:t> </a:t>
            </a:r>
            <a:r>
              <a:rPr lang="en-US" sz="2400" b="1" spc="-50" dirty="0" err="1">
                <a:solidFill>
                  <a:srgbClr val="000000"/>
                </a:solidFill>
                <a:latin typeface="VN-NTime" pitchFamily="2" charset="0"/>
              </a:rPr>
              <a:t>ñoäng</a:t>
            </a:r>
            <a:r>
              <a:rPr lang="en-US" sz="2400" b="1" spc="-50" dirty="0">
                <a:solidFill>
                  <a:srgbClr val="000000"/>
                </a:solidFill>
                <a:latin typeface="VN-NTime" pitchFamily="2" charset="0"/>
              </a:rPr>
              <a:t> TT;</a:t>
            </a:r>
          </a:p>
          <a:p>
            <a:pPr marL="288925" indent="-288925">
              <a:spcBef>
                <a:spcPts val="400"/>
              </a:spcBef>
              <a:spcAft>
                <a:spcPts val="0"/>
              </a:spcAft>
              <a:buFont typeface="Arial" pitchFamily="34" charset="0"/>
              <a:buChar char="•"/>
            </a:pPr>
            <a:r>
              <a:rPr lang="en-US" sz="2400" b="1" dirty="0">
                <a:solidFill>
                  <a:srgbClr val="000000"/>
                </a:solidFill>
                <a:latin typeface="VN-NTime" pitchFamily="2" charset="0"/>
              </a:rPr>
              <a:t>LL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kòp</a:t>
            </a:r>
            <a:r>
              <a:rPr lang="en-US" sz="2400" b="1" dirty="0">
                <a:solidFill>
                  <a:srgbClr val="000000"/>
                </a:solidFill>
                <a:latin typeface="VN-NTime" pitchFamily="2" charset="0"/>
              </a:rPr>
              <a:t> </a:t>
            </a:r>
            <a:r>
              <a:rPr lang="en-US" sz="2400" b="1" dirty="0" err="1">
                <a:solidFill>
                  <a:srgbClr val="000000"/>
                </a:solidFill>
                <a:latin typeface="VN-NTime" pitchFamily="2" charset="0"/>
              </a:rPr>
              <a:t>thôøi</a:t>
            </a:r>
            <a:r>
              <a:rPr lang="en-US" sz="2400" b="1" dirty="0">
                <a:solidFill>
                  <a:srgbClr val="000000"/>
                </a:solidFill>
                <a:latin typeface="VN-NTime" pitchFamily="2" charset="0"/>
              </a:rPr>
              <a:t> </a:t>
            </a:r>
            <a:r>
              <a:rPr lang="en-US" sz="2400" b="1" dirty="0" err="1">
                <a:solidFill>
                  <a:srgbClr val="000000"/>
                </a:solidFill>
                <a:latin typeface="VN-NTime" pitchFamily="2" charset="0"/>
              </a:rPr>
              <a:t>giaûi</a:t>
            </a:r>
            <a:r>
              <a:rPr lang="en-US" sz="2400" b="1" dirty="0">
                <a:solidFill>
                  <a:srgbClr val="000000"/>
                </a:solidFill>
                <a:latin typeface="VN-NTime" pitchFamily="2" charset="0"/>
              </a:rPr>
              <a:t> </a:t>
            </a:r>
            <a:r>
              <a:rPr lang="en-US" sz="2400" b="1" dirty="0" err="1">
                <a:solidFill>
                  <a:srgbClr val="000000"/>
                </a:solidFill>
                <a:latin typeface="VN-NTime" pitchFamily="2" charset="0"/>
              </a:rPr>
              <a:t>quyeát</a:t>
            </a:r>
            <a:r>
              <a:rPr lang="en-US" sz="2400" b="1" dirty="0">
                <a:solidFill>
                  <a:srgbClr val="000000"/>
                </a:solidFill>
                <a:latin typeface="VN-NTime" pitchFamily="2" charset="0"/>
              </a:rPr>
              <a:t> </a:t>
            </a:r>
            <a:r>
              <a:rPr lang="en-US" sz="2400" b="1" dirty="0" err="1">
                <a:solidFill>
                  <a:srgbClr val="000000"/>
                </a:solidFill>
                <a:latin typeface="VN-NTime" pitchFamily="2" charset="0"/>
              </a:rPr>
              <a:t>hieäu</a:t>
            </a:r>
            <a:r>
              <a:rPr lang="en-US" sz="2400" b="1" dirty="0">
                <a:solidFill>
                  <a:srgbClr val="000000"/>
                </a:solidFill>
                <a:latin typeface="VN-NTime" pitchFamily="2" charset="0"/>
              </a:rPr>
              <a:t> </a:t>
            </a:r>
            <a:r>
              <a:rPr lang="en-US" sz="2400" b="1" dirty="0" err="1">
                <a:solidFill>
                  <a:srgbClr val="000000"/>
                </a:solidFill>
                <a:latin typeface="VN-NTime" pitchFamily="2" charset="0"/>
              </a:rPr>
              <a:t>quaû</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vaán</a:t>
            </a:r>
            <a:r>
              <a:rPr lang="en-US" sz="2400" b="1" dirty="0">
                <a:solidFill>
                  <a:srgbClr val="000000"/>
                </a:solidFill>
                <a:latin typeface="VN-NTime" pitchFamily="2" charset="0"/>
              </a:rPr>
              <a:t> </a:t>
            </a:r>
            <a:r>
              <a:rPr lang="en-US" sz="2400" b="1" dirty="0" err="1">
                <a:solidFill>
                  <a:srgbClr val="000000"/>
                </a:solidFill>
                <a:latin typeface="VN-NTime" pitchFamily="2" charset="0"/>
              </a:rPr>
              <a:t>ñeà</a:t>
            </a:r>
            <a:r>
              <a:rPr lang="en-US" sz="2400" b="1" dirty="0">
                <a:solidFill>
                  <a:srgbClr val="000000"/>
                </a:solidFill>
                <a:latin typeface="VN-NTime" pitchFamily="2" charset="0"/>
              </a:rPr>
              <a:t> do TT </a:t>
            </a:r>
            <a:r>
              <a:rPr lang="en-US" sz="2400" b="1" dirty="0" err="1">
                <a:solidFill>
                  <a:srgbClr val="000000"/>
                </a:solidFill>
                <a:latin typeface="VN-NTime" pitchFamily="2" charset="0"/>
              </a:rPr>
              <a:t>ñaët</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p>
          <a:p>
            <a:pPr marL="288925" indent="-288925">
              <a:spcBef>
                <a:spcPts val="400"/>
              </a:spcBef>
              <a:spcAft>
                <a:spcPts val="0"/>
              </a:spcAft>
              <a:buFont typeface="Arial" pitchFamily="34" charset="0"/>
              <a:buChar char="•"/>
            </a:pPr>
            <a:r>
              <a:rPr lang="en-US" sz="2400" b="1" dirty="0">
                <a:solidFill>
                  <a:srgbClr val="000000"/>
                </a:solidFill>
                <a:latin typeface="VN-NTime" pitchFamily="2" charset="0"/>
              </a:rPr>
              <a:t>LL </a:t>
            </a:r>
            <a:r>
              <a:rPr lang="en-US" sz="2400" b="1" dirty="0" err="1">
                <a:solidFill>
                  <a:srgbClr val="000000"/>
                </a:solidFill>
                <a:latin typeface="VN-NTime" pitchFamily="2" charset="0"/>
              </a:rPr>
              <a:t>phaûi</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vaät</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a:t>
            </a:r>
            <a:r>
              <a:rPr lang="en-US" sz="2400" b="1" dirty="0" err="1">
                <a:solidFill>
                  <a:srgbClr val="000000"/>
                </a:solidFill>
                <a:latin typeface="VN-NTime" pitchFamily="2" charset="0"/>
              </a:rPr>
              <a:t>hoùa</a:t>
            </a:r>
            <a:r>
              <a:rPr lang="en-US" sz="2400" b="1" dirty="0">
                <a:solidFill>
                  <a:srgbClr val="000000"/>
                </a:solidFill>
                <a:latin typeface="VN-NTime" pitchFamily="2" charset="0"/>
              </a:rPr>
              <a:t>, </a:t>
            </a:r>
            <a:r>
              <a:rPr lang="en-US" sz="2400" b="1" dirty="0" err="1">
                <a:solidFill>
                  <a:srgbClr val="000000"/>
                </a:solidFill>
                <a:latin typeface="VN-NTime" pitchFamily="2" charset="0"/>
              </a:rPr>
              <a:t>quaàn</a:t>
            </a:r>
            <a:r>
              <a:rPr lang="en-US" sz="2400" b="1" dirty="0">
                <a:solidFill>
                  <a:srgbClr val="000000"/>
                </a:solidFill>
                <a:latin typeface="VN-NTime" pitchFamily="2" charset="0"/>
              </a:rPr>
              <a:t> </a:t>
            </a:r>
            <a:r>
              <a:rPr lang="en-US" sz="2400" b="1" dirty="0" err="1">
                <a:solidFill>
                  <a:srgbClr val="000000"/>
                </a:solidFill>
                <a:latin typeface="VN-NTime" pitchFamily="2" charset="0"/>
              </a:rPr>
              <a:t>chuùng</a:t>
            </a:r>
            <a:r>
              <a:rPr lang="en-US" sz="2400" b="1" dirty="0">
                <a:solidFill>
                  <a:srgbClr val="000000"/>
                </a:solidFill>
                <a:latin typeface="VN-NTime" pitchFamily="2" charset="0"/>
              </a:rPr>
              <a:t> </a:t>
            </a:r>
            <a:r>
              <a:rPr lang="en-US" sz="2400" b="1" dirty="0" err="1">
                <a:solidFill>
                  <a:srgbClr val="000000"/>
                </a:solidFill>
                <a:latin typeface="VN-NTime" pitchFamily="2" charset="0"/>
              </a:rPr>
              <a:t>hoùa</a:t>
            </a:r>
            <a:r>
              <a:rPr lang="en-US" sz="2400" b="1" dirty="0">
                <a:solidFill>
                  <a:srgbClr val="000000"/>
                </a:solidFill>
                <a:latin typeface="VN-NTime" pitchFamily="2" charset="0"/>
              </a:rPr>
              <a:t>,… </a:t>
            </a:r>
            <a:r>
              <a:rPr lang="en-US" sz="2400" b="1" dirty="0" err="1">
                <a:solidFill>
                  <a:srgbClr val="000000"/>
                </a:solidFill>
                <a:latin typeface="VN-NTime" pitchFamily="2" charset="0"/>
              </a:rPr>
              <a:t>vaøo</a:t>
            </a:r>
            <a:r>
              <a:rPr lang="en-US" sz="2400" b="1" dirty="0">
                <a:solidFill>
                  <a:srgbClr val="000000"/>
                </a:solidFill>
                <a:latin typeface="VN-NTime" pitchFamily="2" charset="0"/>
              </a:rPr>
              <a:t> </a:t>
            </a:r>
            <a:r>
              <a:rPr lang="en-US" sz="2400" b="1" dirty="0" err="1">
                <a:solidFill>
                  <a:srgbClr val="000000"/>
                </a:solidFill>
                <a:latin typeface="VN-NTime" pitchFamily="2" charset="0"/>
              </a:rPr>
              <a:t>trong</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TT.</a:t>
            </a:r>
            <a:endParaRPr lang="en-US" sz="2400" dirty="0">
              <a:solidFill>
                <a:srgbClr val="000000"/>
              </a:solidFill>
              <a:latin typeface="VN-NTime" pitchFamily="2" charset="0"/>
            </a:endParaRPr>
          </a:p>
        </p:txBody>
      </p:sp>
      <p:sp>
        <p:nvSpPr>
          <p:cNvPr id="2" name="Rounded Rectangle 1"/>
          <p:cNvSpPr/>
          <p:nvPr/>
        </p:nvSpPr>
        <p:spPr bwMode="auto">
          <a:xfrm>
            <a:off x="43281" y="3696969"/>
            <a:ext cx="3241256" cy="2468793"/>
          </a:xfrm>
          <a:prstGeom prst="roundRect">
            <a:avLst>
              <a:gd name="adj" fmla="val 3530"/>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sz="2400" b="1" spc="-40" dirty="0">
                <a:solidFill>
                  <a:srgbClr val="000000"/>
                </a:solidFill>
                <a:latin typeface="VN-NTime" pitchFamily="2" charset="0"/>
              </a:rPr>
              <a:t>Hai </a:t>
            </a:r>
            <a:r>
              <a:rPr lang="en-US" sz="2400" b="1" spc="-40" dirty="0" err="1">
                <a:solidFill>
                  <a:srgbClr val="000000"/>
                </a:solidFill>
                <a:latin typeface="VN-NTime" pitchFamily="2" charset="0"/>
              </a:rPr>
              <a:t>laø</a:t>
            </a:r>
            <a:r>
              <a:rPr lang="en-US" sz="2400" b="1" spc="-40" dirty="0">
                <a:solidFill>
                  <a:srgbClr val="000000"/>
                </a:solidFill>
                <a:latin typeface="VN-NTime" pitchFamily="2" charset="0"/>
              </a:rPr>
              <a:t>, </a:t>
            </a:r>
            <a:r>
              <a:rPr lang="en-US" sz="2400" b="1" spc="-40" dirty="0" err="1">
                <a:solidFill>
                  <a:srgbClr val="660033"/>
                </a:solidFill>
                <a:latin typeface="VN-NTime" pitchFamily="2" charset="0"/>
              </a:rPr>
              <a:t>lyù</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luaän</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phaûi</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xaâm</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nhaäp</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vaøo</a:t>
            </a:r>
            <a:r>
              <a:rPr lang="en-US" sz="2400" b="1" spc="-40" dirty="0">
                <a:solidFill>
                  <a:srgbClr val="660033"/>
                </a:solidFill>
                <a:latin typeface="VN-NTime" pitchFamily="2" charset="0"/>
              </a:rPr>
              <a:t> TT, </a:t>
            </a:r>
            <a:r>
              <a:rPr lang="en-US" sz="2400" b="1" spc="-40" dirty="0" err="1">
                <a:solidFill>
                  <a:srgbClr val="660033"/>
                </a:solidFill>
                <a:latin typeface="VN-NTime" pitchFamily="2" charset="0"/>
              </a:rPr>
              <a:t>chæ</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ñaïo</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höôùng</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daãn</a:t>
            </a:r>
            <a:r>
              <a:rPr lang="en-US" sz="2400" b="1" spc="-40" dirty="0">
                <a:solidFill>
                  <a:srgbClr val="660033"/>
                </a:solidFill>
                <a:latin typeface="VN-NTime" pitchFamily="2" charset="0"/>
              </a:rPr>
              <a:t> TT, </a:t>
            </a:r>
            <a:r>
              <a:rPr lang="en-US" sz="2400" b="1" spc="-40" dirty="0" err="1">
                <a:solidFill>
                  <a:srgbClr val="660033"/>
                </a:solidFill>
                <a:latin typeface="VN-NTime" pitchFamily="2" charset="0"/>
              </a:rPr>
              <a:t>döï</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baùo</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xu</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höôùng</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phaùt</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trieån</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cuûa</a:t>
            </a:r>
            <a:r>
              <a:rPr lang="en-US" sz="2400" b="1" spc="-40" dirty="0">
                <a:solidFill>
                  <a:srgbClr val="660033"/>
                </a:solidFill>
                <a:latin typeface="VN-NTime" pitchFamily="2" charset="0"/>
              </a:rPr>
              <a:t> </a:t>
            </a:r>
            <a:r>
              <a:rPr lang="en-US" sz="2400" b="1" spc="-60" dirty="0">
                <a:solidFill>
                  <a:srgbClr val="660033"/>
                </a:solidFill>
                <a:latin typeface="VN-NTime" pitchFamily="2" charset="0"/>
              </a:rPr>
              <a:t>TT &amp; </a:t>
            </a:r>
            <a:r>
              <a:rPr lang="en-US" sz="2400" b="1" spc="-60" dirty="0" err="1">
                <a:solidFill>
                  <a:srgbClr val="660033"/>
                </a:solidFill>
                <a:latin typeface="VN-NTime" pitchFamily="2" charset="0"/>
              </a:rPr>
              <a:t>theå</a:t>
            </a:r>
            <a:r>
              <a:rPr lang="en-US" sz="2400" b="1" spc="-60" dirty="0">
                <a:solidFill>
                  <a:srgbClr val="660033"/>
                </a:solidFill>
                <a:latin typeface="VN-NTime" pitchFamily="2" charset="0"/>
              </a:rPr>
              <a:t> </a:t>
            </a:r>
            <a:r>
              <a:rPr lang="en-US" sz="2400" b="1" spc="-60" dirty="0" err="1">
                <a:solidFill>
                  <a:srgbClr val="660033"/>
                </a:solidFill>
                <a:latin typeface="VN-NTime" pitchFamily="2" charset="0"/>
              </a:rPr>
              <a:t>hieän</a:t>
            </a:r>
            <a:r>
              <a:rPr lang="en-US" sz="2400" b="1" spc="-60" dirty="0">
                <a:solidFill>
                  <a:srgbClr val="660033"/>
                </a:solidFill>
                <a:latin typeface="VN-NTime" pitchFamily="2" charset="0"/>
              </a:rPr>
              <a:t> </a:t>
            </a:r>
            <a:r>
              <a:rPr lang="en-US" sz="2400" b="1" spc="-60" dirty="0" err="1">
                <a:solidFill>
                  <a:srgbClr val="660033"/>
                </a:solidFill>
                <a:latin typeface="VN-NTime" pitchFamily="2" charset="0"/>
              </a:rPr>
              <a:t>söùc</a:t>
            </a:r>
            <a:r>
              <a:rPr lang="en-US" sz="2400" b="1" spc="-60" dirty="0">
                <a:solidFill>
                  <a:srgbClr val="660033"/>
                </a:solidFill>
                <a:latin typeface="VN-NTime" pitchFamily="2" charset="0"/>
              </a:rPr>
              <a:t> </a:t>
            </a:r>
            <a:r>
              <a:rPr lang="en-US" sz="2400" b="1" spc="-60" dirty="0" err="1">
                <a:solidFill>
                  <a:srgbClr val="660033"/>
                </a:solidFill>
                <a:latin typeface="VN-NTime" pitchFamily="2" charset="0"/>
              </a:rPr>
              <a:t>maïnh</a:t>
            </a:r>
            <a:r>
              <a:rPr lang="en-US" sz="2400" b="1" spc="-60" dirty="0">
                <a:solidFill>
                  <a:srgbClr val="660033"/>
                </a:solidFill>
                <a:latin typeface="VN-NTime" pitchFamily="2" charset="0"/>
              </a:rPr>
              <a:t> </a:t>
            </a:r>
            <a:r>
              <a:rPr lang="en-US" sz="2400" b="1" spc="-40" dirty="0" err="1">
                <a:solidFill>
                  <a:srgbClr val="660033"/>
                </a:solidFill>
                <a:latin typeface="VN-NTime" pitchFamily="2" charset="0"/>
              </a:rPr>
              <a:t>cuûa</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mình</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trong</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thöïc</a:t>
            </a:r>
            <a:r>
              <a:rPr lang="en-US" sz="2400" b="1" spc="-40" dirty="0">
                <a:solidFill>
                  <a:srgbClr val="660033"/>
                </a:solidFill>
                <a:latin typeface="VN-NTime" pitchFamily="2" charset="0"/>
              </a:rPr>
              <a:t> </a:t>
            </a:r>
            <a:r>
              <a:rPr lang="en-US" sz="2400" b="1" spc="-40" dirty="0" err="1">
                <a:solidFill>
                  <a:srgbClr val="660033"/>
                </a:solidFill>
                <a:latin typeface="VN-NTime" pitchFamily="2" charset="0"/>
              </a:rPr>
              <a:t>tieãn</a:t>
            </a:r>
            <a:endParaRPr lang="en-US" sz="2400" b="1" spc="-40" dirty="0">
              <a:solidFill>
                <a:srgbClr val="660033"/>
              </a:solidFill>
              <a:latin typeface="VN-NTime" pitchFamily="2" charset="0"/>
            </a:endParaRPr>
          </a:p>
        </p:txBody>
      </p:sp>
      <p:sp>
        <p:nvSpPr>
          <p:cNvPr id="4" name="Rounded Rectangle 3"/>
          <p:cNvSpPr/>
          <p:nvPr/>
        </p:nvSpPr>
        <p:spPr bwMode="auto">
          <a:xfrm>
            <a:off x="43281" y="1086856"/>
            <a:ext cx="3241256" cy="2552763"/>
          </a:xfrm>
          <a:prstGeom prst="roundRect">
            <a:avLst>
              <a:gd name="adj" fmla="val 3194"/>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lnSpc>
                <a:spcPct val="110000"/>
              </a:lnSpc>
              <a:spcBef>
                <a:spcPts val="0"/>
              </a:spcBef>
            </a:pPr>
            <a:r>
              <a:rPr lang="en-US" sz="2400" b="1" dirty="0" err="1">
                <a:solidFill>
                  <a:srgbClr val="000000"/>
                </a:solidFill>
                <a:latin typeface="VN-NTime" pitchFamily="2" charset="0"/>
              </a:rPr>
              <a:t>Moät</a:t>
            </a:r>
            <a:r>
              <a:rPr lang="en-US" sz="2400" b="1" dirty="0">
                <a:solidFill>
                  <a:srgbClr val="000000"/>
                </a:solidFill>
                <a:latin typeface="VN-NTime" pitchFamily="2" charset="0"/>
              </a:rPr>
              <a:t> </a:t>
            </a:r>
            <a:r>
              <a:rPr lang="en-US" sz="2400" b="1" dirty="0" err="1">
                <a:solidFill>
                  <a:srgbClr val="000000"/>
                </a:solidFill>
                <a:latin typeface="VN-NTime" pitchFamily="2" charset="0"/>
              </a:rPr>
              <a:t>laø</a:t>
            </a:r>
            <a:r>
              <a:rPr lang="en-US" sz="2400" b="1" dirty="0">
                <a:solidFill>
                  <a:srgbClr val="000000"/>
                </a:solidFill>
                <a:latin typeface="VN-NTime" pitchFamily="2" charset="0"/>
              </a:rPr>
              <a:t>, </a:t>
            </a:r>
            <a:r>
              <a:rPr lang="en-US" sz="2400" b="1" dirty="0" err="1">
                <a:solidFill>
                  <a:srgbClr val="660033"/>
                </a:solidFill>
                <a:latin typeface="VN-NTime" pitchFamily="2" charset="0"/>
              </a:rPr>
              <a:t>lyù</a:t>
            </a:r>
            <a:r>
              <a:rPr lang="en-US" sz="2400" b="1" dirty="0">
                <a:solidFill>
                  <a:srgbClr val="660033"/>
                </a:solidFill>
                <a:latin typeface="VN-NTime" pitchFamily="2" charset="0"/>
              </a:rPr>
              <a:t> </a:t>
            </a:r>
            <a:r>
              <a:rPr lang="en-US" sz="2400" b="1" dirty="0" err="1">
                <a:solidFill>
                  <a:srgbClr val="660033"/>
                </a:solidFill>
                <a:latin typeface="VN-NTime" pitchFamily="2" charset="0"/>
              </a:rPr>
              <a:t>luaän</a:t>
            </a:r>
            <a:r>
              <a:rPr lang="en-US" sz="2400" b="1" dirty="0">
                <a:solidFill>
                  <a:srgbClr val="660033"/>
                </a:solidFill>
                <a:latin typeface="VN-NTime" pitchFamily="2" charset="0"/>
              </a:rPr>
              <a:t> </a:t>
            </a:r>
            <a:r>
              <a:rPr lang="en-US" sz="2400" b="1" dirty="0" err="1">
                <a:solidFill>
                  <a:srgbClr val="660033"/>
                </a:solidFill>
                <a:latin typeface="VN-NTime" pitchFamily="2" charset="0"/>
              </a:rPr>
              <a:t>phaûi</a:t>
            </a:r>
            <a:r>
              <a:rPr lang="en-US" sz="2400" b="1" dirty="0">
                <a:solidFill>
                  <a:srgbClr val="660033"/>
                </a:solidFill>
                <a:latin typeface="VN-NTime" pitchFamily="2" charset="0"/>
              </a:rPr>
              <a:t> </a:t>
            </a:r>
            <a:r>
              <a:rPr lang="en-US" sz="2400" b="1" dirty="0" err="1">
                <a:solidFill>
                  <a:srgbClr val="660033"/>
                </a:solidFill>
                <a:latin typeface="VN-NTime" pitchFamily="2" charset="0"/>
              </a:rPr>
              <a:t>ñöôïc</a:t>
            </a:r>
            <a:r>
              <a:rPr lang="en-US" sz="2400" b="1" dirty="0">
                <a:solidFill>
                  <a:srgbClr val="660033"/>
                </a:solidFill>
                <a:latin typeface="VN-NTime" pitchFamily="2" charset="0"/>
              </a:rPr>
              <a:t> </a:t>
            </a:r>
            <a:r>
              <a:rPr lang="en-US" sz="2400" b="1" dirty="0" err="1">
                <a:solidFill>
                  <a:srgbClr val="660033"/>
                </a:solidFill>
                <a:latin typeface="VN-NTime" pitchFamily="2" charset="0"/>
              </a:rPr>
              <a:t>hình</a:t>
            </a:r>
            <a:r>
              <a:rPr lang="en-US" sz="2400" b="1" dirty="0">
                <a:solidFill>
                  <a:srgbClr val="660033"/>
                </a:solidFill>
                <a:latin typeface="VN-NTime" pitchFamily="2" charset="0"/>
              </a:rPr>
              <a:t> </a:t>
            </a:r>
            <a:r>
              <a:rPr lang="en-US" sz="2400" b="1" dirty="0" err="1">
                <a:solidFill>
                  <a:srgbClr val="660033"/>
                </a:solidFill>
                <a:latin typeface="VN-NTime" pitchFamily="2" charset="0"/>
              </a:rPr>
              <a:t>thaønh</a:t>
            </a:r>
            <a:r>
              <a:rPr lang="en-US" sz="2400" b="1" dirty="0">
                <a:solidFill>
                  <a:srgbClr val="660033"/>
                </a:solidFill>
                <a:latin typeface="VN-NTime" pitchFamily="2" charset="0"/>
              </a:rPr>
              <a:t> </a:t>
            </a:r>
            <a:r>
              <a:rPr lang="en-US" sz="2400" b="1" dirty="0" err="1">
                <a:solidFill>
                  <a:srgbClr val="660033"/>
                </a:solidFill>
                <a:latin typeface="VN-NTime" pitchFamily="2" charset="0"/>
              </a:rPr>
              <a:t>töø</a:t>
            </a:r>
            <a:r>
              <a:rPr lang="en-US" sz="2400" b="1" dirty="0">
                <a:solidFill>
                  <a:srgbClr val="660033"/>
                </a:solidFill>
                <a:latin typeface="VN-NTime" pitchFamily="2" charset="0"/>
              </a:rPr>
              <a:t> </a:t>
            </a:r>
            <a:r>
              <a:rPr lang="en-US" sz="2400" b="1" dirty="0" err="1">
                <a:solidFill>
                  <a:srgbClr val="660033"/>
                </a:solidFill>
                <a:latin typeface="VN-NTime" pitchFamily="2" charset="0"/>
              </a:rPr>
              <a:t>thöïc</a:t>
            </a:r>
            <a:r>
              <a:rPr lang="en-US" sz="2400" b="1" dirty="0">
                <a:solidFill>
                  <a:srgbClr val="660033"/>
                </a:solidFill>
                <a:latin typeface="VN-NTime" pitchFamily="2" charset="0"/>
              </a:rPr>
              <a:t> </a:t>
            </a:r>
            <a:r>
              <a:rPr lang="en-US" sz="2400" b="1" dirty="0" err="1">
                <a:solidFill>
                  <a:srgbClr val="660033"/>
                </a:solidFill>
                <a:latin typeface="VN-NTime" pitchFamily="2" charset="0"/>
              </a:rPr>
              <a:t>tieãn</a:t>
            </a:r>
            <a:r>
              <a:rPr lang="en-US" sz="2400" b="1" dirty="0">
                <a:solidFill>
                  <a:srgbClr val="660033"/>
                </a:solidFill>
                <a:latin typeface="VN-NTime" pitchFamily="2" charset="0"/>
              </a:rPr>
              <a:t>, </a:t>
            </a:r>
            <a:r>
              <a:rPr lang="en-US" sz="2400" b="1" dirty="0" err="1">
                <a:solidFill>
                  <a:srgbClr val="660033"/>
                </a:solidFill>
                <a:latin typeface="VN-NTime" pitchFamily="2" charset="0"/>
              </a:rPr>
              <a:t>phaûi</a:t>
            </a:r>
            <a:r>
              <a:rPr lang="en-US" sz="2400" b="1" dirty="0">
                <a:solidFill>
                  <a:srgbClr val="660033"/>
                </a:solidFill>
                <a:latin typeface="VN-NTime" pitchFamily="2" charset="0"/>
              </a:rPr>
              <a:t> </a:t>
            </a:r>
            <a:r>
              <a:rPr lang="en-US" sz="2400" b="1" dirty="0" err="1">
                <a:solidFill>
                  <a:srgbClr val="660033"/>
                </a:solidFill>
                <a:latin typeface="VN-NTime" pitchFamily="2" charset="0"/>
              </a:rPr>
              <a:t>ñöôïc</a:t>
            </a:r>
            <a:r>
              <a:rPr lang="en-US" sz="2400" b="1" dirty="0">
                <a:solidFill>
                  <a:srgbClr val="660033"/>
                </a:solidFill>
                <a:latin typeface="VN-NTime" pitchFamily="2" charset="0"/>
              </a:rPr>
              <a:t> </a:t>
            </a:r>
            <a:r>
              <a:rPr lang="en-US" sz="2400" b="1" dirty="0" err="1">
                <a:solidFill>
                  <a:srgbClr val="660033"/>
                </a:solidFill>
                <a:latin typeface="VN-NTime" pitchFamily="2" charset="0"/>
              </a:rPr>
              <a:t>thay</a:t>
            </a:r>
            <a:r>
              <a:rPr lang="en-US" sz="2400" b="1" dirty="0">
                <a:solidFill>
                  <a:srgbClr val="660033"/>
                </a:solidFill>
                <a:latin typeface="VN-NTime" pitchFamily="2" charset="0"/>
              </a:rPr>
              <a:t> </a:t>
            </a:r>
            <a:r>
              <a:rPr lang="en-US" sz="2400" b="1" dirty="0" err="1">
                <a:solidFill>
                  <a:srgbClr val="660033"/>
                </a:solidFill>
                <a:latin typeface="VN-NTime" pitchFamily="2" charset="0"/>
              </a:rPr>
              <a:t>ñoåi</a:t>
            </a:r>
            <a:r>
              <a:rPr lang="en-US" sz="2400" b="1" dirty="0">
                <a:solidFill>
                  <a:srgbClr val="660033"/>
                </a:solidFill>
                <a:latin typeface="VN-NTime" pitchFamily="2" charset="0"/>
              </a:rPr>
              <a:t>, </a:t>
            </a:r>
            <a:r>
              <a:rPr lang="en-US" sz="2400" b="1" dirty="0" err="1">
                <a:solidFill>
                  <a:srgbClr val="660033"/>
                </a:solidFill>
                <a:latin typeface="VN-NTime" pitchFamily="2" charset="0"/>
              </a:rPr>
              <a:t>phaùt</a:t>
            </a:r>
            <a:r>
              <a:rPr lang="en-US" sz="2400" b="1" dirty="0">
                <a:solidFill>
                  <a:srgbClr val="660033"/>
                </a:solidFill>
                <a:latin typeface="VN-NTime" pitchFamily="2" charset="0"/>
              </a:rPr>
              <a:t> </a:t>
            </a:r>
            <a:r>
              <a:rPr lang="en-US" sz="2400" b="1" dirty="0" err="1">
                <a:solidFill>
                  <a:srgbClr val="660033"/>
                </a:solidFill>
                <a:latin typeface="VN-NTime" pitchFamily="2" charset="0"/>
              </a:rPr>
              <a:t>trieån</a:t>
            </a:r>
            <a:r>
              <a:rPr lang="en-US" sz="2400" b="1" dirty="0">
                <a:solidFill>
                  <a:srgbClr val="660033"/>
                </a:solidFill>
                <a:latin typeface="VN-NTime" pitchFamily="2" charset="0"/>
              </a:rPr>
              <a:t> </a:t>
            </a:r>
            <a:r>
              <a:rPr lang="en-US" sz="2400" b="1" dirty="0" err="1">
                <a:solidFill>
                  <a:srgbClr val="660033"/>
                </a:solidFill>
                <a:latin typeface="VN-NTime" pitchFamily="2" charset="0"/>
              </a:rPr>
              <a:t>cuøng</a:t>
            </a:r>
            <a:r>
              <a:rPr lang="en-US" sz="2400" b="1" dirty="0">
                <a:solidFill>
                  <a:srgbClr val="660033"/>
                </a:solidFill>
                <a:latin typeface="VN-NTime" pitchFamily="2" charset="0"/>
              </a:rPr>
              <a:t> </a:t>
            </a:r>
            <a:r>
              <a:rPr lang="en-US" sz="2400" b="1" dirty="0" err="1">
                <a:solidFill>
                  <a:srgbClr val="660033"/>
                </a:solidFill>
                <a:latin typeface="VN-NTime" pitchFamily="2" charset="0"/>
              </a:rPr>
              <a:t>söï</a:t>
            </a:r>
            <a:r>
              <a:rPr lang="en-US" sz="2400" b="1" dirty="0">
                <a:solidFill>
                  <a:srgbClr val="660033"/>
                </a:solidFill>
                <a:latin typeface="VN-NTime" pitchFamily="2" charset="0"/>
              </a:rPr>
              <a:t> </a:t>
            </a:r>
            <a:r>
              <a:rPr lang="en-US" sz="2400" b="1" dirty="0" err="1">
                <a:solidFill>
                  <a:srgbClr val="660033"/>
                </a:solidFill>
                <a:latin typeface="VN-NTime" pitchFamily="2" charset="0"/>
              </a:rPr>
              <a:t>thay</a:t>
            </a:r>
            <a:r>
              <a:rPr lang="en-US" sz="2400" b="1" dirty="0">
                <a:solidFill>
                  <a:srgbClr val="660033"/>
                </a:solidFill>
                <a:latin typeface="VN-NTime" pitchFamily="2" charset="0"/>
              </a:rPr>
              <a:t> </a:t>
            </a:r>
            <a:r>
              <a:rPr lang="en-US" sz="2400" b="1" dirty="0" err="1">
                <a:solidFill>
                  <a:srgbClr val="660033"/>
                </a:solidFill>
                <a:latin typeface="VN-NTime" pitchFamily="2" charset="0"/>
              </a:rPr>
              <a:t>ñoåi</a:t>
            </a:r>
            <a:r>
              <a:rPr lang="en-US" sz="2400" b="1" dirty="0">
                <a:solidFill>
                  <a:srgbClr val="660033"/>
                </a:solidFill>
                <a:latin typeface="VN-NTime" pitchFamily="2" charset="0"/>
              </a:rPr>
              <a:t>, </a:t>
            </a:r>
            <a:r>
              <a:rPr lang="en-US" sz="2400" b="1" dirty="0" err="1">
                <a:solidFill>
                  <a:srgbClr val="660033"/>
                </a:solidFill>
                <a:latin typeface="VN-NTime" pitchFamily="2" charset="0"/>
              </a:rPr>
              <a:t>phaùt</a:t>
            </a:r>
            <a:r>
              <a:rPr lang="en-US" sz="2400" b="1" dirty="0">
                <a:solidFill>
                  <a:srgbClr val="660033"/>
                </a:solidFill>
                <a:latin typeface="VN-NTime" pitchFamily="2" charset="0"/>
              </a:rPr>
              <a:t> </a:t>
            </a:r>
            <a:r>
              <a:rPr lang="en-US" sz="2400" b="1" dirty="0" err="1">
                <a:solidFill>
                  <a:srgbClr val="660033"/>
                </a:solidFill>
                <a:latin typeface="VN-NTime" pitchFamily="2" charset="0"/>
              </a:rPr>
              <a:t>trieån</a:t>
            </a:r>
            <a:r>
              <a:rPr lang="en-US" sz="2400" b="1" dirty="0">
                <a:solidFill>
                  <a:srgbClr val="660033"/>
                </a:solidFill>
                <a:latin typeface="VN-NTime" pitchFamily="2" charset="0"/>
              </a:rPr>
              <a:t> </a:t>
            </a:r>
            <a:r>
              <a:rPr lang="en-US" sz="2400" b="1" dirty="0" err="1">
                <a:solidFill>
                  <a:srgbClr val="660033"/>
                </a:solidFill>
                <a:latin typeface="VN-NTime" pitchFamily="2" charset="0"/>
              </a:rPr>
              <a:t>cuûa</a:t>
            </a:r>
            <a:r>
              <a:rPr lang="en-US" sz="2400" b="1" dirty="0">
                <a:solidFill>
                  <a:srgbClr val="660033"/>
                </a:solidFill>
                <a:latin typeface="VN-NTime" pitchFamily="2" charset="0"/>
              </a:rPr>
              <a:t> </a:t>
            </a:r>
            <a:r>
              <a:rPr lang="en-US" sz="2400" b="1" dirty="0" err="1">
                <a:solidFill>
                  <a:srgbClr val="660033"/>
                </a:solidFill>
                <a:latin typeface="VN-NTime" pitchFamily="2" charset="0"/>
              </a:rPr>
              <a:t>thöïc</a:t>
            </a:r>
            <a:r>
              <a:rPr lang="en-US" sz="2400" b="1" dirty="0">
                <a:solidFill>
                  <a:srgbClr val="660033"/>
                </a:solidFill>
                <a:latin typeface="VN-NTime" pitchFamily="2" charset="0"/>
              </a:rPr>
              <a:t> </a:t>
            </a:r>
            <a:r>
              <a:rPr lang="en-US" sz="2400" b="1" dirty="0" err="1">
                <a:solidFill>
                  <a:srgbClr val="660033"/>
                </a:solidFill>
                <a:latin typeface="VN-NTime" pitchFamily="2" charset="0"/>
              </a:rPr>
              <a:t>tieãn</a:t>
            </a:r>
            <a:r>
              <a:rPr lang="en-US" sz="2400" b="1" dirty="0">
                <a:solidFill>
                  <a:srgbClr val="660033"/>
                </a:solidFill>
                <a:latin typeface="VN-NTime" pitchFamily="2" charset="0"/>
              </a:rPr>
              <a:t> </a:t>
            </a:r>
          </a:p>
        </p:txBody>
      </p:sp>
      <p:sp>
        <p:nvSpPr>
          <p:cNvPr id="14" name="AutoShape 49"/>
          <p:cNvSpPr>
            <a:spLocks noChangeArrowheads="1"/>
          </p:cNvSpPr>
          <p:nvPr/>
        </p:nvSpPr>
        <p:spPr bwMode="auto">
          <a:xfrm>
            <a:off x="122813" y="533400"/>
            <a:ext cx="5981124" cy="415636"/>
          </a:xfrm>
          <a:prstGeom prst="roundRect">
            <a:avLst>
              <a:gd name="adj" fmla="val 17948"/>
            </a:avLst>
          </a:prstGeom>
          <a:solidFill>
            <a:srgbClr val="002060"/>
          </a:solidFill>
          <a:ln w="9525" algn="ctr">
            <a:noFill/>
            <a:round/>
            <a:headEnd/>
            <a:tailEnd/>
          </a:ln>
          <a:effectLst>
            <a:outerShdw blurRad="44450" dist="27940" dir="5400000" algn="ctr">
              <a:srgbClr val="000000">
                <a:alpha val="32000"/>
              </a:srgbClr>
            </a:outerShdw>
          </a:effectLst>
        </p:spPr>
        <p:txBody>
          <a:bodyPr wrap="none" anchor="ctr"/>
          <a:lstStyle/>
          <a:p>
            <a:pPr eaLnBrk="0" hangingPunct="0"/>
            <a:r>
              <a:rPr lang="en-US" sz="2400" b="1" dirty="0">
                <a:solidFill>
                  <a:srgbClr val="92D050"/>
                </a:solidFill>
                <a:latin typeface="VN-NTime" pitchFamily="2" charset="0"/>
              </a:rPr>
              <a:t>e)</a:t>
            </a:r>
            <a:r>
              <a:rPr lang="en-US" sz="2400" b="1" dirty="0">
                <a:latin typeface="VNI-Swiss-Condense" pitchFamily="2" charset="0"/>
              </a:rPr>
              <a:t> </a:t>
            </a:r>
            <a:r>
              <a:rPr lang="en-US" sz="2400" b="1" dirty="0" err="1">
                <a:latin typeface="VN-NTime" pitchFamily="2" charset="0"/>
              </a:rPr>
              <a:t>Nguyeân</a:t>
            </a:r>
            <a:r>
              <a:rPr lang="en-US" sz="2400" b="1" dirty="0">
                <a:latin typeface="VN-NTime" pitchFamily="2" charset="0"/>
              </a:rPr>
              <a:t> </a:t>
            </a:r>
            <a:r>
              <a:rPr lang="en-US" sz="2400" b="1" dirty="0" err="1">
                <a:latin typeface="VN-NTime" pitchFamily="2" charset="0"/>
              </a:rPr>
              <a:t>taéc</a:t>
            </a:r>
            <a:r>
              <a:rPr lang="en-US" sz="2400" b="1" dirty="0">
                <a:latin typeface="VN-NTime" pitchFamily="2" charset="0"/>
              </a:rPr>
              <a:t> </a:t>
            </a:r>
            <a:r>
              <a:rPr lang="en-US" sz="2400" b="1" dirty="0" err="1">
                <a:latin typeface="VN-NTime" pitchFamily="2" charset="0"/>
              </a:rPr>
              <a:t>thoáng</a:t>
            </a:r>
            <a:r>
              <a:rPr lang="en-US" sz="2400" b="1" dirty="0">
                <a:latin typeface="VN-NTime" pitchFamily="2" charset="0"/>
              </a:rPr>
              <a:t> </a:t>
            </a:r>
            <a:r>
              <a:rPr lang="en-US" sz="2400" b="1" dirty="0" err="1">
                <a:latin typeface="VN-NTime" pitchFamily="2" charset="0"/>
              </a:rPr>
              <a:t>nhaát</a:t>
            </a:r>
            <a:r>
              <a:rPr lang="en-US" sz="2400" b="1" dirty="0">
                <a:latin typeface="VN-NTime" pitchFamily="2" charset="0"/>
              </a:rPr>
              <a:t> </a:t>
            </a:r>
            <a:r>
              <a:rPr lang="en-US" sz="2400" b="1" dirty="0" err="1">
                <a:latin typeface="VN-NTime" pitchFamily="2" charset="0"/>
              </a:rPr>
              <a:t>lyù</a:t>
            </a:r>
            <a:r>
              <a:rPr lang="en-US" sz="2400" b="1" dirty="0">
                <a:latin typeface="VN-NTime" pitchFamily="2" charset="0"/>
              </a:rPr>
              <a:t> </a:t>
            </a:r>
            <a:r>
              <a:rPr lang="en-US" sz="2400" b="1" dirty="0" err="1">
                <a:latin typeface="VN-NTime" pitchFamily="2" charset="0"/>
              </a:rPr>
              <a:t>luaän</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thöïc</a:t>
            </a:r>
            <a:r>
              <a:rPr lang="en-US" sz="2400" b="1" dirty="0">
                <a:latin typeface="VN-NTime" pitchFamily="2" charset="0"/>
              </a:rPr>
              <a:t> </a:t>
            </a:r>
            <a:r>
              <a:rPr lang="en-US" sz="2400" b="1" dirty="0" err="1">
                <a:latin typeface="VN-NTime" pitchFamily="2" charset="0"/>
              </a:rPr>
              <a:t>tieãn</a:t>
            </a:r>
            <a:endParaRPr lang="en-US" sz="2400" b="1" dirty="0">
              <a:solidFill>
                <a:srgbClr val="FFFFFF"/>
              </a:solidFill>
              <a:latin typeface="VN-NTime" pitchFamily="2" charset="0"/>
            </a:endParaRPr>
          </a:p>
        </p:txBody>
      </p:sp>
      <p:sp>
        <p:nvSpPr>
          <p:cNvPr id="9"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latin typeface="VNI-Swiss-Condense" pitchFamily="2" charset="0"/>
              </a:rPr>
              <a:t>Phaïm</a:t>
            </a:r>
            <a:r>
              <a:rPr lang="en-US" sz="2400" b="1" dirty="0">
                <a:latin typeface="VNI-Swiss-Condense" pitchFamily="2" charset="0"/>
              </a:rPr>
              <a:t> </a:t>
            </a:r>
            <a:r>
              <a:rPr lang="en-US" sz="2400" b="1" dirty="0" err="1">
                <a:latin typeface="VNI-Swiss-Condense" pitchFamily="2" charset="0"/>
              </a:rPr>
              <a:t>truø</a:t>
            </a:r>
            <a:r>
              <a:rPr lang="en-US" sz="2400" b="1" dirty="0">
                <a:latin typeface="VNI-Swiss-Condense" pitchFamily="2" charset="0"/>
              </a:rPr>
              <a:t> </a:t>
            </a:r>
            <a:r>
              <a:rPr lang="en-US" sz="2400" b="1" dirty="0" err="1">
                <a:latin typeface="VNI-Swiss-Condense" pitchFamily="2" charset="0"/>
              </a:rPr>
              <a:t>thöïc</a:t>
            </a:r>
            <a:r>
              <a:rPr lang="en-US" sz="2400" b="1" dirty="0">
                <a:latin typeface="VNI-Swiss-Condense" pitchFamily="2" charset="0"/>
              </a:rPr>
              <a:t> </a:t>
            </a:r>
            <a:r>
              <a:rPr lang="en-US" sz="2400" b="1" dirty="0" err="1">
                <a:latin typeface="VNI-Swiss-Condense" pitchFamily="2" charset="0"/>
              </a:rPr>
              <a:t>tieãn</a:t>
            </a:r>
            <a:r>
              <a:rPr lang="en-US" sz="2400" b="1" dirty="0">
                <a:latin typeface="VNI-Swiss-Condense" pitchFamily="2" charset="0"/>
              </a:rPr>
              <a:t> - </a:t>
            </a:r>
            <a:r>
              <a:rPr lang="en-US" sz="2400" b="1" dirty="0" err="1">
                <a:latin typeface="VNI-Swiss-Condense" pitchFamily="2" charset="0"/>
              </a:rPr>
              <a:t>nhaän</a:t>
            </a:r>
            <a:r>
              <a:rPr lang="en-US" sz="2400" b="1" dirty="0">
                <a:latin typeface="VNI-Swiss-Condense" pitchFamily="2" charset="0"/>
              </a:rPr>
              <a:t> </a:t>
            </a:r>
            <a:r>
              <a:rPr lang="en-US" sz="2400" b="1" dirty="0" err="1">
                <a:latin typeface="VNI-Swiss-Condense" pitchFamily="2" charset="0"/>
              </a:rPr>
              <a:t>thöùc</a:t>
            </a:r>
            <a:r>
              <a:rPr lang="en-US" sz="2400" b="1" dirty="0">
                <a:latin typeface="VNI-Swiss-Condense" pitchFamily="2" charset="0"/>
              </a:rPr>
              <a:t> &amp; </a:t>
            </a:r>
            <a:r>
              <a:rPr lang="en-US" sz="2400" b="1" dirty="0" err="1">
                <a:latin typeface="VNI-Swiss-Condense" pitchFamily="2" charset="0"/>
              </a:rPr>
              <a:t>nguyeân</a:t>
            </a:r>
            <a:r>
              <a:rPr lang="en-US" sz="2400" b="1" dirty="0">
                <a:latin typeface="VNI-Swiss-Condense" pitchFamily="2" charset="0"/>
              </a:rPr>
              <a:t> </a:t>
            </a:r>
            <a:r>
              <a:rPr lang="en-US" sz="2400" b="1" dirty="0" err="1">
                <a:latin typeface="VNI-Swiss-Condense" pitchFamily="2" charset="0"/>
              </a:rPr>
              <a:t>taéc</a:t>
            </a:r>
            <a:r>
              <a:rPr lang="en-US" sz="2400" b="1" dirty="0">
                <a:latin typeface="VNI-Swiss-Condense" pitchFamily="2" charset="0"/>
              </a:rPr>
              <a:t> </a:t>
            </a:r>
            <a:r>
              <a:rPr lang="en-US" sz="2400" b="1" dirty="0" err="1">
                <a:latin typeface="VNI-Swiss-Condense" pitchFamily="2" charset="0"/>
              </a:rPr>
              <a:t>thoáng</a:t>
            </a:r>
            <a:r>
              <a:rPr lang="en-US" sz="2400" b="1" dirty="0">
                <a:latin typeface="VNI-Swiss-Condense" pitchFamily="2" charset="0"/>
              </a:rPr>
              <a:t> </a:t>
            </a:r>
            <a:r>
              <a:rPr lang="en-US" sz="2400" b="1" dirty="0" err="1">
                <a:latin typeface="VNI-Swiss-Condense" pitchFamily="2" charset="0"/>
              </a:rPr>
              <a:t>nhaát</a:t>
            </a:r>
            <a:r>
              <a:rPr lang="en-US" sz="2400" b="1" dirty="0">
                <a:latin typeface="VNI-Swiss-Condense" pitchFamily="2" charset="0"/>
              </a:rPr>
              <a:t> </a:t>
            </a:r>
            <a:r>
              <a:rPr lang="en-US" sz="2400" b="1" dirty="0" err="1">
                <a:latin typeface="VNI-Swiss-Condense" pitchFamily="2" charset="0"/>
              </a:rPr>
              <a:t>lyù</a:t>
            </a:r>
            <a:r>
              <a:rPr lang="en-US" sz="2400" b="1" dirty="0">
                <a:latin typeface="VNI-Swiss-Condense" pitchFamily="2" charset="0"/>
              </a:rPr>
              <a:t> </a:t>
            </a:r>
            <a:r>
              <a:rPr lang="en-US" sz="2400" b="1" dirty="0" err="1">
                <a:latin typeface="VNI-Swiss-Condense" pitchFamily="2" charset="0"/>
              </a:rPr>
              <a:t>luaän</a:t>
            </a:r>
            <a:r>
              <a:rPr lang="en-US" sz="2400" b="1" dirty="0">
                <a:latin typeface="VNI-Swiss-Condense" pitchFamily="2" charset="0"/>
              </a:rPr>
              <a:t> </a:t>
            </a:r>
            <a:r>
              <a:rPr lang="en-US" sz="2400" b="1" dirty="0" err="1">
                <a:latin typeface="VNI-Swiss-Condense" pitchFamily="2" charset="0"/>
              </a:rPr>
              <a:t>vaø</a:t>
            </a:r>
            <a:r>
              <a:rPr lang="en-US" sz="2400" b="1" dirty="0">
                <a:latin typeface="VNI-Swiss-Condense" pitchFamily="2" charset="0"/>
              </a:rPr>
              <a:t> </a:t>
            </a:r>
            <a:r>
              <a:rPr lang="en-US" sz="2400" b="1" dirty="0" err="1">
                <a:latin typeface="VNI-Swiss-Condense" pitchFamily="2" charset="0"/>
              </a:rPr>
              <a:t>th.tieãn</a:t>
            </a:r>
            <a:endParaRPr lang="en-US" sz="2400" b="1" spc="-50" dirty="0">
              <a:latin typeface="VNI-Swiss-Condense" pitchFamily="2" charset="0"/>
            </a:endParaRPr>
          </a:p>
        </p:txBody>
      </p:sp>
      <p:sp>
        <p:nvSpPr>
          <p:cNvPr id="10" name="AutoShape 49"/>
          <p:cNvSpPr>
            <a:spLocks noChangeArrowheads="1"/>
          </p:cNvSpPr>
          <p:nvPr/>
        </p:nvSpPr>
        <p:spPr bwMode="auto">
          <a:xfrm>
            <a:off x="122813" y="6289964"/>
            <a:ext cx="6895524" cy="415636"/>
          </a:xfrm>
          <a:prstGeom prst="roundRect">
            <a:avLst>
              <a:gd name="adj" fmla="val 17948"/>
            </a:avLst>
          </a:prstGeom>
          <a:solidFill>
            <a:schemeClr val="accent1">
              <a:lumMod val="20000"/>
              <a:lumOff val="80000"/>
            </a:schemeClr>
          </a:solidFill>
          <a:ln w="952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marL="342900" indent="-342900" eaLnBrk="0" hangingPunct="0">
              <a:buFont typeface="Wingdings" panose="05000000000000000000" pitchFamily="2" charset="2"/>
              <a:buChar char="Ø"/>
            </a:pPr>
            <a:r>
              <a:rPr lang="en-US" sz="2400" b="1" dirty="0" err="1">
                <a:solidFill>
                  <a:srgbClr val="0000CC"/>
                </a:solidFill>
                <a:latin typeface="VN-NTime" pitchFamily="2" charset="0"/>
              </a:rPr>
              <a:t>Phaûi</a:t>
            </a:r>
            <a:r>
              <a:rPr lang="en-US" sz="2400" b="1" dirty="0">
                <a:solidFill>
                  <a:srgbClr val="0000CC"/>
                </a:solidFill>
                <a:latin typeface="VN-NTime" pitchFamily="2" charset="0"/>
              </a:rPr>
              <a:t> </a:t>
            </a:r>
            <a:r>
              <a:rPr lang="en-US" sz="2400" b="1" dirty="0" err="1">
                <a:solidFill>
                  <a:srgbClr val="0000CC"/>
                </a:solidFill>
                <a:latin typeface="VN-NTime" pitchFamily="2" charset="0"/>
              </a:rPr>
              <a:t>khaéc</a:t>
            </a:r>
            <a:r>
              <a:rPr lang="en-US" sz="2400" b="1" dirty="0">
                <a:solidFill>
                  <a:srgbClr val="0000CC"/>
                </a:solidFill>
                <a:latin typeface="VN-NTime" pitchFamily="2" charset="0"/>
              </a:rPr>
              <a:t> </a:t>
            </a:r>
            <a:r>
              <a:rPr lang="en-US" sz="2400" b="1" dirty="0" err="1">
                <a:solidFill>
                  <a:srgbClr val="0000CC"/>
                </a:solidFill>
                <a:latin typeface="VN-NTime" pitchFamily="2" charset="0"/>
              </a:rPr>
              <a:t>phuïc</a:t>
            </a:r>
            <a:r>
              <a:rPr lang="en-US" sz="2400" b="1" dirty="0">
                <a:solidFill>
                  <a:srgbClr val="0000CC"/>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kinh</a:t>
            </a:r>
            <a:r>
              <a:rPr lang="en-US" sz="2400" b="1" dirty="0">
                <a:solidFill>
                  <a:srgbClr val="800000"/>
                </a:solidFill>
                <a:latin typeface="VN-NTime" pitchFamily="2" charset="0"/>
              </a:rPr>
              <a:t> </a:t>
            </a:r>
            <a:r>
              <a:rPr lang="en-US" sz="2400" b="1" dirty="0" err="1">
                <a:solidFill>
                  <a:srgbClr val="800000"/>
                </a:solidFill>
                <a:latin typeface="VN-NTime" pitchFamily="2" charset="0"/>
              </a:rPr>
              <a:t>nghieäm</a:t>
            </a:r>
            <a:r>
              <a:rPr lang="en-US" sz="2400" b="1" dirty="0">
                <a:solidFill>
                  <a:srgbClr val="800000"/>
                </a:solidFill>
                <a:latin typeface="VN-NTime" pitchFamily="2" charset="0"/>
              </a:rPr>
              <a:t>, </a:t>
            </a:r>
            <a:r>
              <a:rPr lang="en-US" sz="2400" b="1" dirty="0" err="1">
                <a:solidFill>
                  <a:srgbClr val="800000"/>
                </a:solidFill>
                <a:latin typeface="VN-NTime" pitchFamily="2" charset="0"/>
              </a:rPr>
              <a:t>beänh</a:t>
            </a:r>
            <a:r>
              <a:rPr lang="en-US" sz="2400" b="1" dirty="0">
                <a:solidFill>
                  <a:srgbClr val="800000"/>
                </a:solidFill>
                <a:latin typeface="VN-NTime" pitchFamily="2" charset="0"/>
              </a:rPr>
              <a:t> </a:t>
            </a:r>
            <a:r>
              <a:rPr lang="en-US" sz="2400" b="1" dirty="0" err="1">
                <a:solidFill>
                  <a:srgbClr val="800000"/>
                </a:solidFill>
                <a:latin typeface="VN-NTime" pitchFamily="2" charset="0"/>
              </a:rPr>
              <a:t>giaùo</a:t>
            </a:r>
            <a:r>
              <a:rPr lang="en-US" sz="2400" b="1" dirty="0">
                <a:solidFill>
                  <a:srgbClr val="800000"/>
                </a:solidFill>
                <a:latin typeface="VN-NTime" pitchFamily="2" charset="0"/>
              </a:rPr>
              <a:t> </a:t>
            </a:r>
            <a:r>
              <a:rPr lang="en-US" sz="2400" b="1" dirty="0" err="1">
                <a:solidFill>
                  <a:srgbClr val="800000"/>
                </a:solidFill>
                <a:latin typeface="VN-NTime" pitchFamily="2" charset="0"/>
              </a:rPr>
              <a:t>ñieàu</a:t>
            </a:r>
            <a:endParaRPr lang="en-US" sz="2400" b="1" dirty="0">
              <a:solidFill>
                <a:srgbClr val="800000"/>
              </a:solidFill>
              <a:latin typeface="VN-NTime" pitchFamily="2" charset="0"/>
            </a:endParaRPr>
          </a:p>
        </p:txBody>
      </p:sp>
    </p:spTree>
    <p:extLst>
      <p:ext uri="{BB962C8B-B14F-4D97-AF65-F5344CB8AC3E}">
        <p14:creationId xmlns:p14="http://schemas.microsoft.com/office/powerpoint/2010/main" val="3357294676"/>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xEl>
                                              <p:pRg st="1" end="1"/>
                                            </p:txEl>
                                          </p:spTgt>
                                        </p:tgtEl>
                                        <p:attrNameLst>
                                          <p:attrName>style.visibility</p:attrName>
                                        </p:attrNameLst>
                                      </p:cBhvr>
                                      <p:to>
                                        <p:strVal val="visible"/>
                                      </p:to>
                                    </p:set>
                                    <p:animEffect transition="in" filter="fade">
                                      <p:cBhvr>
                                        <p:cTn id="26" dur="500"/>
                                        <p:tgtEl>
                                          <p:spTgt spid="1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xEl>
                                              <p:pRg st="2" end="2"/>
                                            </p:txEl>
                                          </p:spTgt>
                                        </p:tgtEl>
                                        <p:attrNameLst>
                                          <p:attrName>style.visibility</p:attrName>
                                        </p:attrNameLst>
                                      </p:cBhvr>
                                      <p:to>
                                        <p:strVal val="visible"/>
                                      </p:to>
                                    </p:set>
                                    <p:animEffect transition="in" filter="fade">
                                      <p:cBhvr>
                                        <p:cTn id="31" dur="500"/>
                                        <p:tgtEl>
                                          <p:spTgt spid="1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animEffect transition="in" filter="fade">
                                      <p:cBhvr>
                                        <p:cTn id="44" dur="500"/>
                                        <p:tgtEl>
                                          <p:spTgt spid="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2" end="2"/>
                                            </p:txEl>
                                          </p:spTgt>
                                        </p:tgtEl>
                                        <p:attrNameLst>
                                          <p:attrName>style.visibility</p:attrName>
                                        </p:attrNameLst>
                                      </p:cBhvr>
                                      <p:to>
                                        <p:strVal val="visible"/>
                                      </p:to>
                                    </p:set>
                                    <p:animEffect transition="in" filter="fade">
                                      <p:cBhvr>
                                        <p:cTn id="54" dur="500"/>
                                        <p:tgtEl>
                                          <p:spTgt spid="7">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barn(inVertical)">
                                      <p:cBhvr>
                                        <p:cTn id="5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 grpId="0" animBg="1"/>
      <p:bldP spid="4" grpId="0" animBg="1"/>
      <p:bldP spid="14"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006600"/>
            </a:gs>
            <a:gs pos="55000">
              <a:schemeClr val="tx1"/>
            </a:gs>
            <a:gs pos="100000">
              <a:schemeClr val="tx1"/>
            </a:gs>
          </a:gsLst>
          <a:lin ang="5400000" scaled="1"/>
        </a:gradFill>
        <a:effectLst/>
      </p:bgPr>
    </p:bg>
    <p:spTree>
      <p:nvGrpSpPr>
        <p:cNvPr id="1" name=""/>
        <p:cNvGrpSpPr/>
        <p:nvPr/>
      </p:nvGrpSpPr>
      <p:grpSpPr>
        <a:xfrm>
          <a:off x="0" y="0"/>
          <a:ext cx="0" cy="0"/>
          <a:chOff x="0" y="0"/>
          <a:chExt cx="0" cy="0"/>
        </a:xfrm>
      </p:grpSpPr>
      <p:sp>
        <p:nvSpPr>
          <p:cNvPr id="10" name="AutoShape 49"/>
          <p:cNvSpPr>
            <a:spLocks noChangeArrowheads="1"/>
          </p:cNvSpPr>
          <p:nvPr/>
        </p:nvSpPr>
        <p:spPr bwMode="auto">
          <a:xfrm>
            <a:off x="2255837" y="224589"/>
            <a:ext cx="5562600" cy="6096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algn="ctr" eaLnBrk="0" hangingPunct="0"/>
            <a:r>
              <a:rPr lang="en-US" b="1" dirty="0">
                <a:solidFill>
                  <a:srgbClr val="FFFFFF"/>
                </a:solidFill>
                <a:latin typeface="VNI-Swiss-Condense" pitchFamily="2" charset="0"/>
              </a:rPr>
              <a:t>C h ö ô n g   2</a:t>
            </a:r>
          </a:p>
        </p:txBody>
      </p:sp>
      <p:sp>
        <p:nvSpPr>
          <p:cNvPr id="15" name="AutoShape 49"/>
          <p:cNvSpPr>
            <a:spLocks noChangeArrowheads="1"/>
          </p:cNvSpPr>
          <p:nvPr/>
        </p:nvSpPr>
        <p:spPr bwMode="auto">
          <a:xfrm>
            <a:off x="84137" y="4267200"/>
            <a:ext cx="83820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1. </a:t>
            </a:r>
            <a:r>
              <a:rPr lang="en-US" sz="2400" b="1" dirty="0" err="1">
                <a:solidFill>
                  <a:srgbClr val="000066"/>
                </a:solidFill>
                <a:latin typeface="VN-NTime" pitchFamily="2" charset="0"/>
              </a:rPr>
              <a:t>Saûn</a:t>
            </a:r>
            <a:r>
              <a:rPr lang="en-US" sz="2400" b="1" dirty="0">
                <a:solidFill>
                  <a:srgbClr val="000066"/>
                </a:solidFill>
                <a:latin typeface="VN-NTime" pitchFamily="2" charset="0"/>
              </a:rPr>
              <a:t> </a:t>
            </a:r>
            <a:r>
              <a:rPr lang="en-US" sz="2400" b="1" dirty="0" err="1">
                <a:solidFill>
                  <a:srgbClr val="000066"/>
                </a:solidFill>
                <a:latin typeface="VN-NTime" pitchFamily="2" charset="0"/>
              </a:rPr>
              <a:t>xuaát</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sôû</a:t>
            </a:r>
            <a:r>
              <a:rPr lang="en-US" sz="2400" b="1" dirty="0">
                <a:solidFill>
                  <a:srgbClr val="000066"/>
                </a:solidFill>
                <a:latin typeface="VN-NTime" pitchFamily="2" charset="0"/>
              </a:rPr>
              <a:t> </a:t>
            </a:r>
            <a:r>
              <a:rPr lang="en-US" sz="2400" b="1" dirty="0" err="1">
                <a:solidFill>
                  <a:srgbClr val="000066"/>
                </a:solidFill>
                <a:latin typeface="VN-NTime" pitchFamily="2" charset="0"/>
              </a:rPr>
              <a:t>toàn</a:t>
            </a:r>
            <a:r>
              <a:rPr lang="en-US" sz="2400" b="1" dirty="0">
                <a:solidFill>
                  <a:srgbClr val="000066"/>
                </a:solidFill>
                <a:latin typeface="VN-NTime" pitchFamily="2" charset="0"/>
              </a:rPr>
              <a:t> </a:t>
            </a:r>
            <a:r>
              <a:rPr lang="en-US" sz="2400" b="1" dirty="0" err="1">
                <a:solidFill>
                  <a:srgbClr val="000066"/>
                </a:solidFill>
                <a:latin typeface="VN-NTime" pitchFamily="2" charset="0"/>
              </a:rPr>
              <a:t>taïi</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endParaRPr lang="en-US" sz="2400" b="1" dirty="0">
              <a:solidFill>
                <a:srgbClr val="000066"/>
              </a:solidFill>
              <a:latin typeface="VN-NTime" pitchFamily="2" charset="0"/>
            </a:endParaRPr>
          </a:p>
        </p:txBody>
      </p:sp>
      <p:sp>
        <p:nvSpPr>
          <p:cNvPr id="16" name="AutoShape 49"/>
          <p:cNvSpPr>
            <a:spLocks noChangeArrowheads="1"/>
          </p:cNvSpPr>
          <p:nvPr/>
        </p:nvSpPr>
        <p:spPr bwMode="auto">
          <a:xfrm>
            <a:off x="84137" y="4661848"/>
            <a:ext cx="73914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2. </a:t>
            </a:r>
            <a:r>
              <a:rPr lang="en-US" sz="2400" b="1" dirty="0" err="1">
                <a:solidFill>
                  <a:srgbClr val="000066"/>
                </a:solidFill>
                <a:latin typeface="VN-NTime" pitchFamily="2" charset="0"/>
              </a:rPr>
              <a:t>Caùc</a:t>
            </a:r>
            <a:r>
              <a:rPr lang="en-US" sz="2400" b="1" dirty="0">
                <a:solidFill>
                  <a:srgbClr val="000066"/>
                </a:solidFill>
                <a:latin typeface="VN-NTime" pitchFamily="2" charset="0"/>
              </a:rPr>
              <a:t> </a:t>
            </a:r>
            <a:r>
              <a:rPr lang="en-US" sz="2400" b="1" dirty="0" err="1">
                <a:solidFill>
                  <a:srgbClr val="000066"/>
                </a:solidFill>
                <a:latin typeface="VN-NTime" pitchFamily="2" charset="0"/>
              </a:rPr>
              <a:t>moái</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r>
              <a:rPr lang="en-US" sz="2400" b="1" dirty="0">
                <a:solidFill>
                  <a:srgbClr val="000066"/>
                </a:solidFill>
                <a:latin typeface="VN-NTime" pitchFamily="2" charset="0"/>
              </a:rPr>
              <a:t> </a:t>
            </a:r>
            <a:r>
              <a:rPr lang="en-US" sz="2400" b="1" dirty="0" err="1">
                <a:solidFill>
                  <a:srgbClr val="000066"/>
                </a:solidFill>
                <a:latin typeface="VN-NTime" pitchFamily="2" charset="0"/>
              </a:rPr>
              <a:t>heä</a:t>
            </a:r>
            <a:r>
              <a:rPr lang="en-US" sz="2400" b="1" dirty="0">
                <a:solidFill>
                  <a:srgbClr val="000066"/>
                </a:solidFill>
                <a:latin typeface="VN-NTime" pitchFamily="2" charset="0"/>
              </a:rPr>
              <a:t> </a:t>
            </a:r>
            <a:r>
              <a:rPr lang="en-US" sz="2400" b="1" dirty="0" err="1">
                <a:solidFill>
                  <a:srgbClr val="000066"/>
                </a:solidFill>
                <a:latin typeface="VN-NTime" pitchFamily="2" charset="0"/>
              </a:rPr>
              <a:t>bieän</a:t>
            </a:r>
            <a:r>
              <a:rPr lang="en-US" sz="2400" b="1" dirty="0">
                <a:solidFill>
                  <a:srgbClr val="000066"/>
                </a:solidFill>
                <a:latin typeface="VN-NTime" pitchFamily="2" charset="0"/>
              </a:rPr>
              <a:t> </a:t>
            </a:r>
            <a:r>
              <a:rPr lang="en-US" sz="2400" b="1" dirty="0" err="1">
                <a:solidFill>
                  <a:srgbClr val="000066"/>
                </a:solidFill>
                <a:latin typeface="VN-NTime" pitchFamily="2" charset="0"/>
              </a:rPr>
              <a:t>chöùng</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quaù</a:t>
            </a:r>
            <a:r>
              <a:rPr lang="en-US" sz="2400" b="1" dirty="0">
                <a:solidFill>
                  <a:srgbClr val="000066"/>
                </a:solidFill>
                <a:latin typeface="VN-NTime" pitchFamily="2" charset="0"/>
              </a:rPr>
              <a:t> </a:t>
            </a:r>
            <a:r>
              <a:rPr lang="en-US" sz="2400" b="1" dirty="0" err="1">
                <a:solidFill>
                  <a:srgbClr val="000066"/>
                </a:solidFill>
                <a:latin typeface="VN-NTime" pitchFamily="2" charset="0"/>
              </a:rPr>
              <a:t>trình</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endParaRPr lang="en-US" sz="2400" b="1" dirty="0">
              <a:solidFill>
                <a:srgbClr val="000066"/>
              </a:solidFill>
              <a:latin typeface="VN-NTime" pitchFamily="2" charset="0"/>
            </a:endParaRPr>
          </a:p>
        </p:txBody>
      </p:sp>
      <p:sp>
        <p:nvSpPr>
          <p:cNvPr id="14" name="Oval 13"/>
          <p:cNvSpPr/>
          <p:nvPr/>
        </p:nvSpPr>
        <p:spPr bwMode="auto">
          <a:xfrm>
            <a:off x="846137" y="1295400"/>
            <a:ext cx="8382000" cy="1905000"/>
          </a:xfrm>
          <a:prstGeom prst="ellipse">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endParaRPr lang="en-US">
              <a:solidFill>
                <a:srgbClr val="FFFFFF"/>
              </a:solidFill>
            </a:endParaRPr>
          </a:p>
        </p:txBody>
      </p:sp>
      <p:sp>
        <p:nvSpPr>
          <p:cNvPr id="17" name="WordArt 9"/>
          <p:cNvSpPr>
            <a:spLocks noChangeArrowheads="1" noChangeShapeType="1" noTextEdit="1"/>
          </p:cNvSpPr>
          <p:nvPr/>
        </p:nvSpPr>
        <p:spPr bwMode="auto">
          <a:xfrm>
            <a:off x="1989136" y="1524000"/>
            <a:ext cx="5943600" cy="1371600"/>
          </a:xfrm>
          <a:prstGeom prst="rect">
            <a:avLst/>
          </a:prstGeom>
          <a:noFill/>
          <a:ln w="28575">
            <a:noFill/>
          </a:ln>
          <a:effectLst>
            <a:outerShdw blurRad="44450" dist="27940" dir="5400000" algn="ctr">
              <a:srgbClr val="000000">
                <a:alpha val="32000"/>
              </a:srgbClr>
            </a:outerShdw>
          </a:effectLst>
        </p:spPr>
        <p:txBody>
          <a:bodyPr wrap="none" fromWordArt="1">
            <a:prstTxWarp prst="textDeflateBottom">
              <a:avLst>
                <a:gd name="adj" fmla="val 47067"/>
              </a:avLst>
            </a:prstTxWarp>
          </a:bodyPr>
          <a:lstStyle/>
          <a:p>
            <a:pPr algn="ctr"/>
            <a:r>
              <a:rPr lang="en-US" sz="3600" b="1" dirty="0">
                <a:solidFill>
                  <a:srgbClr val="0000CC"/>
                </a:solidFill>
                <a:latin typeface="VNI-Cooper" pitchFamily="2" charset="0"/>
              </a:rPr>
              <a:t>TRIEÁT HOÏC MAÙC - LEÂNIN</a:t>
            </a:r>
          </a:p>
        </p:txBody>
      </p:sp>
      <p:cxnSp>
        <p:nvCxnSpPr>
          <p:cNvPr id="18" name="Straight Connector 17"/>
          <p:cNvCxnSpPr>
            <a:endCxn id="14" idx="5"/>
          </p:cNvCxnSpPr>
          <p:nvPr/>
        </p:nvCxnSpPr>
        <p:spPr bwMode="auto">
          <a:xfrm>
            <a:off x="1989137" y="2918458"/>
            <a:ext cx="6011485" cy="2961"/>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19" name="Rounded Rectangle 18"/>
          <p:cNvSpPr/>
          <p:nvPr/>
        </p:nvSpPr>
        <p:spPr bwMode="auto">
          <a:xfrm>
            <a:off x="2446337" y="3733800"/>
            <a:ext cx="4495800" cy="457200"/>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lstStyle/>
          <a:p>
            <a:r>
              <a:rPr lang="en-US" sz="2000" b="1" dirty="0">
                <a:solidFill>
                  <a:srgbClr val="000000"/>
                </a:solidFill>
                <a:latin typeface="VN-NTime" pitchFamily="2" charset="0"/>
              </a:rPr>
              <a:t>IV. </a:t>
            </a:r>
            <a:r>
              <a:rPr lang="en-US" sz="2000" b="1" dirty="0">
                <a:solidFill>
                  <a:srgbClr val="FF0000"/>
                </a:solidFill>
                <a:latin typeface="VN-NTime" pitchFamily="2" charset="0"/>
              </a:rPr>
              <a:t>CHUÛ NGHÓA DUY VAÄT LÒCH SÖÛ</a:t>
            </a:r>
          </a:p>
        </p:txBody>
      </p:sp>
      <p:sp>
        <p:nvSpPr>
          <p:cNvPr id="11" name="AutoShape 49"/>
          <p:cNvSpPr>
            <a:spLocks noChangeArrowheads="1"/>
          </p:cNvSpPr>
          <p:nvPr/>
        </p:nvSpPr>
        <p:spPr bwMode="auto">
          <a:xfrm>
            <a:off x="84137" y="5105400"/>
            <a:ext cx="97536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3.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thuyeát</a:t>
            </a:r>
            <a:r>
              <a:rPr lang="en-US" sz="2400" b="1" dirty="0">
                <a:solidFill>
                  <a:srgbClr val="000066"/>
                </a:solidFill>
                <a:latin typeface="VN-NTime" pitchFamily="2" charset="0"/>
              </a:rPr>
              <a:t> </a:t>
            </a:r>
            <a:r>
              <a:rPr lang="en-US" sz="2400" b="1" dirty="0" err="1">
                <a:solidFill>
                  <a:srgbClr val="000066"/>
                </a:solidFill>
                <a:latin typeface="VN-NTime" pitchFamily="2" charset="0"/>
              </a:rPr>
              <a:t>veà</a:t>
            </a:r>
            <a:r>
              <a:rPr lang="en-US" sz="2400" b="1" dirty="0">
                <a:solidFill>
                  <a:srgbClr val="000066"/>
                </a:solidFill>
                <a:latin typeface="VN-NTime" pitchFamily="2" charset="0"/>
              </a:rPr>
              <a:t> </a:t>
            </a:r>
            <a:r>
              <a:rPr lang="en-US" sz="2400" b="1" dirty="0" err="1">
                <a:solidFill>
                  <a:srgbClr val="000066"/>
                </a:solidFill>
                <a:latin typeface="VN-NTime" pitchFamily="2" charset="0"/>
              </a:rPr>
              <a:t>hình</a:t>
            </a:r>
            <a:r>
              <a:rPr lang="en-US" sz="2400" b="1" dirty="0">
                <a:solidFill>
                  <a:srgbClr val="000066"/>
                </a:solidFill>
                <a:latin typeface="VN-NTime" pitchFamily="2" charset="0"/>
              </a:rPr>
              <a:t> </a:t>
            </a:r>
            <a:r>
              <a:rPr lang="en-US" sz="2400" b="1" dirty="0" err="1">
                <a:solidFill>
                  <a:srgbClr val="000066"/>
                </a:solidFill>
                <a:latin typeface="VN-NTime" pitchFamily="2" charset="0"/>
              </a:rPr>
              <a:t>thaùi</a:t>
            </a:r>
            <a:r>
              <a:rPr lang="en-US" sz="2400" b="1" dirty="0">
                <a:solidFill>
                  <a:srgbClr val="000066"/>
                </a:solidFill>
                <a:latin typeface="VN-NTime" pitchFamily="2" charset="0"/>
              </a:rPr>
              <a:t> </a:t>
            </a:r>
            <a:r>
              <a:rPr lang="en-US" sz="2400" b="1" dirty="0" err="1">
                <a:solidFill>
                  <a:srgbClr val="000066"/>
                </a:solidFill>
                <a:latin typeface="VN-NTime" pitchFamily="2" charset="0"/>
              </a:rPr>
              <a:t>kinh</a:t>
            </a:r>
            <a:r>
              <a:rPr lang="en-US" sz="2400" b="1" dirty="0">
                <a:solidFill>
                  <a:srgbClr val="000066"/>
                </a:solidFill>
                <a:latin typeface="VN-NTime" pitchFamily="2" charset="0"/>
              </a:rPr>
              <a:t> </a:t>
            </a:r>
            <a:r>
              <a:rPr lang="en-US" sz="2400" b="1" dirty="0" err="1">
                <a:solidFill>
                  <a:srgbClr val="000066"/>
                </a:solidFill>
                <a:latin typeface="VN-NTime" pitchFamily="2" charset="0"/>
              </a:rPr>
              <a:t>teá</a:t>
            </a:r>
            <a:r>
              <a:rPr lang="en-US" sz="2400" b="1" dirty="0">
                <a:solidFill>
                  <a:srgbClr val="000066"/>
                </a:solidFill>
                <a:latin typeface="VN-NTime" pitchFamily="2" charset="0"/>
              </a:rPr>
              <a:t> -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r>
              <a:rPr lang="en-US" sz="2400" b="1" dirty="0">
                <a:solidFill>
                  <a:srgbClr val="000066"/>
                </a:solidFill>
                <a:latin typeface="VN-NTime" pitchFamily="2" charset="0"/>
              </a:rPr>
              <a:t> </a:t>
            </a:r>
            <a:r>
              <a:rPr lang="en-US" sz="2400" b="1" dirty="0" err="1">
                <a:solidFill>
                  <a:srgbClr val="000066"/>
                </a:solidFill>
                <a:latin typeface="VN-NTime" pitchFamily="2" charset="0"/>
              </a:rPr>
              <a:t>vaø</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tieán</a:t>
            </a:r>
            <a:r>
              <a:rPr lang="en-US" sz="2400" b="1" dirty="0">
                <a:solidFill>
                  <a:srgbClr val="000066"/>
                </a:solidFill>
                <a:latin typeface="VN-NTime" pitchFamily="2" charset="0"/>
              </a:rPr>
              <a:t> </a:t>
            </a:r>
            <a:r>
              <a:rPr lang="en-US" sz="2400" b="1" dirty="0" err="1">
                <a:solidFill>
                  <a:srgbClr val="000066"/>
                </a:solidFill>
                <a:latin typeface="VN-NTime" pitchFamily="2" charset="0"/>
              </a:rPr>
              <a:t>boä</a:t>
            </a:r>
            <a:r>
              <a:rPr lang="en-US" sz="2400" b="1" dirty="0">
                <a:solidFill>
                  <a:srgbClr val="000066"/>
                </a:solidFill>
                <a:latin typeface="VN-NTime" pitchFamily="2" charset="0"/>
              </a:rPr>
              <a:t> </a:t>
            </a:r>
            <a:r>
              <a:rPr lang="en-US" sz="2400" b="1" dirty="0" err="1">
                <a:solidFill>
                  <a:srgbClr val="000066"/>
                </a:solidFill>
                <a:latin typeface="VN-NTime" pitchFamily="2" charset="0"/>
              </a:rPr>
              <a:t>xaõ</a:t>
            </a:r>
            <a:r>
              <a:rPr lang="en-US" sz="2400" b="1" dirty="0">
                <a:solidFill>
                  <a:srgbClr val="000066"/>
                </a:solidFill>
                <a:latin typeface="VN-NTime" pitchFamily="2" charset="0"/>
              </a:rPr>
              <a:t> </a:t>
            </a:r>
            <a:r>
              <a:rPr lang="en-US" sz="2400" b="1" dirty="0" err="1">
                <a:solidFill>
                  <a:srgbClr val="000066"/>
                </a:solidFill>
                <a:latin typeface="VN-NTime" pitchFamily="2" charset="0"/>
              </a:rPr>
              <a:t>hoäi</a:t>
            </a:r>
            <a:endParaRPr lang="en-US" sz="2400" b="1" dirty="0">
              <a:solidFill>
                <a:srgbClr val="000066"/>
              </a:solidFill>
              <a:latin typeface="VN-NTime" pitchFamily="2" charset="0"/>
            </a:endParaRPr>
          </a:p>
        </p:txBody>
      </p:sp>
    </p:spTree>
    <p:extLst>
      <p:ext uri="{BB962C8B-B14F-4D97-AF65-F5344CB8AC3E}">
        <p14:creationId xmlns:p14="http://schemas.microsoft.com/office/powerpoint/2010/main" val="3268957528"/>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ircle(in)">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bldLvl="0" animBg="1"/>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ounded Rectangle 2"/>
          <p:cNvSpPr/>
          <p:nvPr/>
        </p:nvSpPr>
        <p:spPr>
          <a:xfrm>
            <a:off x="2" y="1046498"/>
            <a:ext cx="9878680" cy="5729613"/>
          </a:xfrm>
          <a:prstGeom prst="roundRect">
            <a:avLst>
              <a:gd name="adj" fmla="val 1835"/>
            </a:avLst>
          </a:prstGeom>
          <a:solidFill>
            <a:schemeClr val="bg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spcAft>
                <a:spcPts val="0"/>
              </a:spcAft>
              <a:buFont typeface="Wingdings" pitchFamily="2" charset="2"/>
              <a:buChar char="§"/>
            </a:pPr>
            <a:r>
              <a:rPr lang="en-US" sz="2400" b="1" dirty="0" err="1">
                <a:solidFill>
                  <a:srgbClr val="660033"/>
                </a:solidFill>
                <a:latin typeface="VN-NTime" pitchFamily="2" charset="0"/>
              </a:rPr>
              <a:t>Xaõ</a:t>
            </a:r>
            <a:r>
              <a:rPr lang="en-US" sz="2400" b="1" dirty="0">
                <a:solidFill>
                  <a:srgbClr val="660033"/>
                </a:solidFill>
                <a:latin typeface="VN-NTime" pitchFamily="2" charset="0"/>
              </a:rPr>
              <a:t> </a:t>
            </a:r>
            <a:r>
              <a:rPr lang="en-US" sz="2400" b="1" dirty="0" err="1">
                <a:solidFill>
                  <a:srgbClr val="660033"/>
                </a:solidFill>
                <a:latin typeface="VN-NTime" pitchFamily="2" charset="0"/>
              </a:rPr>
              <a:t>hoäi</a:t>
            </a:r>
            <a:r>
              <a:rPr lang="en-US" sz="2400" b="1" dirty="0">
                <a:solidFill>
                  <a:srgbClr val="660033"/>
                </a:solidFill>
                <a:latin typeface="VN-NTime" pitchFamily="2" charset="0"/>
              </a:rPr>
              <a:t> </a:t>
            </a:r>
            <a:r>
              <a:rPr lang="en-US" sz="2400" b="1" dirty="0" err="1">
                <a:solidFill>
                  <a:prstClr val="black"/>
                </a:solidFill>
                <a:latin typeface="VN-NTime" pitchFamily="2" charset="0"/>
              </a:rPr>
              <a:t>vöøa</a:t>
            </a:r>
            <a:r>
              <a:rPr lang="en-US" sz="2400" b="1" dirty="0">
                <a:solidFill>
                  <a:prstClr val="black"/>
                </a:solidFill>
                <a:latin typeface="VN-NTime" pitchFamily="2" charset="0"/>
              </a:rPr>
              <a:t> </a:t>
            </a:r>
            <a:r>
              <a:rPr lang="en-US" sz="2400" b="1" dirty="0" err="1">
                <a:solidFill>
                  <a:prstClr val="black"/>
                </a:solidFill>
                <a:latin typeface="VN-NTime" pitchFamily="2" charset="0"/>
              </a:rPr>
              <a:t>laø</a:t>
            </a:r>
            <a:r>
              <a:rPr lang="en-US" sz="2400" b="1" dirty="0">
                <a:solidFill>
                  <a:prstClr val="black"/>
                </a:solidFill>
                <a:latin typeface="VN-NTime" pitchFamily="2" charset="0"/>
              </a:rPr>
              <a:t> </a:t>
            </a:r>
            <a:r>
              <a:rPr lang="en-US" sz="2400" b="1" dirty="0" err="1">
                <a:solidFill>
                  <a:prstClr val="black"/>
                </a:solidFill>
                <a:latin typeface="VN-NTime" pitchFamily="2" charset="0"/>
                <a:cs typeface="Times New Roman" pitchFamily="18" charset="0"/>
              </a:rPr>
              <a:t>keát</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quaû</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cuûa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quùa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trình</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chuyeån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bieán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töø</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ñôøi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soáng</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baày</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ñaøn</a:t>
            </a:r>
            <a:r>
              <a:rPr lang="en-US" sz="2400" b="1" dirty="0">
                <a:solidFill>
                  <a:prstClr val="black"/>
                </a:solidFill>
                <a:latin typeface="VN-NTime" pitchFamily="2" charset="0"/>
                <a:cs typeface="Times New Roman" pitchFamily="18" charset="0"/>
              </a:rPr>
              <a:t> </a:t>
            </a:r>
            <a:r>
              <a:rPr lang="en-US" sz="2400" dirty="0">
                <a:solidFill>
                  <a:prstClr val="black"/>
                </a:solidFill>
                <a:latin typeface="VN-NTime" pitchFamily="2" charset="0"/>
                <a:cs typeface="Times New Roman" pitchFamily="18" charset="0"/>
              </a:rPr>
              <a:t>(</a:t>
            </a:r>
            <a:r>
              <a:rPr lang="en-US" sz="2400" dirty="0" err="1">
                <a:solidFill>
                  <a:prstClr val="black"/>
                </a:solidFill>
                <a:latin typeface="VN-NTime" pitchFamily="2" charset="0"/>
                <a:cs typeface="Times New Roman" pitchFamily="18" charset="0"/>
              </a:rPr>
              <a:t>baûn</a:t>
            </a:r>
            <a:r>
              <a:rPr lang="en-US" sz="2400" dirty="0">
                <a:solidFill>
                  <a:prstClr val="black"/>
                </a:solidFill>
                <a:latin typeface="VN-NTime" pitchFamily="2" charset="0"/>
                <a:cs typeface="Times New Roman" pitchFamily="18" charset="0"/>
              </a:rPr>
              <a:t> </a:t>
            </a:r>
            <a:r>
              <a:rPr lang="en-US" sz="2400" dirty="0" err="1">
                <a:solidFill>
                  <a:prstClr val="black"/>
                </a:solidFill>
                <a:latin typeface="VN-NTime" pitchFamily="2" charset="0"/>
                <a:cs typeface="Times New Roman" pitchFamily="18" charset="0"/>
              </a:rPr>
              <a:t>naêng</a:t>
            </a:r>
            <a:r>
              <a:rPr lang="en-US" sz="2400"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cuûa</a:t>
            </a:r>
            <a:r>
              <a:rPr lang="en-US" sz="2400"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loaøi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vaät</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thaønh</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ñôøi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soáng</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coäng</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ñoàng</a:t>
            </a:r>
            <a:r>
              <a:rPr lang="en-US" sz="2400" b="1" dirty="0">
                <a:solidFill>
                  <a:prstClr val="black"/>
                </a:solidFill>
                <a:latin typeface="VN-NTime" pitchFamily="2" charset="0"/>
                <a:cs typeface="Times New Roman" pitchFamily="18" charset="0"/>
              </a:rPr>
              <a:t> </a:t>
            </a:r>
            <a:r>
              <a:rPr lang="en-US" sz="2400" dirty="0">
                <a:solidFill>
                  <a:prstClr val="black"/>
                </a:solidFill>
                <a:latin typeface="VN-NTime" pitchFamily="2" charset="0"/>
                <a:cs typeface="Times New Roman" pitchFamily="18" charset="0"/>
              </a:rPr>
              <a:t>(</a:t>
            </a:r>
            <a:r>
              <a:rPr lang="en-US" sz="2400" dirty="0" err="1">
                <a:solidFill>
                  <a:prstClr val="black"/>
                </a:solidFill>
                <a:latin typeface="VN-NTime" pitchFamily="2" charset="0"/>
                <a:cs typeface="Times New Roman" pitchFamily="18" charset="0"/>
              </a:rPr>
              <a:t>coù</a:t>
            </a:r>
            <a:r>
              <a:rPr lang="en-US" sz="2400" dirty="0">
                <a:solidFill>
                  <a:prstClr val="black"/>
                </a:solidFill>
                <a:latin typeface="VN-NTime" pitchFamily="2" charset="0"/>
                <a:cs typeface="Times New Roman" pitchFamily="18" charset="0"/>
              </a:rPr>
              <a:t> </a:t>
            </a:r>
            <a:r>
              <a:rPr lang="en-US" sz="2400" dirty="0" err="1">
                <a:solidFill>
                  <a:prstClr val="black"/>
                </a:solidFill>
                <a:latin typeface="VN-NTime" pitchFamily="2" charset="0"/>
                <a:cs typeface="Times New Roman" pitchFamily="18" charset="0"/>
              </a:rPr>
              <a:t>muïc</a:t>
            </a:r>
            <a:r>
              <a:rPr lang="en-US" sz="2400" dirty="0">
                <a:solidFill>
                  <a:prstClr val="black"/>
                </a:solidFill>
                <a:latin typeface="VN-NTime" pitchFamily="2" charset="0"/>
                <a:cs typeface="Times New Roman" pitchFamily="18" charset="0"/>
              </a:rPr>
              <a:t> </a:t>
            </a:r>
            <a:r>
              <a:rPr lang="en-US" sz="2400" dirty="0" err="1">
                <a:solidFill>
                  <a:prstClr val="black"/>
                </a:solidFill>
                <a:latin typeface="VN-NTime" pitchFamily="2" charset="0"/>
                <a:cs typeface="Times New Roman" pitchFamily="18" charset="0"/>
              </a:rPr>
              <a:t>ñích</a:t>
            </a:r>
            <a:r>
              <a:rPr lang="en-US" sz="2400"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cuûa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loaøi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ngöôøi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vöøa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laø</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keát</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quaû</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cuûa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söï</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taùc</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ñoäng</a:t>
            </a:r>
            <a:r>
              <a:rPr lang="en-US" sz="2400" b="1" dirty="0">
                <a:solidFill>
                  <a:prstClr val="black"/>
                </a:solidFill>
                <a:latin typeface="VN-NTime" pitchFamily="2" charset="0"/>
                <a:cs typeface="Times New Roman" pitchFamily="18" charset="0"/>
              </a:rPr>
              <a:t> qua </a:t>
            </a:r>
            <a:r>
              <a:rPr lang="en-US" sz="2400" b="1" dirty="0" err="1">
                <a:solidFill>
                  <a:prstClr val="black"/>
                </a:solidFill>
                <a:latin typeface="VN-NTime" pitchFamily="2" charset="0"/>
                <a:cs typeface="Times New Roman" pitchFamily="18" charset="0"/>
              </a:rPr>
              <a:t>laïi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giöõa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caùc</a:t>
            </a:r>
            <a:r>
              <a:rPr lang="en-US" sz="2400" b="1" dirty="0">
                <a:solidFill>
                  <a:prstClr val="black"/>
                </a:solidFill>
                <a:latin typeface="VN-NTime" pitchFamily="2" charset="0"/>
                <a:cs typeface="Times New Roman" pitchFamily="18" charset="0"/>
              </a:rPr>
              <a:t> con </a:t>
            </a:r>
            <a:r>
              <a:rPr lang="en-US" sz="2400" b="1" dirty="0" err="1">
                <a:solidFill>
                  <a:prstClr val="black"/>
                </a:solidFill>
                <a:latin typeface="VN-NTime" pitchFamily="2" charset="0"/>
                <a:cs typeface="Times New Roman" pitchFamily="18" charset="0"/>
              </a:rPr>
              <a:t>ngöôøi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vaø</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bieåu</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hieän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caùc</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moái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quan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heä</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giöõa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caùc</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caù</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nhaân</a:t>
            </a:r>
            <a:r>
              <a:rPr lang="en-US" sz="2400" b="1" dirty="0">
                <a:solidFill>
                  <a:prstClr val="black"/>
                </a:solidFill>
                <a:latin typeface="VN-NTime" pitchFamily="2" charset="0"/>
                <a:cs typeface="Times New Roman" pitchFamily="18" charset="0"/>
              </a:rPr>
              <a:t>.</a:t>
            </a:r>
          </a:p>
          <a:p>
            <a:pPr marL="342900" indent="-342900">
              <a:spcBef>
                <a:spcPts val="600"/>
              </a:spcBef>
              <a:spcAft>
                <a:spcPts val="0"/>
              </a:spcAft>
              <a:buFont typeface="Wingdings" pitchFamily="2" charset="2"/>
              <a:buChar char="§"/>
            </a:pPr>
            <a:r>
              <a:rPr lang="en-US" sz="2400" b="1" dirty="0" err="1">
                <a:solidFill>
                  <a:srgbClr val="660033"/>
                </a:solidFill>
                <a:latin typeface="VN-NTime" pitchFamily="2" charset="0"/>
              </a:rPr>
              <a:t>Xaõ</a:t>
            </a:r>
            <a:r>
              <a:rPr lang="en-US" sz="2400" b="1" dirty="0">
                <a:solidFill>
                  <a:srgbClr val="660033"/>
                </a:solidFill>
                <a:latin typeface="VN-NTime" pitchFamily="2" charset="0"/>
              </a:rPr>
              <a:t> </a:t>
            </a:r>
            <a:r>
              <a:rPr lang="en-US" sz="2400" b="1" dirty="0" err="1">
                <a:solidFill>
                  <a:srgbClr val="660033"/>
                </a:solidFill>
                <a:latin typeface="VN-NTime" pitchFamily="2" charset="0"/>
              </a:rPr>
              <a:t>hoäi</a:t>
            </a:r>
            <a:r>
              <a:rPr lang="en-US" sz="2400" b="1" dirty="0">
                <a:solidFill>
                  <a:srgbClr val="660033"/>
                </a:solidFill>
                <a:latin typeface="VN-NTime" pitchFamily="2" charset="0"/>
              </a:rPr>
              <a:t> </a:t>
            </a:r>
            <a:r>
              <a:rPr lang="en-US" sz="2400" b="1" dirty="0" err="1">
                <a:solidFill>
                  <a:srgbClr val="660033"/>
                </a:solidFill>
                <a:latin typeface="VN-NTime" pitchFamily="2" charset="0"/>
              </a:rPr>
              <a:t>vaän</a:t>
            </a:r>
            <a:r>
              <a:rPr lang="en-US" sz="2400" b="1" dirty="0">
                <a:solidFill>
                  <a:srgbClr val="660033"/>
                </a:solidFill>
                <a:latin typeface="VN-NTime" pitchFamily="2" charset="0"/>
              </a:rPr>
              <a:t> </a:t>
            </a:r>
            <a:r>
              <a:rPr lang="en-US" sz="2400" b="1" dirty="0" err="1">
                <a:solidFill>
                  <a:srgbClr val="660033"/>
                </a:solidFill>
                <a:latin typeface="VN-NTime" pitchFamily="2" charset="0"/>
              </a:rPr>
              <a:t>ñoäng</a:t>
            </a:r>
            <a:r>
              <a:rPr lang="en-US" sz="2400" b="1" dirty="0">
                <a:solidFill>
                  <a:srgbClr val="660033"/>
                </a:solidFill>
                <a:latin typeface="VN-NTime" pitchFamily="2" charset="0"/>
              </a:rPr>
              <a:t>, </a:t>
            </a:r>
            <a:r>
              <a:rPr lang="en-US" sz="2400" b="1" dirty="0" err="1">
                <a:solidFill>
                  <a:srgbClr val="660033"/>
                </a:solidFill>
                <a:latin typeface="VN-NTime" pitchFamily="2" charset="0"/>
              </a:rPr>
              <a:t>phaùt</a:t>
            </a:r>
            <a:r>
              <a:rPr lang="en-US" sz="2400" b="1" dirty="0">
                <a:solidFill>
                  <a:srgbClr val="660033"/>
                </a:solidFill>
                <a:latin typeface="VN-NTime" pitchFamily="2" charset="0"/>
              </a:rPr>
              <a:t> </a:t>
            </a:r>
            <a:r>
              <a:rPr lang="en-US" sz="2400" b="1" dirty="0" err="1">
                <a:solidFill>
                  <a:srgbClr val="660033"/>
                </a:solidFill>
                <a:latin typeface="VN-NTime" pitchFamily="2" charset="0"/>
              </a:rPr>
              <a:t>trieån</a:t>
            </a:r>
            <a:r>
              <a:rPr lang="en-US" sz="2400" b="1" dirty="0">
                <a:solidFill>
                  <a:srgbClr val="660033"/>
                </a:solidFill>
                <a:latin typeface="VN-NTime" pitchFamily="2" charset="0"/>
              </a:rPr>
              <a:t> </a:t>
            </a:r>
            <a:r>
              <a:rPr lang="en-US" sz="2400" b="1" dirty="0" err="1">
                <a:solidFill>
                  <a:prstClr val="black"/>
                </a:solidFill>
                <a:latin typeface="VN-NTime" pitchFamily="2" charset="0"/>
                <a:cs typeface="Times New Roman" pitchFamily="18" charset="0"/>
              </a:rPr>
              <a:t>vöøa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tuaân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theo</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quy</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luaät</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töï</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nhieân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vöøa</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tuaân</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theo</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quy</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luaät</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xaõ</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cs typeface="Times New Roman" pitchFamily="18" charset="0"/>
              </a:rPr>
              <a:t>hoäi</a:t>
            </a:r>
            <a:r>
              <a:rPr lang="en-US" sz="2400" b="1" dirty="0">
                <a:solidFill>
                  <a:prstClr val="black"/>
                </a:solidFill>
                <a:latin typeface="VN-NTime" pitchFamily="2" charset="0"/>
                <a:cs typeface="Times New Roman" pitchFamily="18" charset="0"/>
              </a:rPr>
              <a:t>. </a:t>
            </a:r>
            <a:r>
              <a:rPr lang="en-US" sz="2400" b="1" dirty="0" err="1">
                <a:solidFill>
                  <a:prstClr val="black"/>
                </a:solidFill>
                <a:latin typeface="VN-NTime" pitchFamily="2" charset="0"/>
                <a:sym typeface="Wingdings 3" pitchFamily="18" charset="2"/>
              </a:rPr>
              <a:t>Quy</a:t>
            </a:r>
            <a:r>
              <a:rPr lang="en-US" sz="2400" b="1" dirty="0">
                <a:solidFill>
                  <a:prstClr val="black"/>
                </a:solidFill>
                <a:latin typeface="VN-NTime" pitchFamily="2" charset="0"/>
                <a:sym typeface="Wingdings 3" pitchFamily="18" charset="2"/>
              </a:rPr>
              <a:t> </a:t>
            </a:r>
            <a:r>
              <a:rPr lang="en-US" sz="2400" b="1" dirty="0" err="1">
                <a:solidFill>
                  <a:prstClr val="black"/>
                </a:solidFill>
                <a:latin typeface="VN-NTime" pitchFamily="2" charset="0"/>
                <a:sym typeface="Wingdings 3" pitchFamily="18" charset="2"/>
              </a:rPr>
              <a:t>luaät</a:t>
            </a:r>
            <a:r>
              <a:rPr lang="en-US" sz="2400" b="1" dirty="0">
                <a:solidFill>
                  <a:prstClr val="black"/>
                </a:solidFill>
                <a:latin typeface="VN-NTime" pitchFamily="2" charset="0"/>
                <a:sym typeface="Wingdings 3" pitchFamily="18" charset="2"/>
              </a:rPr>
              <a:t> </a:t>
            </a:r>
            <a:r>
              <a:rPr lang="en-US" sz="2400" b="1" dirty="0" err="1">
                <a:solidFill>
                  <a:prstClr val="black"/>
                </a:solidFill>
                <a:latin typeface="VN-NTime" pitchFamily="2" charset="0"/>
                <a:sym typeface="Wingdings 3" pitchFamily="18" charset="2"/>
              </a:rPr>
              <a:t>xaõ</a:t>
            </a:r>
            <a:r>
              <a:rPr lang="en-US" sz="2400" b="1" dirty="0">
                <a:solidFill>
                  <a:prstClr val="black"/>
                </a:solidFill>
                <a:latin typeface="VN-NTime" pitchFamily="2" charset="0"/>
                <a:sym typeface="Wingdings 3" pitchFamily="18" charset="2"/>
              </a:rPr>
              <a:t> </a:t>
            </a:r>
            <a:r>
              <a:rPr lang="en-US" sz="2400" b="1" dirty="0" err="1">
                <a:solidFill>
                  <a:prstClr val="black"/>
                </a:solidFill>
                <a:latin typeface="VN-NTime" pitchFamily="2" charset="0"/>
                <a:sym typeface="Wingdings 3" pitchFamily="18" charset="2"/>
              </a:rPr>
              <a:t>hoäi</a:t>
            </a:r>
            <a:r>
              <a:rPr lang="en-US" sz="2400" b="1" dirty="0">
                <a:solidFill>
                  <a:prstClr val="black"/>
                </a:solidFill>
                <a:latin typeface="VN-NTime" pitchFamily="2" charset="0"/>
                <a:sym typeface="Wingdings 3" pitchFamily="18" charset="2"/>
              </a:rPr>
              <a:t>:</a:t>
            </a:r>
            <a:endParaRPr lang="en-US" sz="2400" b="1" dirty="0">
              <a:solidFill>
                <a:prstClr val="black"/>
              </a:solidFill>
              <a:latin typeface="VN-NTime" pitchFamily="2" charset="0"/>
              <a:cs typeface="Times New Roman" pitchFamily="18" charset="0"/>
            </a:endParaRPr>
          </a:p>
          <a:p>
            <a:pPr marL="627063" lvl="1" indent="-271463" algn="just">
              <a:spcBef>
                <a:spcPts val="600"/>
              </a:spcBef>
              <a:spcAft>
                <a:spcPts val="0"/>
              </a:spcAft>
              <a:buFont typeface="Arial" pitchFamily="34" charset="0"/>
              <a:buChar char="•"/>
            </a:pPr>
            <a:r>
              <a:rPr lang="en-US" sz="2400" dirty="0" err="1">
                <a:solidFill>
                  <a:srgbClr val="0000CC"/>
                </a:solidFill>
                <a:latin typeface="VNI-Swiss-Condense" pitchFamily="2" charset="0"/>
                <a:cs typeface="Times New Roman" pitchFamily="18" charset="0"/>
              </a:rPr>
              <a:t>Chæ</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toàn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taïi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vaø</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taùc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ñoäng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trong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nhöõng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ñieàu</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kieän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xaõ</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hoäi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nhaát</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ñònh</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thoâng</a:t>
            </a:r>
            <a:r>
              <a:rPr lang="en-US" sz="2400" dirty="0">
                <a:solidFill>
                  <a:srgbClr val="0000CC"/>
                </a:solidFill>
                <a:latin typeface="VNI-Swiss-Condense" pitchFamily="2" charset="0"/>
                <a:cs typeface="Times New Roman" pitchFamily="18" charset="0"/>
              </a:rPr>
              <a:t> qua </a:t>
            </a:r>
            <a:r>
              <a:rPr lang="en-US" sz="2400" dirty="0" err="1">
                <a:solidFill>
                  <a:srgbClr val="0000CC"/>
                </a:solidFill>
                <a:latin typeface="VNI-Swiss-Condense" pitchFamily="2" charset="0"/>
                <a:cs typeface="Times New Roman" pitchFamily="18" charset="0"/>
              </a:rPr>
              <a:t>hoaït</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ñoäng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thöïc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tieãn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cuûa</a:t>
            </a:r>
            <a:r>
              <a:rPr lang="en-US" sz="2400" dirty="0">
                <a:solidFill>
                  <a:srgbClr val="0000CC"/>
                </a:solidFill>
                <a:latin typeface="VNI-Swiss-Condense" pitchFamily="2" charset="0"/>
                <a:cs typeface="Times New Roman" pitchFamily="18" charset="0"/>
              </a:rPr>
              <a:t> con </a:t>
            </a:r>
            <a:r>
              <a:rPr lang="en-US" sz="2400" dirty="0" err="1">
                <a:solidFill>
                  <a:srgbClr val="0000CC"/>
                </a:solidFill>
                <a:latin typeface="VNI-Swiss-Condense" pitchFamily="2" charset="0"/>
                <a:cs typeface="Times New Roman" pitchFamily="18" charset="0"/>
              </a:rPr>
              <a:t>ngöôøi</a:t>
            </a:r>
            <a:r>
              <a:rPr lang="en-US" sz="2400" dirty="0">
                <a:solidFill>
                  <a:srgbClr val="0000CC"/>
                </a:solidFill>
                <a:latin typeface="VNI-Swiss-Condense" pitchFamily="2" charset="0"/>
                <a:cs typeface="Times New Roman" pitchFamily="18" charset="0"/>
              </a:rPr>
              <a:t>; </a:t>
            </a:r>
          </a:p>
          <a:p>
            <a:pPr marL="627063" lvl="1" indent="-271463" algn="just">
              <a:spcBef>
                <a:spcPts val="600"/>
              </a:spcBef>
              <a:spcAft>
                <a:spcPts val="0"/>
              </a:spcAft>
              <a:buFont typeface="Arial" pitchFamily="34" charset="0"/>
              <a:buChar char="•"/>
            </a:pPr>
            <a:r>
              <a:rPr lang="en-US" sz="2400" dirty="0">
                <a:solidFill>
                  <a:srgbClr val="0000CC"/>
                </a:solidFill>
                <a:latin typeface="VNI-Swiss-Condense" pitchFamily="2" charset="0"/>
                <a:cs typeface="Times New Roman" pitchFamily="18" charset="0"/>
              </a:rPr>
              <a:t>Chi </a:t>
            </a:r>
            <a:r>
              <a:rPr lang="en-US" sz="2400" dirty="0" err="1">
                <a:solidFill>
                  <a:srgbClr val="0000CC"/>
                </a:solidFill>
                <a:latin typeface="VNI-Swiss-Condense" pitchFamily="2" charset="0"/>
                <a:cs typeface="Times New Roman" pitchFamily="18" charset="0"/>
              </a:rPr>
              <a:t>phoái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caùc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söï</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kieän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bieán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coá</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lòch</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söû</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döôùi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daïng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moät</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xu</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höôùng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taát</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yeáu</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xaùc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ñònh</a:t>
            </a:r>
            <a:r>
              <a:rPr lang="en-US" sz="2400" dirty="0">
                <a:solidFill>
                  <a:srgbClr val="0000CC"/>
                </a:solidFill>
                <a:latin typeface="VNI-Swiss-Condense" pitchFamily="2" charset="0"/>
                <a:cs typeface="Times New Roman" pitchFamily="18" charset="0"/>
              </a:rPr>
              <a:t>;</a:t>
            </a:r>
            <a:endParaRPr lang="en-US" sz="2800" dirty="0">
              <a:solidFill>
                <a:srgbClr val="0000CC"/>
              </a:solidFill>
              <a:latin typeface="VNI-Swiss-Condense" pitchFamily="2" charset="0"/>
              <a:cs typeface="Times New Roman" pitchFamily="18" charset="0"/>
            </a:endParaRPr>
          </a:p>
          <a:p>
            <a:pPr marL="627063" lvl="1" indent="-271463" algn="just">
              <a:spcBef>
                <a:spcPts val="600"/>
              </a:spcBef>
              <a:spcAft>
                <a:spcPts val="0"/>
              </a:spcAft>
              <a:buFont typeface="Arial" pitchFamily="34" charset="0"/>
              <a:buChar char="•"/>
            </a:pPr>
            <a:r>
              <a:rPr lang="en-US" sz="2400" dirty="0" err="1">
                <a:solidFill>
                  <a:srgbClr val="0000CC"/>
                </a:solidFill>
                <a:latin typeface="VNI-Swiss-Condense" pitchFamily="2" charset="0"/>
                <a:sym typeface="Wingdings 3" pitchFamily="18" charset="2"/>
              </a:rPr>
              <a:t>Cuõng</a:t>
            </a:r>
            <a:r>
              <a:rPr lang="en-US" sz="2400" dirty="0">
                <a:solidFill>
                  <a:srgbClr val="0000CC"/>
                </a:solidFill>
                <a:latin typeface="VNI-Swiss-Condense" pitchFamily="2" charset="0"/>
                <a:sym typeface="Wingdings 3" pitchFamily="18" charset="2"/>
              </a:rPr>
              <a:t> </a:t>
            </a:r>
            <a:r>
              <a:rPr lang="en-US" sz="2400" dirty="0" err="1">
                <a:solidFill>
                  <a:srgbClr val="0000CC"/>
                </a:solidFill>
                <a:latin typeface="VNI-Swiss-Condense" pitchFamily="2" charset="0"/>
                <a:sym typeface="Wingdings 3" pitchFamily="18" charset="2"/>
              </a:rPr>
              <a:t>mang</a:t>
            </a:r>
            <a:r>
              <a:rPr lang="en-US" sz="2400" dirty="0">
                <a:solidFill>
                  <a:srgbClr val="0000CC"/>
                </a:solidFill>
                <a:latin typeface="VNI-Swiss-Condense" pitchFamily="2" charset="0"/>
                <a:sym typeface="Wingdings 3" pitchFamily="18" charset="2"/>
              </a:rPr>
              <a:t> </a:t>
            </a:r>
            <a:r>
              <a:rPr lang="en-US" sz="2400" dirty="0" err="1">
                <a:solidFill>
                  <a:srgbClr val="0000CC"/>
                </a:solidFill>
                <a:latin typeface="VNI-Swiss-Condense" pitchFamily="2" charset="0"/>
                <a:sym typeface="Wingdings 3" pitchFamily="18" charset="2"/>
              </a:rPr>
              <a:t>tính</a:t>
            </a:r>
            <a:r>
              <a:rPr lang="en-US" sz="2400" dirty="0">
                <a:solidFill>
                  <a:srgbClr val="0000CC"/>
                </a:solidFill>
                <a:latin typeface="VNI-Swiss-Condense" pitchFamily="2" charset="0"/>
                <a:sym typeface="Wingdings 3" pitchFamily="18" charset="2"/>
              </a:rPr>
              <a:t> </a:t>
            </a:r>
            <a:r>
              <a:rPr lang="en-US" sz="2400" dirty="0" err="1">
                <a:solidFill>
                  <a:srgbClr val="0000CC"/>
                </a:solidFill>
                <a:latin typeface="VNI-Swiss-Condense" pitchFamily="2" charset="0"/>
                <a:cs typeface="Times New Roman" pitchFamily="18" charset="0"/>
              </a:rPr>
              <a:t>khaùch</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quan</a:t>
            </a:r>
            <a:r>
              <a:rPr lang="en-US" sz="2400" dirty="0">
                <a:solidFill>
                  <a:srgbClr val="0000CC"/>
                </a:solidFill>
                <a:latin typeface="VNI-Swiss-Condense" pitchFamily="2" charset="0"/>
                <a:cs typeface="Times New Roman" pitchFamily="18" charset="0"/>
              </a:rPr>
              <a:t>, con </a:t>
            </a:r>
            <a:r>
              <a:rPr lang="en-US" sz="2400" dirty="0" err="1">
                <a:solidFill>
                  <a:srgbClr val="0000CC"/>
                </a:solidFill>
                <a:latin typeface="VNI-Swiss-Condense" pitchFamily="2" charset="0"/>
                <a:cs typeface="Times New Roman" pitchFamily="18" charset="0"/>
              </a:rPr>
              <a:t>ngöôøi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chæ</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coù</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theå</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kìm</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haõm</a:t>
            </a:r>
            <a:r>
              <a:rPr lang="en-US" sz="2400" dirty="0">
                <a:solidFill>
                  <a:srgbClr val="0000CC"/>
                </a:solidFill>
                <a:latin typeface="VNI-Swiss-Condense" pitchFamily="2" charset="0"/>
                <a:cs typeface="Times New Roman" pitchFamily="18" charset="0"/>
              </a:rPr>
              <a:t> hay </a:t>
            </a:r>
            <a:r>
              <a:rPr lang="en-US" sz="2400" dirty="0" err="1">
                <a:solidFill>
                  <a:srgbClr val="0000CC"/>
                </a:solidFill>
                <a:latin typeface="VNI-Swiss-Condense" pitchFamily="2" charset="0"/>
                <a:cs typeface="Times New Roman" pitchFamily="18" charset="0"/>
              </a:rPr>
              <a:t>phaùt</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huy</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söùc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taùc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ñoäng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cuûa</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noù</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baèng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caùch</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taïo</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ra</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nhöõng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ñieàu</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kieän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khoù</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khaên</a:t>
            </a:r>
            <a:r>
              <a:rPr lang="en-US" sz="2400" dirty="0">
                <a:solidFill>
                  <a:srgbClr val="0000CC"/>
                </a:solidFill>
                <a:latin typeface="VNI-Swiss-Condense" pitchFamily="2" charset="0"/>
                <a:cs typeface="Times New Roman" pitchFamily="18" charset="0"/>
              </a:rPr>
              <a:t> hay </a:t>
            </a:r>
            <a:r>
              <a:rPr lang="en-US" sz="2400" dirty="0" err="1">
                <a:solidFill>
                  <a:srgbClr val="0000CC"/>
                </a:solidFill>
                <a:latin typeface="VNI-Swiss-Condense" pitchFamily="2" charset="0"/>
                <a:cs typeface="Times New Roman" pitchFamily="18" charset="0"/>
              </a:rPr>
              <a:t>thuaän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lôïi</a:t>
            </a:r>
            <a:r>
              <a:rPr lang="en-US" sz="2400" dirty="0">
                <a:solidFill>
                  <a:srgbClr val="0000CC"/>
                </a:solidFill>
                <a:latin typeface="VNI-Swiss-Condense" pitchFamily="2" charset="0"/>
                <a:cs typeface="Times New Roman" pitchFamily="18" charset="0"/>
              </a:rPr>
              <a:t>;</a:t>
            </a:r>
          </a:p>
          <a:p>
            <a:pPr marL="627063" lvl="1" indent="-271463" algn="just">
              <a:spcBef>
                <a:spcPts val="600"/>
              </a:spcBef>
              <a:spcAft>
                <a:spcPts val="0"/>
              </a:spcAft>
              <a:buFont typeface="Arial" pitchFamily="34" charset="0"/>
              <a:buChar char="•"/>
            </a:pPr>
            <a:r>
              <a:rPr lang="en-US" sz="2400" dirty="0" err="1">
                <a:solidFill>
                  <a:srgbClr val="0000CC"/>
                </a:solidFill>
                <a:latin typeface="VNI-Swiss-Condense" pitchFamily="2" charset="0"/>
                <a:sym typeface="Wingdings 3" pitchFamily="18" charset="2"/>
              </a:rPr>
              <a:t>Thöôøng</a:t>
            </a:r>
            <a:r>
              <a:rPr lang="en-US" sz="2400" dirty="0">
                <a:solidFill>
                  <a:srgbClr val="0000CC"/>
                </a:solidFill>
                <a:latin typeface="VNI-Swiss-Condense" pitchFamily="2" charset="0"/>
                <a:sym typeface="Wingdings 3" pitchFamily="18" charset="2"/>
              </a:rPr>
              <a:t> </a:t>
            </a:r>
            <a:r>
              <a:rPr lang="en-US" sz="2400" dirty="0" err="1">
                <a:solidFill>
                  <a:srgbClr val="0000CC"/>
                </a:solidFill>
                <a:latin typeface="VNI-Swiss-Condense" pitchFamily="2" charset="0"/>
                <a:cs typeface="Times New Roman" pitchFamily="18" charset="0"/>
              </a:rPr>
              <a:t>ñöôïc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phaùt</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hieän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ra</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baèng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phöông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phaùp</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khaùi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quaùt</a:t>
            </a:r>
            <a:r>
              <a:rPr lang="en-US" sz="2400" dirty="0">
                <a:solidFill>
                  <a:srgbClr val="0000CC"/>
                </a:solidFill>
                <a:latin typeface="VNI-Swiss-Condense" pitchFamily="2" charset="0"/>
                <a:cs typeface="Times New Roman" pitchFamily="18" charset="0"/>
              </a:rPr>
              <a:t> – </a:t>
            </a:r>
            <a:r>
              <a:rPr lang="en-US" sz="2400" dirty="0" err="1">
                <a:solidFill>
                  <a:srgbClr val="0000CC"/>
                </a:solidFill>
                <a:latin typeface="VNI-Swiss-Condense" pitchFamily="2" charset="0"/>
                <a:cs typeface="Times New Roman" pitchFamily="18" charset="0"/>
              </a:rPr>
              <a:t>tröøu</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töôïng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hoùa</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trong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nghieân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cöùu</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caùc</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söï</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kieän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bieán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coá</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lòch</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söû</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xaûy</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ra</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trong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khoâng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gian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khaù</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roäng</a:t>
            </a:r>
            <a:r>
              <a:rPr lang="en-US" sz="2400" dirty="0">
                <a:solidFill>
                  <a:srgbClr val="0000CC"/>
                </a:solidFill>
                <a:latin typeface="VNI-Swiss-Condense" pitchFamily="2" charset="0"/>
                <a:cs typeface="Times New Roman" pitchFamily="18" charset="0"/>
              </a:rPr>
              <a:t> &amp; </a:t>
            </a:r>
            <a:r>
              <a:rPr lang="en-US" sz="2400" dirty="0" err="1">
                <a:solidFill>
                  <a:srgbClr val="0000CC"/>
                </a:solidFill>
                <a:latin typeface="VNI-Swiss-Condense" pitchFamily="2" charset="0"/>
                <a:cs typeface="Times New Roman" pitchFamily="18" charset="0"/>
              </a:rPr>
              <a:t>thôøi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gian</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töông</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ñoái</a:t>
            </a:r>
            <a:r>
              <a:rPr lang="en-US" sz="2400" dirty="0">
                <a:solidFill>
                  <a:srgbClr val="0000CC"/>
                </a:solidFill>
                <a:latin typeface="VNI-Swiss-Condense" pitchFamily="2" charset="0"/>
                <a:cs typeface="Times New Roman" pitchFamily="18" charset="0"/>
              </a:rPr>
              <a:t> </a:t>
            </a:r>
            <a:r>
              <a:rPr lang="en-US" sz="2400" dirty="0" err="1">
                <a:solidFill>
                  <a:srgbClr val="0000CC"/>
                </a:solidFill>
                <a:latin typeface="VNI-Swiss-Condense" pitchFamily="2" charset="0"/>
                <a:cs typeface="Times New Roman" pitchFamily="18" charset="0"/>
              </a:rPr>
              <a:t>daøi</a:t>
            </a:r>
            <a:r>
              <a:rPr lang="en-US" sz="2400" dirty="0">
                <a:solidFill>
                  <a:srgbClr val="0000CC"/>
                </a:solidFill>
                <a:latin typeface="VNI-Swiss-Condense" pitchFamily="2" charset="0"/>
                <a:cs typeface="Times New Roman" pitchFamily="18" charset="0"/>
              </a:rPr>
              <a:t> </a:t>
            </a:r>
            <a:endParaRPr lang="en-US" sz="2400" dirty="0">
              <a:solidFill>
                <a:srgbClr val="0000CC"/>
              </a:solidFill>
              <a:latin typeface="VNI-Swiss-Condense" pitchFamily="2" charset="0"/>
            </a:endParaRPr>
          </a:p>
        </p:txBody>
      </p:sp>
      <p:sp>
        <p:nvSpPr>
          <p:cNvPr id="6" name="Rounded Rectangle 5"/>
          <p:cNvSpPr/>
          <p:nvPr/>
        </p:nvSpPr>
        <p:spPr>
          <a:xfrm>
            <a:off x="7937" y="489375"/>
            <a:ext cx="5257800" cy="411499"/>
          </a:xfrm>
          <a:prstGeom prst="roundRect">
            <a:avLst>
              <a:gd name="adj" fmla="val 6417"/>
            </a:avLst>
          </a:prstGeom>
          <a:solidFill>
            <a:schemeClr val="accent2">
              <a:lumMod val="20000"/>
              <a:lumOff val="80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0"/>
              </a:spcBef>
              <a:spcAft>
                <a:spcPts val="0"/>
              </a:spcAft>
            </a:pPr>
            <a:r>
              <a:rPr lang="en-US" sz="2400" b="1" dirty="0" err="1">
                <a:solidFill>
                  <a:srgbClr val="800000"/>
                </a:solidFill>
                <a:latin typeface="VN-NTime" pitchFamily="2" charset="0"/>
                <a:cs typeface="Times New Roman" pitchFamily="18" charset="0"/>
              </a:rPr>
              <a:t>Xaõ</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hoäi</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laø</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boä</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phaän</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ñaëc</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thuø</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cuûa</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töï</a:t>
            </a:r>
            <a:r>
              <a:rPr lang="en-US" sz="2400" b="1" dirty="0">
                <a:solidFill>
                  <a:srgbClr val="800000"/>
                </a:solidFill>
                <a:latin typeface="VN-NTime" pitchFamily="2" charset="0"/>
                <a:cs typeface="Times New Roman" pitchFamily="18" charset="0"/>
              </a:rPr>
              <a:t> </a:t>
            </a:r>
            <a:r>
              <a:rPr lang="en-US" sz="2400" b="1" dirty="0" err="1">
                <a:solidFill>
                  <a:srgbClr val="800000"/>
                </a:solidFill>
                <a:latin typeface="VN-NTime" pitchFamily="2" charset="0"/>
                <a:cs typeface="Times New Roman" pitchFamily="18" charset="0"/>
              </a:rPr>
              <a:t>nhieân</a:t>
            </a:r>
            <a:endParaRPr lang="en-US" sz="2400" b="1" dirty="0">
              <a:solidFill>
                <a:srgbClr val="800000"/>
              </a:solidFill>
              <a:latin typeface="VN-NTime" pitchFamily="2" charset="0"/>
            </a:endParaRPr>
          </a:p>
        </p:txBody>
      </p:sp>
      <p:sp>
        <p:nvSpPr>
          <p:cNvPr id="5"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bg1"/>
                </a:solidFill>
                <a:latin typeface="VNI-Swiss-Condense" pitchFamily="2" charset="0"/>
              </a:rPr>
              <a:t>1. </a:t>
            </a:r>
            <a:r>
              <a:rPr lang="en-US" sz="2400" b="1" dirty="0" err="1">
                <a:solidFill>
                  <a:schemeClr val="bg1"/>
                </a:solidFill>
                <a:latin typeface="VNI-Swiss-Condense" pitchFamily="2" charset="0"/>
              </a:rPr>
              <a:t>Saûn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xuaát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vaät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chaát</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cô</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sôû</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toàn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taïi</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vaø</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phaùt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trieån</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cuûa</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xaõ</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hoäi</a:t>
            </a:r>
            <a:endParaRPr lang="en-US" sz="2400" b="1" dirty="0">
              <a:solidFill>
                <a:schemeClr val="bg1"/>
              </a:solidFill>
              <a:latin typeface="VNI-Swiss-Condense" pitchFamily="2" charset="0"/>
            </a:endParaRPr>
          </a:p>
        </p:txBody>
      </p:sp>
    </p:spTree>
    <p:extLst>
      <p:ext uri="{BB962C8B-B14F-4D97-AF65-F5344CB8AC3E}">
        <p14:creationId xmlns:p14="http://schemas.microsoft.com/office/powerpoint/2010/main" val="4118040720"/>
      </p:ext>
    </p:extLst>
  </p:cSld>
  <p:clrMapOvr>
    <a:masterClrMapping/>
  </p:clrMapOvr>
  <mc:AlternateContent xmlns:mc="http://schemas.openxmlformats.org/markup-compatibility/2006" xmlns:p14="http://schemas.microsoft.com/office/powerpoint/2010/main">
    <mc:Choice Requires="p14">
      <p:transition p14:dur="10">
        <p:split orient="vert"/>
        <p:sndAc>
          <p:endSnd/>
        </p:sndAc>
      </p:transition>
    </mc:Choice>
    <mc:Fallback xmlns="">
      <p:transition>
        <p:split orient="vert"/>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1565632" y="1295400"/>
            <a:ext cx="2220701" cy="387116"/>
          </a:xfrm>
          <a:prstGeom prst="roundRect">
            <a:avLst>
              <a:gd name="adj" fmla="val 138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a:solidFill>
                  <a:srgbClr val="0000CC"/>
                </a:solidFill>
                <a:latin typeface="VN-NTime" pitchFamily="2" charset="0"/>
              </a:rPr>
              <a:t>SX </a:t>
            </a:r>
            <a:r>
              <a:rPr lang="en-US" sz="2400" b="1" dirty="0" err="1">
                <a:solidFill>
                  <a:srgbClr val="0000CC"/>
                </a:solidFill>
                <a:latin typeface="VN-NTime" pitchFamily="2" charset="0"/>
              </a:rPr>
              <a:t>vaät</a:t>
            </a:r>
            <a:r>
              <a:rPr lang="en-US" sz="2400" b="1" dirty="0">
                <a:solidFill>
                  <a:srgbClr val="0000CC"/>
                </a:solidFill>
                <a:latin typeface="VN-NTime" pitchFamily="2" charset="0"/>
              </a:rPr>
              <a:t> </a:t>
            </a:r>
            <a:r>
              <a:rPr lang="en-US" sz="2400" b="1" dirty="0" err="1">
                <a:solidFill>
                  <a:srgbClr val="0000CC"/>
                </a:solidFill>
                <a:latin typeface="VN-NTime" pitchFamily="2" charset="0"/>
              </a:rPr>
              <a:t>chaát</a:t>
            </a:r>
            <a:endParaRPr lang="en-US" sz="2400" b="1" dirty="0">
              <a:solidFill>
                <a:srgbClr val="0000CC"/>
              </a:solidFill>
              <a:latin typeface="VN-NTime" pitchFamily="2" charset="0"/>
            </a:endParaRPr>
          </a:p>
        </p:txBody>
      </p:sp>
      <p:sp>
        <p:nvSpPr>
          <p:cNvPr id="3" name="Rounded Rectangle 2"/>
          <p:cNvSpPr/>
          <p:nvPr/>
        </p:nvSpPr>
        <p:spPr bwMode="auto">
          <a:xfrm>
            <a:off x="1565632" y="609600"/>
            <a:ext cx="8272106" cy="473142"/>
          </a:xfrm>
          <a:prstGeom prst="roundRect">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ts val="0"/>
              </a:spcBef>
              <a:spcAft>
                <a:spcPts val="0"/>
              </a:spcAft>
              <a:defRPr/>
            </a:pPr>
            <a:r>
              <a:rPr lang="en-US" sz="2400" b="1" dirty="0" err="1">
                <a:solidFill>
                  <a:srgbClr val="000000"/>
                </a:solidFill>
                <a:latin typeface="VN-NTime" pitchFamily="2" charset="0"/>
                <a:cs typeface="Arial" pitchFamily="34" charset="0"/>
              </a:rPr>
              <a:t>laø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hoaït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ñoäng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ñaëc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tröng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con </a:t>
            </a:r>
            <a:r>
              <a:rPr lang="en-US" sz="2400" b="1" dirty="0" err="1">
                <a:solidFill>
                  <a:srgbClr val="000000"/>
                </a:solidFill>
                <a:latin typeface="VN-NTime" pitchFamily="2" charset="0"/>
                <a:cs typeface="Arial" pitchFamily="34" charset="0"/>
              </a:rPr>
              <a:t>ngöôøi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vaø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hoäi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loaøi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ngöôøi</a:t>
            </a:r>
            <a:endParaRPr lang="en-US" sz="2400" dirty="0">
              <a:solidFill>
                <a:srgbClr val="000000"/>
              </a:solidFill>
              <a:latin typeface="VN-NTime" pitchFamily="2" charset="0"/>
            </a:endParaRPr>
          </a:p>
        </p:txBody>
      </p:sp>
      <p:sp>
        <p:nvSpPr>
          <p:cNvPr id="7" name="Rounded Rectangle 6"/>
          <p:cNvSpPr/>
          <p:nvPr/>
        </p:nvSpPr>
        <p:spPr bwMode="auto">
          <a:xfrm>
            <a:off x="4014454" y="1295400"/>
            <a:ext cx="3379534" cy="387116"/>
          </a:xfrm>
          <a:prstGeom prst="roundRect">
            <a:avLst>
              <a:gd name="adj" fmla="val 138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a:solidFill>
                  <a:srgbClr val="0000CC"/>
                </a:solidFill>
                <a:latin typeface="VN-NTime" pitchFamily="2" charset="0"/>
              </a:rPr>
              <a:t>SX con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 &amp; QHXH</a:t>
            </a:r>
          </a:p>
        </p:txBody>
      </p:sp>
      <p:sp>
        <p:nvSpPr>
          <p:cNvPr id="8" name="Rounded Rectangle 7"/>
          <p:cNvSpPr/>
          <p:nvPr/>
        </p:nvSpPr>
        <p:spPr bwMode="auto">
          <a:xfrm>
            <a:off x="7619573" y="1296771"/>
            <a:ext cx="2218164" cy="387116"/>
          </a:xfrm>
          <a:prstGeom prst="roundRect">
            <a:avLst>
              <a:gd name="adj" fmla="val 138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CC"/>
                </a:solidFill>
                <a:latin typeface="VN-NTime" pitchFamily="2" charset="0"/>
              </a:rPr>
              <a:t>SX tinh thaàn</a:t>
            </a:r>
            <a:endParaRPr lang="en-US" sz="2400" b="1" dirty="0">
              <a:solidFill>
                <a:srgbClr val="0000CC"/>
              </a:solidFill>
              <a:latin typeface="VN-NTime" pitchFamily="2" charset="0"/>
            </a:endParaRPr>
          </a:p>
        </p:txBody>
      </p:sp>
      <p:sp>
        <p:nvSpPr>
          <p:cNvPr id="9" name="Rounded Rectangle 8"/>
          <p:cNvSpPr/>
          <p:nvPr/>
        </p:nvSpPr>
        <p:spPr bwMode="auto">
          <a:xfrm>
            <a:off x="46573" y="2231266"/>
            <a:ext cx="869261" cy="1177636"/>
          </a:xfrm>
          <a:prstGeom prst="roundRect">
            <a:avLst>
              <a:gd name="adj" fmla="val 7494"/>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a:solidFill>
                  <a:srgbClr val="800000"/>
                </a:solidFill>
                <a:latin typeface="VN-NTime" pitchFamily="2" charset="0"/>
              </a:rPr>
              <a:t>SX </a:t>
            </a:r>
            <a:r>
              <a:rPr lang="en-US" sz="2400" b="1" dirty="0" err="1">
                <a:solidFill>
                  <a:srgbClr val="800000"/>
                </a:solidFill>
                <a:latin typeface="VN-NTime" pitchFamily="2" charset="0"/>
              </a:rPr>
              <a:t>vaät</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endParaRPr lang="en-US" sz="2400" b="1" dirty="0">
              <a:solidFill>
                <a:srgbClr val="800000"/>
              </a:solidFill>
              <a:latin typeface="VN-NTime" pitchFamily="2" charset="0"/>
            </a:endParaRPr>
          </a:p>
        </p:txBody>
      </p:sp>
      <p:sp>
        <p:nvSpPr>
          <p:cNvPr id="10" name="Rounded Rectangle 9"/>
          <p:cNvSpPr/>
          <p:nvPr/>
        </p:nvSpPr>
        <p:spPr bwMode="auto">
          <a:xfrm>
            <a:off x="117832" y="614331"/>
            <a:ext cx="1447800" cy="468411"/>
          </a:xfrm>
          <a:prstGeom prst="roundRect">
            <a:avLst>
              <a:gd name="adj" fmla="val 6883"/>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cs typeface="Arial" pitchFamily="34" charset="0"/>
              </a:rPr>
              <a:t>Saûn xuaát</a:t>
            </a:r>
            <a:endParaRPr lang="en-US" sz="2400" b="1" dirty="0">
              <a:solidFill>
                <a:srgbClr val="800000"/>
              </a:solidFill>
              <a:latin typeface="VN-NTime" pitchFamily="2" charset="0"/>
            </a:endParaRPr>
          </a:p>
        </p:txBody>
      </p:sp>
      <p:sp>
        <p:nvSpPr>
          <p:cNvPr id="11" name="Rounded Rectangle 10"/>
          <p:cNvSpPr/>
          <p:nvPr/>
        </p:nvSpPr>
        <p:spPr bwMode="auto">
          <a:xfrm>
            <a:off x="934685" y="2225887"/>
            <a:ext cx="8937511" cy="1199102"/>
          </a:xfrm>
          <a:prstGeom prst="roundRect">
            <a:avLst>
              <a:gd name="adj" fmla="val 6859"/>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400" dirty="0" err="1">
                <a:solidFill>
                  <a:srgbClr val="000066"/>
                </a:solidFill>
                <a:latin typeface="VN-NTime" pitchFamily="2" charset="0"/>
                <a:cs typeface="Arial" pitchFamily="34" charset="0"/>
              </a:rPr>
              <a:t>la</a:t>
            </a:r>
            <a:r>
              <a:rPr lang="en-US" sz="2400" b="1" dirty="0" err="1">
                <a:solidFill>
                  <a:srgbClr val="000066"/>
                </a:solidFill>
                <a:latin typeface="VN-NTime" pitchFamily="2" charset="0"/>
                <a:cs typeface="Arial" pitchFamily="34" charset="0"/>
              </a:rPr>
              <a:t>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loaïi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hình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hoaït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ñoäng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thöïc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tieãn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vôùi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muïc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ñích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bieán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ñoái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töôïng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giôùi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nhieân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theo</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caàu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toàn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trieån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con </a:t>
            </a:r>
            <a:r>
              <a:rPr lang="en-US" sz="2400" b="1" dirty="0" err="1">
                <a:solidFill>
                  <a:srgbClr val="000066"/>
                </a:solidFill>
                <a:latin typeface="VN-NTime" pitchFamily="2" charset="0"/>
                <a:cs typeface="Arial" pitchFamily="34" charset="0"/>
              </a:rPr>
              <a:t>ngöôøi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loaøi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ngöôøi</a:t>
            </a:r>
            <a:r>
              <a:rPr lang="en-US" sz="2400" b="1" dirty="0">
                <a:solidFill>
                  <a:srgbClr val="000066"/>
                </a:solidFill>
                <a:latin typeface="VN-NTime" pitchFamily="2" charset="0"/>
                <a:cs typeface="Arial" pitchFamily="34" charset="0"/>
              </a:rPr>
              <a:t>.</a:t>
            </a:r>
          </a:p>
        </p:txBody>
      </p:sp>
      <p:cxnSp>
        <p:nvCxnSpPr>
          <p:cNvPr id="12" name="Straight Arrow Connector 11"/>
          <p:cNvCxnSpPr>
            <a:stCxn id="3" idx="2"/>
            <a:endCxn id="8" idx="0"/>
          </p:cNvCxnSpPr>
          <p:nvPr/>
        </p:nvCxnSpPr>
        <p:spPr bwMode="auto">
          <a:xfrm>
            <a:off x="5701685" y="1082742"/>
            <a:ext cx="3026970" cy="21402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6" name="Straight Arrow Connector 15"/>
          <p:cNvCxnSpPr>
            <a:stCxn id="3" idx="2"/>
            <a:endCxn id="7" idx="0"/>
          </p:cNvCxnSpPr>
          <p:nvPr/>
        </p:nvCxnSpPr>
        <p:spPr bwMode="auto">
          <a:xfrm>
            <a:off x="5701685" y="1082742"/>
            <a:ext cx="2536" cy="212658"/>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8" name="Straight Arrow Connector 17"/>
          <p:cNvCxnSpPr>
            <a:stCxn id="3" idx="2"/>
            <a:endCxn id="5" idx="0"/>
          </p:cNvCxnSpPr>
          <p:nvPr/>
        </p:nvCxnSpPr>
        <p:spPr bwMode="auto">
          <a:xfrm flipH="1">
            <a:off x="2675983" y="1082742"/>
            <a:ext cx="3025702" cy="212658"/>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20" name="Rounded Rectangle 19"/>
          <p:cNvSpPr/>
          <p:nvPr/>
        </p:nvSpPr>
        <p:spPr bwMode="auto">
          <a:xfrm>
            <a:off x="934685" y="3657600"/>
            <a:ext cx="1925689" cy="387116"/>
          </a:xfrm>
          <a:prstGeom prst="roundRect">
            <a:avLst>
              <a:gd name="adj" fmla="val 5528"/>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dirty="0" err="1">
                <a:solidFill>
                  <a:srgbClr val="0000CC"/>
                </a:solidFill>
                <a:latin typeface="VNI-Swiss-Condense"/>
              </a:rPr>
              <a:t>Tính</a:t>
            </a:r>
            <a:r>
              <a:rPr lang="en-US" sz="2400" dirty="0">
                <a:solidFill>
                  <a:srgbClr val="0000CC"/>
                </a:solidFill>
                <a:latin typeface="VNI-Swiss-Condense"/>
              </a:rPr>
              <a:t> </a:t>
            </a:r>
            <a:r>
              <a:rPr lang="en-US" sz="2400" dirty="0" err="1">
                <a:solidFill>
                  <a:srgbClr val="0000CC"/>
                </a:solidFill>
                <a:latin typeface="VNI-Swiss-Condense"/>
              </a:rPr>
              <a:t>khaùch</a:t>
            </a:r>
            <a:r>
              <a:rPr lang="en-US" sz="2400" dirty="0">
                <a:solidFill>
                  <a:srgbClr val="0000CC"/>
                </a:solidFill>
                <a:latin typeface="VNI-Swiss-Condense"/>
              </a:rPr>
              <a:t> </a:t>
            </a:r>
            <a:r>
              <a:rPr lang="en-US" sz="2400" dirty="0" err="1">
                <a:solidFill>
                  <a:srgbClr val="0000CC"/>
                </a:solidFill>
                <a:latin typeface="VNI-Swiss-Condense"/>
              </a:rPr>
              <a:t>quan</a:t>
            </a:r>
            <a:endParaRPr lang="en-US" sz="2400" dirty="0">
              <a:solidFill>
                <a:srgbClr val="0000CC"/>
              </a:solidFill>
              <a:latin typeface="VNI-Swiss-Condense"/>
            </a:endParaRPr>
          </a:p>
        </p:txBody>
      </p:sp>
      <p:sp>
        <p:nvSpPr>
          <p:cNvPr id="21" name="Rounded Rectangle 20"/>
          <p:cNvSpPr/>
          <p:nvPr/>
        </p:nvSpPr>
        <p:spPr bwMode="auto">
          <a:xfrm>
            <a:off x="3243764" y="3668811"/>
            <a:ext cx="1925689" cy="387116"/>
          </a:xfrm>
          <a:prstGeom prst="roundRect">
            <a:avLst>
              <a:gd name="adj" fmla="val 138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a:solidFill>
                  <a:srgbClr val="0000CC"/>
                </a:solidFill>
                <a:latin typeface="VNI-Swiss-Condense"/>
              </a:rPr>
              <a:t>Tính xaõ hoäi</a:t>
            </a:r>
            <a:endParaRPr lang="en-US" sz="2400" dirty="0">
              <a:solidFill>
                <a:srgbClr val="0000CC"/>
              </a:solidFill>
              <a:latin typeface="VNI-Swiss-Condense"/>
            </a:endParaRPr>
          </a:p>
        </p:txBody>
      </p:sp>
      <p:sp>
        <p:nvSpPr>
          <p:cNvPr id="22" name="Rounded Rectangle 21"/>
          <p:cNvSpPr/>
          <p:nvPr/>
        </p:nvSpPr>
        <p:spPr bwMode="auto">
          <a:xfrm>
            <a:off x="5570537" y="3657600"/>
            <a:ext cx="1925689" cy="387116"/>
          </a:xfrm>
          <a:prstGeom prst="roundRect">
            <a:avLst>
              <a:gd name="adj" fmla="val 138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a:solidFill>
                  <a:srgbClr val="0000CC"/>
                </a:solidFill>
                <a:latin typeface="VNI-Swiss-Condense"/>
              </a:rPr>
              <a:t>Tính lòch söû</a:t>
            </a:r>
            <a:endParaRPr lang="en-US" sz="2400" dirty="0">
              <a:solidFill>
                <a:srgbClr val="0000CC"/>
              </a:solidFill>
              <a:latin typeface="VNI-Swiss-Condense"/>
            </a:endParaRPr>
          </a:p>
        </p:txBody>
      </p:sp>
      <p:sp>
        <p:nvSpPr>
          <p:cNvPr id="23" name="Rounded Rectangle 22"/>
          <p:cNvSpPr/>
          <p:nvPr/>
        </p:nvSpPr>
        <p:spPr bwMode="auto">
          <a:xfrm>
            <a:off x="7912048" y="3668811"/>
            <a:ext cx="1925689" cy="387116"/>
          </a:xfrm>
          <a:prstGeom prst="roundRect">
            <a:avLst>
              <a:gd name="adj" fmla="val 138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a:solidFill>
                  <a:srgbClr val="0000CC"/>
                </a:solidFill>
                <a:latin typeface="VNI-Swiss-Condense"/>
              </a:rPr>
              <a:t>Tính saùng taïo</a:t>
            </a:r>
            <a:endParaRPr lang="en-US" sz="2400" dirty="0">
              <a:solidFill>
                <a:srgbClr val="0000CC"/>
              </a:solidFill>
              <a:latin typeface="VNI-Swiss-Condense"/>
            </a:endParaRPr>
          </a:p>
        </p:txBody>
      </p:sp>
      <p:cxnSp>
        <p:nvCxnSpPr>
          <p:cNvPr id="24" name="Straight Arrow Connector 23"/>
          <p:cNvCxnSpPr>
            <a:stCxn id="11" idx="2"/>
            <a:endCxn id="21" idx="0"/>
          </p:cNvCxnSpPr>
          <p:nvPr/>
        </p:nvCxnSpPr>
        <p:spPr bwMode="auto">
          <a:xfrm flipH="1">
            <a:off x="4206609" y="3424989"/>
            <a:ext cx="1196832" cy="243822"/>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6" name="Straight Arrow Connector 25"/>
          <p:cNvCxnSpPr>
            <a:stCxn id="11" idx="2"/>
            <a:endCxn id="22" idx="0"/>
          </p:cNvCxnSpPr>
          <p:nvPr/>
        </p:nvCxnSpPr>
        <p:spPr bwMode="auto">
          <a:xfrm>
            <a:off x="5403441" y="3424989"/>
            <a:ext cx="1129941" cy="23261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8" name="Straight Arrow Connector 27"/>
          <p:cNvCxnSpPr>
            <a:stCxn id="11" idx="2"/>
            <a:endCxn id="23" idx="0"/>
          </p:cNvCxnSpPr>
          <p:nvPr/>
        </p:nvCxnSpPr>
        <p:spPr bwMode="auto">
          <a:xfrm>
            <a:off x="5403441" y="3424989"/>
            <a:ext cx="3471452" cy="243822"/>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30" name="Straight Arrow Connector 29"/>
          <p:cNvCxnSpPr>
            <a:stCxn id="11" idx="2"/>
            <a:endCxn id="20" idx="0"/>
          </p:cNvCxnSpPr>
          <p:nvPr/>
        </p:nvCxnSpPr>
        <p:spPr bwMode="auto">
          <a:xfrm flipH="1">
            <a:off x="1897530" y="3424989"/>
            <a:ext cx="3505911" cy="23261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32" name="Rounded Rectangle 31"/>
          <p:cNvSpPr/>
          <p:nvPr/>
        </p:nvSpPr>
        <p:spPr bwMode="auto">
          <a:xfrm>
            <a:off x="68527" y="4557426"/>
            <a:ext cx="1234810" cy="842165"/>
          </a:xfrm>
          <a:prstGeom prst="roundRect">
            <a:avLst>
              <a:gd name="adj" fmla="val 726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spc="-50" dirty="0" err="1">
                <a:solidFill>
                  <a:srgbClr val="800000"/>
                </a:solidFill>
                <a:latin typeface="VN-NTime" pitchFamily="2" charset="0"/>
              </a:rPr>
              <a:t>Phöông</a:t>
            </a:r>
            <a:r>
              <a:rPr lang="en-US" sz="2400" b="1" spc="-50" dirty="0">
                <a:solidFill>
                  <a:srgbClr val="800000"/>
                </a:solidFill>
                <a:latin typeface="VN-NTime" pitchFamily="2" charset="0"/>
              </a:rPr>
              <a:t> </a:t>
            </a:r>
            <a:r>
              <a:rPr lang="en-US" sz="2400" b="1" spc="-50" dirty="0" err="1">
                <a:solidFill>
                  <a:srgbClr val="800000"/>
                </a:solidFill>
                <a:latin typeface="VN-NTime" pitchFamily="2" charset="0"/>
              </a:rPr>
              <a:t>thöùc</a:t>
            </a:r>
            <a:r>
              <a:rPr lang="en-US" sz="2400" b="1" spc="-50" dirty="0">
                <a:solidFill>
                  <a:srgbClr val="800000"/>
                </a:solidFill>
                <a:latin typeface="VN-NTime" pitchFamily="2" charset="0"/>
              </a:rPr>
              <a:t> SX</a:t>
            </a:r>
          </a:p>
        </p:txBody>
      </p:sp>
      <p:sp>
        <p:nvSpPr>
          <p:cNvPr id="33" name="Rounded Rectangle 32"/>
          <p:cNvSpPr/>
          <p:nvPr/>
        </p:nvSpPr>
        <p:spPr bwMode="auto">
          <a:xfrm>
            <a:off x="1303337" y="4559121"/>
            <a:ext cx="8534401" cy="847068"/>
          </a:xfrm>
          <a:prstGeom prst="roundRect">
            <a:avLst>
              <a:gd name="adj" fmla="val 6859"/>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400" dirty="0" err="1">
                <a:solidFill>
                  <a:srgbClr val="000000"/>
                </a:solidFill>
                <a:latin typeface="VN-NTime" pitchFamily="2" charset="0"/>
                <a:cs typeface="Arial" pitchFamily="34" charset="0"/>
              </a:rPr>
              <a:t>La</a:t>
            </a:r>
            <a:r>
              <a:rPr lang="en-US" sz="2400" b="1" dirty="0" err="1">
                <a:solidFill>
                  <a:srgbClr val="000000"/>
                </a:solidFill>
                <a:latin typeface="VN-NTime" pitchFamily="2" charset="0"/>
                <a:cs typeface="Arial" pitchFamily="34" charset="0"/>
              </a:rPr>
              <a:t>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caùch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thöùc</a:t>
            </a:r>
            <a:r>
              <a:rPr lang="en-US" sz="2400" b="1" dirty="0">
                <a:solidFill>
                  <a:srgbClr val="000000"/>
                </a:solidFill>
                <a:latin typeface="VN-NTime" pitchFamily="2" charset="0"/>
                <a:cs typeface="Arial" pitchFamily="34" charset="0"/>
              </a:rPr>
              <a:t> con </a:t>
            </a:r>
            <a:r>
              <a:rPr lang="en-US" sz="2400" b="1" dirty="0" err="1">
                <a:solidFill>
                  <a:srgbClr val="000000"/>
                </a:solidFill>
                <a:latin typeface="VN-NTime" pitchFamily="2" charset="0"/>
                <a:cs typeface="Arial" pitchFamily="34" charset="0"/>
              </a:rPr>
              <a:t>ngöôøi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tieán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haønh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quaù</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trình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saûn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xuaát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ra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caûi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vaät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chaát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ôû</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nhöõng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giai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ñoaïn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lòch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söû</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ñònh</a:t>
            </a:r>
            <a:r>
              <a:rPr lang="en-US" sz="2400" b="1" dirty="0">
                <a:solidFill>
                  <a:srgbClr val="000000"/>
                </a:solidFill>
                <a:latin typeface="VN-NTime" pitchFamily="2" charset="0"/>
                <a:cs typeface="Arial" pitchFamily="34" charset="0"/>
              </a:rPr>
              <a:t>.</a:t>
            </a:r>
          </a:p>
        </p:txBody>
      </p:sp>
      <p:sp>
        <p:nvSpPr>
          <p:cNvPr id="42" name="Rectangle 41"/>
          <p:cNvSpPr/>
          <p:nvPr/>
        </p:nvSpPr>
        <p:spPr>
          <a:xfrm>
            <a:off x="5889786" y="5631437"/>
            <a:ext cx="899951" cy="1085436"/>
          </a:xfrm>
          <a:prstGeom prst="rect">
            <a:avLst/>
          </a:prstGeom>
          <a:solidFill>
            <a:schemeClr val="tx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2200">
                <a:solidFill>
                  <a:srgbClr val="000000"/>
                </a:solidFill>
                <a:latin typeface="VNI-Swiss-Condense"/>
                <a:cs typeface="Arial" pitchFamily="34" charset="0"/>
              </a:rPr>
              <a:t>Phöông dieän kinh </a:t>
            </a:r>
            <a:r>
              <a:rPr lang="en-US" sz="2200" dirty="0" err="1">
                <a:solidFill>
                  <a:srgbClr val="000000"/>
                </a:solidFill>
                <a:latin typeface="VNI-Swiss-Condense"/>
                <a:cs typeface="Arial" pitchFamily="34" charset="0"/>
              </a:rPr>
              <a:t>teá</a:t>
            </a:r>
            <a:endParaRPr lang="en-US" sz="2200" dirty="0">
              <a:solidFill>
                <a:srgbClr val="000000"/>
              </a:solidFill>
              <a:latin typeface="VNI-Swiss-Condense"/>
            </a:endParaRPr>
          </a:p>
        </p:txBody>
      </p:sp>
      <p:sp>
        <p:nvSpPr>
          <p:cNvPr id="43" name="Rectangle 42"/>
          <p:cNvSpPr/>
          <p:nvPr/>
        </p:nvSpPr>
        <p:spPr>
          <a:xfrm>
            <a:off x="4505676" y="5626821"/>
            <a:ext cx="912461" cy="1090052"/>
          </a:xfrm>
          <a:prstGeom prst="rect">
            <a:avLst/>
          </a:prstGeom>
          <a:solidFill>
            <a:schemeClr val="tx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pPr>
            <a:r>
              <a:rPr lang="en-US" sz="2200">
                <a:solidFill>
                  <a:srgbClr val="000000"/>
                </a:solidFill>
                <a:latin typeface="VNI-Swiss-Condense"/>
                <a:cs typeface="Arial" pitchFamily="34" charset="0"/>
              </a:rPr>
              <a:t>Phöông dieän </a:t>
            </a:r>
            <a:r>
              <a:rPr lang="en-US" sz="2200" dirty="0" err="1">
                <a:solidFill>
                  <a:srgbClr val="000000"/>
                </a:solidFill>
                <a:latin typeface="VNI-Swiss-Condense"/>
                <a:cs typeface="Arial" pitchFamily="34" charset="0"/>
              </a:rPr>
              <a:t>kyõ</a:t>
            </a:r>
            <a:r>
              <a:rPr lang="en-US" sz="2200" dirty="0">
                <a:solidFill>
                  <a:srgbClr val="000000"/>
                </a:solidFill>
                <a:latin typeface="VNI-Swiss-Condense"/>
                <a:cs typeface="Arial" pitchFamily="34" charset="0"/>
              </a:rPr>
              <a:t> </a:t>
            </a:r>
            <a:r>
              <a:rPr lang="en-US" sz="2200" dirty="0" err="1">
                <a:solidFill>
                  <a:srgbClr val="000000"/>
                </a:solidFill>
                <a:latin typeface="VNI-Swiss-Condense"/>
                <a:cs typeface="Arial" pitchFamily="34" charset="0"/>
              </a:rPr>
              <a:t>thuaät</a:t>
            </a:r>
            <a:endParaRPr lang="en-US" sz="2200" dirty="0">
              <a:solidFill>
                <a:srgbClr val="000000"/>
              </a:solidFill>
              <a:latin typeface="VNI-Swiss-Condense"/>
            </a:endParaRPr>
          </a:p>
        </p:txBody>
      </p:sp>
      <p:sp>
        <p:nvSpPr>
          <p:cNvPr id="44" name="Rectangle 43"/>
          <p:cNvSpPr/>
          <p:nvPr/>
        </p:nvSpPr>
        <p:spPr>
          <a:xfrm>
            <a:off x="6789737" y="5638800"/>
            <a:ext cx="3048000" cy="1078072"/>
          </a:xfrm>
          <a:prstGeom prst="rect">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pPr>
            <a:r>
              <a:rPr lang="en-US" sz="2400" b="1" spc="-30" dirty="0">
                <a:solidFill>
                  <a:srgbClr val="0000CC"/>
                </a:solidFill>
                <a:latin typeface="VN-NTime" pitchFamily="2" charset="0"/>
              </a:rPr>
              <a:t>SX </a:t>
            </a:r>
            <a:r>
              <a:rPr lang="en-US" sz="2400" b="1" spc="-30" dirty="0" err="1">
                <a:solidFill>
                  <a:srgbClr val="0000CC"/>
                </a:solidFill>
                <a:latin typeface="VN-NTime" pitchFamily="2" charset="0"/>
              </a:rPr>
              <a:t>ñöôïc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tieán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haønh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baèng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caùch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thöùc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toå</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chöùc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kinh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teá</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nhö</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theá</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naøo</a:t>
            </a:r>
            <a:r>
              <a:rPr lang="en-US" sz="2400" b="1" spc="-30" dirty="0">
                <a:solidFill>
                  <a:srgbClr val="0000CC"/>
                </a:solidFill>
                <a:latin typeface="VN-NTime" pitchFamily="2" charset="0"/>
              </a:rPr>
              <a:t>?</a:t>
            </a:r>
            <a:endParaRPr lang="vi-VN" sz="2400" b="1" spc="-30" dirty="0">
              <a:solidFill>
                <a:srgbClr val="0000CC"/>
              </a:solidFill>
            </a:endParaRPr>
          </a:p>
        </p:txBody>
      </p:sp>
      <p:sp>
        <p:nvSpPr>
          <p:cNvPr id="45" name="Rectangle 44"/>
          <p:cNvSpPr/>
          <p:nvPr/>
        </p:nvSpPr>
        <p:spPr>
          <a:xfrm>
            <a:off x="1369210" y="5618310"/>
            <a:ext cx="3136466" cy="1098562"/>
          </a:xfrm>
          <a:prstGeom prst="rect">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Bef>
                <a:spcPts val="0"/>
              </a:spcBef>
            </a:pPr>
            <a:r>
              <a:rPr lang="en-US" sz="2400" b="1" spc="-30" dirty="0">
                <a:solidFill>
                  <a:srgbClr val="0000CC"/>
                </a:solidFill>
                <a:latin typeface="VN-NTime" pitchFamily="2" charset="0"/>
              </a:rPr>
              <a:t>SX </a:t>
            </a:r>
            <a:r>
              <a:rPr lang="en-US" sz="2400" b="1" spc="-30" dirty="0" err="1">
                <a:solidFill>
                  <a:srgbClr val="0000CC"/>
                </a:solidFill>
                <a:latin typeface="VN-NTime" pitchFamily="2" charset="0"/>
              </a:rPr>
              <a:t>ñöôïc</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tieán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haønh</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baèng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nhöõng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phöông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tieän</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kyõ</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thuaät</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coâng</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ngheä</a:t>
            </a:r>
            <a:r>
              <a:rPr lang="en-US" sz="2400" b="1" spc="-30" dirty="0">
                <a:solidFill>
                  <a:srgbClr val="0000CC"/>
                </a:solidFill>
                <a:latin typeface="VN-NTime" pitchFamily="2" charset="0"/>
              </a:rPr>
              <a:t> </a:t>
            </a:r>
            <a:r>
              <a:rPr lang="en-US" sz="2400" b="1" spc="-30" dirty="0" err="1">
                <a:solidFill>
                  <a:srgbClr val="0000CC"/>
                </a:solidFill>
                <a:latin typeface="VN-NTime" pitchFamily="2" charset="0"/>
              </a:rPr>
              <a:t>naøo</a:t>
            </a:r>
            <a:r>
              <a:rPr lang="en-US" sz="2400" b="1" spc="-30" dirty="0">
                <a:solidFill>
                  <a:srgbClr val="0000CC"/>
                </a:solidFill>
                <a:latin typeface="VN-NTime" pitchFamily="2" charset="0"/>
              </a:rPr>
              <a:t>?</a:t>
            </a:r>
            <a:endParaRPr lang="vi-VN" sz="2400" b="1" spc="-30" dirty="0">
              <a:solidFill>
                <a:srgbClr val="0000CC"/>
              </a:solidFill>
            </a:endParaRPr>
          </a:p>
        </p:txBody>
      </p:sp>
      <p:cxnSp>
        <p:nvCxnSpPr>
          <p:cNvPr id="46" name="Straight Arrow Connector 45"/>
          <p:cNvCxnSpPr>
            <a:stCxn id="33" idx="2"/>
            <a:endCxn id="42" idx="0"/>
          </p:cNvCxnSpPr>
          <p:nvPr/>
        </p:nvCxnSpPr>
        <p:spPr>
          <a:xfrm>
            <a:off x="5570538" y="5406189"/>
            <a:ext cx="769224" cy="225248"/>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2"/>
            <a:endCxn id="43" idx="0"/>
          </p:cNvCxnSpPr>
          <p:nvPr/>
        </p:nvCxnSpPr>
        <p:spPr>
          <a:xfrm flipH="1">
            <a:off x="4961907" y="5406189"/>
            <a:ext cx="608631" cy="220632"/>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29"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latin typeface="VNI-Swiss-Condense" pitchFamily="2" charset="0"/>
              </a:rPr>
              <a:t>1. </a:t>
            </a:r>
            <a:r>
              <a:rPr lang="en-US" sz="2400" b="1" dirty="0" err="1">
                <a:latin typeface="VNI-Swiss-Condense" pitchFamily="2" charset="0"/>
              </a:rPr>
              <a:t>Saûn</a:t>
            </a:r>
            <a:r>
              <a:rPr lang="en-US" sz="2400" b="1" dirty="0">
                <a:latin typeface="VNI-Swiss-Condense" pitchFamily="2" charset="0"/>
              </a:rPr>
              <a:t> </a:t>
            </a:r>
            <a:r>
              <a:rPr lang="en-US" sz="2400" b="1" dirty="0" err="1">
                <a:latin typeface="VNI-Swiss-Condense" pitchFamily="2" charset="0"/>
              </a:rPr>
              <a:t>xuaát</a:t>
            </a:r>
            <a:r>
              <a:rPr lang="en-US" sz="2400" b="1" dirty="0">
                <a:latin typeface="VNI-Swiss-Condense" pitchFamily="2" charset="0"/>
              </a:rPr>
              <a:t> </a:t>
            </a:r>
            <a:r>
              <a:rPr lang="en-US" sz="2400" b="1" dirty="0" err="1">
                <a:latin typeface="VNI-Swiss-Condense" pitchFamily="2" charset="0"/>
              </a:rPr>
              <a:t>vaät</a:t>
            </a:r>
            <a:r>
              <a:rPr lang="en-US" sz="2400" b="1" dirty="0">
                <a:latin typeface="VNI-Swiss-Condense" pitchFamily="2" charset="0"/>
              </a:rPr>
              <a:t> </a:t>
            </a:r>
            <a:r>
              <a:rPr lang="en-US" sz="2400" b="1" dirty="0" err="1">
                <a:latin typeface="VNI-Swiss-Condense" pitchFamily="2" charset="0"/>
              </a:rPr>
              <a:t>chaát</a:t>
            </a:r>
            <a:r>
              <a:rPr lang="en-US" sz="2400" b="1" dirty="0">
                <a:latin typeface="VNI-Swiss-Condense" pitchFamily="2" charset="0"/>
              </a:rPr>
              <a:t> - </a:t>
            </a:r>
            <a:r>
              <a:rPr lang="en-US" sz="2400" b="1" dirty="0" err="1">
                <a:latin typeface="VNI-Swiss-Condense" pitchFamily="2" charset="0"/>
              </a:rPr>
              <a:t>cô</a:t>
            </a:r>
            <a:r>
              <a:rPr lang="en-US" sz="2400" b="1" dirty="0">
                <a:latin typeface="VNI-Swiss-Condense" pitchFamily="2" charset="0"/>
              </a:rPr>
              <a:t> </a:t>
            </a:r>
            <a:r>
              <a:rPr lang="en-US" sz="2400" b="1" dirty="0" err="1">
                <a:latin typeface="VNI-Swiss-Condense" pitchFamily="2" charset="0"/>
              </a:rPr>
              <a:t>sôû</a:t>
            </a:r>
            <a:r>
              <a:rPr lang="en-US" sz="2400" b="1" dirty="0">
                <a:latin typeface="VNI-Swiss-Condense" pitchFamily="2" charset="0"/>
              </a:rPr>
              <a:t> </a:t>
            </a:r>
            <a:r>
              <a:rPr lang="en-US" sz="2400" b="1" dirty="0" err="1">
                <a:latin typeface="VNI-Swiss-Condense" pitchFamily="2" charset="0"/>
              </a:rPr>
              <a:t>toàn</a:t>
            </a:r>
            <a:r>
              <a:rPr lang="en-US" sz="2400" b="1" dirty="0">
                <a:latin typeface="VNI-Swiss-Condense" pitchFamily="2" charset="0"/>
              </a:rPr>
              <a:t> </a:t>
            </a:r>
            <a:r>
              <a:rPr lang="en-US" sz="2400" b="1" dirty="0" err="1">
                <a:latin typeface="VNI-Swiss-Condense" pitchFamily="2" charset="0"/>
              </a:rPr>
              <a:t>taïi</a:t>
            </a:r>
            <a:r>
              <a:rPr lang="en-US" sz="2400" b="1" dirty="0">
                <a:latin typeface="VNI-Swiss-Condense" pitchFamily="2" charset="0"/>
              </a:rPr>
              <a:t> </a:t>
            </a:r>
            <a:r>
              <a:rPr lang="en-US" sz="2400" b="1" dirty="0" err="1">
                <a:latin typeface="VNI-Swiss-Condense" pitchFamily="2" charset="0"/>
              </a:rPr>
              <a:t>vaø</a:t>
            </a:r>
            <a:r>
              <a:rPr lang="en-US" sz="2400" b="1" dirty="0">
                <a:latin typeface="VNI-Swiss-Condense" pitchFamily="2" charset="0"/>
              </a:rPr>
              <a:t> </a:t>
            </a:r>
            <a:r>
              <a:rPr lang="en-US" sz="2400" b="1" dirty="0" err="1">
                <a:latin typeface="VNI-Swiss-Condense" pitchFamily="2" charset="0"/>
              </a:rPr>
              <a:t>phaùt</a:t>
            </a:r>
            <a:r>
              <a:rPr lang="en-US" sz="2400" b="1" dirty="0">
                <a:latin typeface="VNI-Swiss-Condense" pitchFamily="2" charset="0"/>
              </a:rPr>
              <a:t> </a:t>
            </a:r>
            <a:r>
              <a:rPr lang="en-US" sz="2400" b="1" dirty="0" err="1">
                <a:latin typeface="VNI-Swiss-Condense" pitchFamily="2" charset="0"/>
              </a:rPr>
              <a:t>trieån</a:t>
            </a:r>
            <a:r>
              <a:rPr lang="en-US" sz="2400" b="1" dirty="0">
                <a:latin typeface="VNI-Swiss-Condense" pitchFamily="2" charset="0"/>
              </a:rPr>
              <a:t> </a:t>
            </a:r>
            <a:r>
              <a:rPr lang="en-US" sz="2400" b="1" dirty="0" err="1">
                <a:latin typeface="VNI-Swiss-Condense" pitchFamily="2" charset="0"/>
              </a:rPr>
              <a:t>cuûa</a:t>
            </a:r>
            <a:r>
              <a:rPr lang="en-US" sz="2400" b="1" dirty="0">
                <a:latin typeface="VNI-Swiss-Condense" pitchFamily="2" charset="0"/>
              </a:rPr>
              <a:t> </a:t>
            </a:r>
            <a:r>
              <a:rPr lang="en-US" sz="2400" b="1" dirty="0" err="1">
                <a:latin typeface="VNI-Swiss-Condense" pitchFamily="2" charset="0"/>
              </a:rPr>
              <a:t>xaõ</a:t>
            </a:r>
            <a:r>
              <a:rPr lang="en-US" sz="2400" b="1" dirty="0">
                <a:latin typeface="VNI-Swiss-Condense" pitchFamily="2" charset="0"/>
              </a:rPr>
              <a:t> </a:t>
            </a:r>
            <a:r>
              <a:rPr lang="en-US" sz="2400" b="1" dirty="0" err="1">
                <a:latin typeface="VNI-Swiss-Condense" pitchFamily="2" charset="0"/>
              </a:rPr>
              <a:t>hoäi</a:t>
            </a:r>
            <a:endParaRPr lang="en-US" sz="2400" b="1" dirty="0">
              <a:latin typeface="VNI-Swiss-Condense" pitchFamily="2" charset="0"/>
            </a:endParaRPr>
          </a:p>
        </p:txBody>
      </p:sp>
    </p:spTree>
    <p:extLst>
      <p:ext uri="{BB962C8B-B14F-4D97-AF65-F5344CB8AC3E}">
        <p14:creationId xmlns:p14="http://schemas.microsoft.com/office/powerpoint/2010/main" val="2643778197"/>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arn(inVertical)">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barn(inVertical)">
                                      <p:cBhvr>
                                        <p:cTn id="79" dur="500"/>
                                        <p:tgtEl>
                                          <p:spTgt spid="47"/>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barn(inVertical)">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barn(inVertical)">
                                      <p:cBhvr>
                                        <p:cTn id="92" dur="500"/>
                                        <p:tgtEl>
                                          <p:spTgt spid="46"/>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barn(inVertical)">
                                      <p:cBhvr>
                                        <p:cTn id="95" dur="50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7" grpId="0" animBg="1"/>
      <p:bldP spid="8" grpId="0" animBg="1"/>
      <p:bldP spid="9" grpId="0" animBg="1"/>
      <p:bldP spid="10" grpId="0" animBg="1"/>
      <p:bldP spid="11" grpId="0" animBg="1"/>
      <p:bldP spid="20" grpId="0" animBg="1"/>
      <p:bldP spid="21" grpId="0" animBg="1"/>
      <p:bldP spid="22" grpId="0" animBg="1"/>
      <p:bldP spid="23" grpId="0" animBg="1"/>
      <p:bldP spid="32" grpId="0" animBg="1"/>
      <p:bldP spid="33" grpId="0" animBg="1"/>
      <p:bldP spid="42" grpId="0" animBg="1"/>
      <p:bldP spid="43" grpId="0" animBg="1"/>
      <p:bldP spid="44" grpId="0" animBg="1"/>
      <p:bldP spid="4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4457" y="2439939"/>
            <a:ext cx="1409163" cy="2629312"/>
          </a:xfrm>
          <a:prstGeom prst="roundRect">
            <a:avLst>
              <a:gd name="adj" fmla="val 5938"/>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a:solidFill>
                  <a:srgbClr val="800000"/>
                </a:solidFill>
                <a:latin typeface="VN-NTime" pitchFamily="2" charset="0"/>
              </a:rPr>
              <a:t>SXVC –</a:t>
            </a:r>
            <a:r>
              <a:rPr lang="en-US" sz="2400" b="1" dirty="0" err="1">
                <a:solidFill>
                  <a:srgbClr val="800000"/>
                </a:solidFill>
                <a:latin typeface="VN-NTime" pitchFamily="2" charset="0"/>
              </a:rPr>
              <a:t>neàn</a:t>
            </a:r>
            <a:r>
              <a:rPr lang="en-US" sz="2400" b="1" dirty="0">
                <a:solidFill>
                  <a:srgbClr val="800000"/>
                </a:solidFill>
                <a:latin typeface="VN-NTime" pitchFamily="2" charset="0"/>
              </a:rPr>
              <a:t> </a:t>
            </a:r>
            <a:r>
              <a:rPr lang="en-US" sz="2400" b="1" dirty="0" err="1">
                <a:solidFill>
                  <a:srgbClr val="800000"/>
                </a:solidFill>
                <a:latin typeface="VN-NTime" pitchFamily="2" charset="0"/>
              </a:rPr>
              <a:t>taûng</a:t>
            </a:r>
            <a:r>
              <a:rPr lang="en-US" sz="2400" b="1" dirty="0">
                <a:solidFill>
                  <a:srgbClr val="800000"/>
                </a:solidFill>
                <a:latin typeface="VN-NTime" pitchFamily="2" charset="0"/>
              </a:rPr>
              <a:t> </a:t>
            </a:r>
            <a:r>
              <a:rPr lang="en-US" sz="2400" b="1" dirty="0" err="1">
                <a:solidFill>
                  <a:srgbClr val="800000"/>
                </a:solidFill>
                <a:latin typeface="VN-NTime" pitchFamily="2" charset="0"/>
              </a:rPr>
              <a:t>toàn</a:t>
            </a:r>
            <a:r>
              <a:rPr lang="en-US" sz="2400" b="1" dirty="0">
                <a:solidFill>
                  <a:srgbClr val="800000"/>
                </a:solidFill>
                <a:latin typeface="VN-NTime" pitchFamily="2" charset="0"/>
              </a:rPr>
              <a:t> </a:t>
            </a:r>
            <a:r>
              <a:rPr lang="en-US" sz="2400" b="1" dirty="0" err="1">
                <a:solidFill>
                  <a:srgbClr val="800000"/>
                </a:solidFill>
                <a:latin typeface="VN-NTime" pitchFamily="2" charset="0"/>
              </a:rPr>
              <a:t>taïi</a:t>
            </a:r>
            <a:r>
              <a:rPr lang="en-US" sz="2400" b="1" dirty="0">
                <a:solidFill>
                  <a:srgbClr val="800000"/>
                </a:solidFill>
                <a:latin typeface="VN-NTime" pitchFamily="2" charset="0"/>
              </a:rPr>
              <a:t>, </a:t>
            </a:r>
            <a:r>
              <a:rPr lang="en-US" sz="2400" b="1" dirty="0" err="1">
                <a:solidFill>
                  <a:srgbClr val="800000"/>
                </a:solidFill>
                <a:latin typeface="VN-NTime" pitchFamily="2" charset="0"/>
              </a:rPr>
              <a:t>phaùt</a:t>
            </a:r>
            <a:r>
              <a:rPr lang="en-US" sz="2400" b="1" dirty="0">
                <a:solidFill>
                  <a:srgbClr val="800000"/>
                </a:solidFill>
                <a:latin typeface="VN-NTime" pitchFamily="2" charset="0"/>
              </a:rPr>
              <a:t> </a:t>
            </a:r>
            <a:r>
              <a:rPr lang="en-US" sz="2400" b="1" dirty="0" err="1">
                <a:solidFill>
                  <a:srgbClr val="800000"/>
                </a:solidFill>
                <a:latin typeface="VN-NTime" pitchFamily="2" charset="0"/>
              </a:rPr>
              <a:t>trieån</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xaõ</a:t>
            </a:r>
            <a:r>
              <a:rPr lang="en-US" sz="2400" b="1" dirty="0">
                <a:solidFill>
                  <a:srgbClr val="800000"/>
                </a:solidFill>
                <a:latin typeface="VN-NTime" pitchFamily="2" charset="0"/>
              </a:rPr>
              <a:t> </a:t>
            </a:r>
            <a:r>
              <a:rPr lang="en-US" sz="2400" b="1" dirty="0" err="1">
                <a:solidFill>
                  <a:srgbClr val="800000"/>
                </a:solidFill>
                <a:latin typeface="VN-NTime" pitchFamily="2" charset="0"/>
              </a:rPr>
              <a:t>hoäi</a:t>
            </a:r>
            <a:endParaRPr lang="en-US" sz="2400" b="1" dirty="0">
              <a:solidFill>
                <a:srgbClr val="800000"/>
              </a:solidFill>
              <a:latin typeface="VN-NTime" pitchFamily="2" charset="0"/>
            </a:endParaRPr>
          </a:p>
        </p:txBody>
      </p:sp>
      <p:sp>
        <p:nvSpPr>
          <p:cNvPr id="11" name="Rounded Rectangle 10"/>
          <p:cNvSpPr/>
          <p:nvPr/>
        </p:nvSpPr>
        <p:spPr bwMode="auto">
          <a:xfrm>
            <a:off x="1493301" y="2439939"/>
            <a:ext cx="8360046" cy="2629312"/>
          </a:xfrm>
          <a:prstGeom prst="roundRect">
            <a:avLst>
              <a:gd name="adj" fmla="val 3920"/>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36538" indent="-236538" algn="just">
              <a:spcBef>
                <a:spcPts val="600"/>
              </a:spcBef>
              <a:spcAft>
                <a:spcPts val="0"/>
              </a:spcAft>
              <a:buFont typeface="Wingdings" pitchFamily="2" charset="2"/>
              <a:buChar char="§"/>
            </a:pPr>
            <a:r>
              <a:rPr lang="en-US" sz="2400" b="1">
                <a:solidFill>
                  <a:srgbClr val="000066"/>
                </a:solidFill>
                <a:latin typeface="VN-NTime" pitchFamily="2" charset="0"/>
                <a:cs typeface="Times New Roman" pitchFamily="18" charset="0"/>
              </a:rPr>
              <a:t>Taïo ra moïi tö lieäu </a:t>
            </a:r>
            <a:r>
              <a:rPr lang="en-US" sz="2400">
                <a:solidFill>
                  <a:srgbClr val="000066"/>
                </a:solidFill>
                <a:latin typeface="VN-NTime" pitchFamily="2" charset="0"/>
                <a:cs typeface="Times New Roman" pitchFamily="18" charset="0"/>
              </a:rPr>
              <a:t>(TL sinh hoaït &amp; TL saûn xuaát) </a:t>
            </a:r>
            <a:r>
              <a:rPr lang="en-US" sz="2400" b="1">
                <a:solidFill>
                  <a:srgbClr val="000066"/>
                </a:solidFill>
                <a:latin typeface="VN-NTime" pitchFamily="2" charset="0"/>
                <a:cs typeface="Times New Roman" pitchFamily="18" charset="0"/>
              </a:rPr>
              <a:t>ñeå thoaû maõn moïi nhu caàu con ngöôøi.</a:t>
            </a:r>
          </a:p>
          <a:p>
            <a:pPr marL="236538" indent="-236538" algn="just">
              <a:spcBef>
                <a:spcPts val="600"/>
              </a:spcBef>
              <a:spcAft>
                <a:spcPts val="0"/>
              </a:spcAft>
              <a:buFont typeface="Wingdings" pitchFamily="2" charset="2"/>
              <a:buChar char="§"/>
            </a:pPr>
            <a:r>
              <a:rPr lang="en-US" sz="2400" b="1">
                <a:solidFill>
                  <a:srgbClr val="000066"/>
                </a:solidFill>
                <a:latin typeface="VN-NTime" pitchFamily="2" charset="0"/>
                <a:cs typeface="Times New Roman" pitchFamily="18" charset="0"/>
              </a:rPr>
              <a:t>Laøm xuaát hieän caùc quan heä </a:t>
            </a:r>
            <a:r>
              <a:rPr lang="en-US" sz="2400">
                <a:solidFill>
                  <a:srgbClr val="000066"/>
                </a:solidFill>
                <a:latin typeface="VN-NTime" pitchFamily="2" charset="0"/>
                <a:cs typeface="Times New Roman" pitchFamily="18" charset="0"/>
              </a:rPr>
              <a:t>(gia ñình, giai caáp… ) </a:t>
            </a:r>
            <a:r>
              <a:rPr lang="en-US" sz="2400" b="1">
                <a:solidFill>
                  <a:srgbClr val="000066"/>
                </a:solidFill>
                <a:latin typeface="VN-NTime" pitchFamily="2" charset="0"/>
                <a:cs typeface="Times New Roman" pitchFamily="18" charset="0"/>
              </a:rPr>
              <a:t>&amp; caùc maët cuûa ñôøi soáng xaõ hoäi </a:t>
            </a:r>
            <a:r>
              <a:rPr lang="en-US" sz="2400">
                <a:solidFill>
                  <a:srgbClr val="000066"/>
                </a:solidFill>
                <a:latin typeface="VN-NTime" pitchFamily="2" charset="0"/>
                <a:cs typeface="Times New Roman" pitchFamily="18" charset="0"/>
              </a:rPr>
              <a:t>(nhaø nöôùc, phaùp luaät, ñaïo ñöùc…).</a:t>
            </a:r>
          </a:p>
          <a:p>
            <a:pPr marL="236538" indent="-236538" algn="just">
              <a:spcBef>
                <a:spcPts val="600"/>
              </a:spcBef>
              <a:spcAft>
                <a:spcPts val="0"/>
              </a:spcAft>
              <a:buFont typeface="Wingdings" pitchFamily="2" charset="2"/>
              <a:buChar char="§"/>
            </a:pPr>
            <a:r>
              <a:rPr lang="en-US" sz="2400" b="1">
                <a:solidFill>
                  <a:srgbClr val="000066"/>
                </a:solidFill>
                <a:latin typeface="VN-NTime" pitchFamily="2" charset="0"/>
                <a:cs typeface="Times New Roman" pitchFamily="18" charset="0"/>
              </a:rPr>
              <a:t>Laøm bieán ñoåi giôùi töï nhieân, xaõ hoäi, con ngöôøi.</a:t>
            </a:r>
          </a:p>
          <a:p>
            <a:pPr marL="236538" indent="-236538" algn="just">
              <a:spcBef>
                <a:spcPts val="600"/>
              </a:spcBef>
              <a:spcAft>
                <a:spcPts val="0"/>
              </a:spcAft>
              <a:buFont typeface="Wingdings" pitchFamily="2" charset="2"/>
              <a:buChar char="§"/>
            </a:pPr>
            <a:r>
              <a:rPr lang="en-US" sz="2400" b="1">
                <a:solidFill>
                  <a:srgbClr val="000066"/>
                </a:solidFill>
                <a:latin typeface="VN-NTime" pitchFamily="2" charset="0"/>
                <a:cs typeface="Times New Roman" pitchFamily="18" charset="0"/>
              </a:rPr>
              <a:t>Quyeát ñònh söï toàn taïi vaø phaùt trieån cuûa xaõ hoäi.</a:t>
            </a:r>
            <a:endParaRPr lang="en-US" sz="2400" b="1" dirty="0">
              <a:solidFill>
                <a:srgbClr val="000066"/>
              </a:solidFill>
              <a:latin typeface="VN-NTime" pitchFamily="2" charset="0"/>
            </a:endParaRPr>
          </a:p>
        </p:txBody>
      </p:sp>
      <p:sp>
        <p:nvSpPr>
          <p:cNvPr id="2" name="Rounded Rectangle 1"/>
          <p:cNvSpPr/>
          <p:nvPr/>
        </p:nvSpPr>
        <p:spPr bwMode="auto">
          <a:xfrm>
            <a:off x="84137" y="609600"/>
            <a:ext cx="9753601" cy="1583153"/>
          </a:xfrm>
          <a:prstGeom prst="roundRect">
            <a:avLst>
              <a:gd name="adj" fmla="val 6266"/>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spcBef>
                <a:spcPts val="600"/>
              </a:spcBef>
              <a:spcAft>
                <a:spcPts val="0"/>
              </a:spcAft>
            </a:pPr>
            <a:r>
              <a:rPr lang="en-US" sz="2400" b="1">
                <a:solidFill>
                  <a:srgbClr val="000000"/>
                </a:solidFill>
                <a:latin typeface="VN-NTime" pitchFamily="2" charset="0"/>
                <a:cs typeface="Times New Roman" pitchFamily="18" charset="0"/>
              </a:rPr>
              <a:t>Trình ñoä SXVC caøng cao, con ngöôøi ñöôïc thoûa maõn nhu caàu </a:t>
            </a:r>
            <a:r>
              <a:rPr lang="en-US" sz="2400">
                <a:solidFill>
                  <a:srgbClr val="000000"/>
                </a:solidFill>
                <a:latin typeface="VN-NTime" pitchFamily="2" charset="0"/>
                <a:cs typeface="Times New Roman" pitchFamily="18" charset="0"/>
              </a:rPr>
              <a:t>(vaät chaát &amp; tinh thaàn) </a:t>
            </a:r>
            <a:r>
              <a:rPr lang="en-US" sz="2400" b="1">
                <a:solidFill>
                  <a:srgbClr val="000000"/>
                </a:solidFill>
                <a:latin typeface="VN-NTime" pitchFamily="2" charset="0"/>
                <a:cs typeface="Times New Roman" pitchFamily="18" charset="0"/>
              </a:rPr>
              <a:t>cuûa mình caøng lôùn, xaõ hoäi caøng phaùt trieån, caøng taïo ra nhieàu ñieàu kieän ñeå con ngöôøi töï hoaøn thieän chính mình, thuùc ñaåy söï phaùt trieån moïi maët ñôøi soáng xaõ hoäi.</a:t>
            </a:r>
            <a:endParaRPr lang="en-US" sz="2400" b="1" dirty="0">
              <a:solidFill>
                <a:srgbClr val="000000"/>
              </a:solidFill>
              <a:latin typeface="VN-NTime" pitchFamily="2" charset="0"/>
            </a:endParaRPr>
          </a:p>
        </p:txBody>
      </p:sp>
      <p:sp>
        <p:nvSpPr>
          <p:cNvPr id="6" name="Rounded Rectangle 5"/>
          <p:cNvSpPr/>
          <p:nvPr/>
        </p:nvSpPr>
        <p:spPr bwMode="auto">
          <a:xfrm>
            <a:off x="46573" y="5313218"/>
            <a:ext cx="9806774" cy="1316182"/>
          </a:xfrm>
          <a:prstGeom prst="roundRect">
            <a:avLst>
              <a:gd name="adj" fmla="val 6266"/>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75" indent="-269875" algn="just">
              <a:spcBef>
                <a:spcPts val="0"/>
              </a:spcBef>
              <a:spcAft>
                <a:spcPts val="600"/>
              </a:spcAft>
              <a:buFont typeface="Wingdings" pitchFamily="2" charset="2"/>
              <a:buChar char="§"/>
            </a:pPr>
            <a:r>
              <a:rPr lang="en-US" sz="2400" b="1" spc="-30">
                <a:solidFill>
                  <a:srgbClr val="000000"/>
                </a:solidFill>
                <a:latin typeface="VN-NTime" pitchFamily="2" charset="0"/>
                <a:cs typeface="Arial" pitchFamily="34" charset="0"/>
              </a:rPr>
              <a:t>Lòch söû phaùt trieån xaõ hoäi loaøi ngöôøi laø lòch söû phaùt trieån SXVC, thay ñoåi caùc PTSX töø thaáp ñeán cao: </a:t>
            </a:r>
            <a:r>
              <a:rPr lang="en-US" sz="2400" spc="-30">
                <a:solidFill>
                  <a:srgbClr val="000066"/>
                </a:solidFill>
                <a:latin typeface="VN-NTime" pitchFamily="2" charset="0"/>
                <a:cs typeface="Times New Roman" pitchFamily="18" charset="0"/>
              </a:rPr>
              <a:t>[CSNT</a:t>
            </a:r>
            <a:r>
              <a:rPr lang="en-US" sz="2400" spc="-30">
                <a:solidFill>
                  <a:srgbClr val="800000"/>
                </a:solidFill>
                <a:effectLst>
                  <a:outerShdw blurRad="38100" dist="38100" dir="2700000" algn="tl">
                    <a:srgbClr val="C0C0C0"/>
                  </a:outerShdw>
                </a:effectLst>
                <a:latin typeface="VN-NTime" pitchFamily="2" charset="0"/>
                <a:cs typeface="Times New Roman" pitchFamily="18" charset="0"/>
              </a:rPr>
              <a:t>→</a:t>
            </a:r>
            <a:r>
              <a:rPr lang="en-US" sz="2400" spc="-30">
                <a:solidFill>
                  <a:srgbClr val="000066"/>
                </a:solidFill>
                <a:latin typeface="VN-NTime" pitchFamily="2" charset="0"/>
                <a:cs typeface="Times New Roman" pitchFamily="18" charset="0"/>
              </a:rPr>
              <a:t>CHNL</a:t>
            </a:r>
            <a:r>
              <a:rPr lang="en-US" sz="2400" spc="-30">
                <a:solidFill>
                  <a:srgbClr val="800000"/>
                </a:solidFill>
                <a:effectLst>
                  <a:outerShdw blurRad="38100" dist="38100" dir="2700000" algn="tl">
                    <a:srgbClr val="C0C0C0"/>
                  </a:outerShdw>
                </a:effectLst>
                <a:latin typeface="VN-NTime" pitchFamily="2" charset="0"/>
                <a:cs typeface="Times New Roman" pitchFamily="18" charset="0"/>
              </a:rPr>
              <a:t>→</a:t>
            </a:r>
            <a:r>
              <a:rPr lang="en-US" sz="2400" spc="-30">
                <a:solidFill>
                  <a:srgbClr val="000066"/>
                </a:solidFill>
                <a:latin typeface="VN-NTime" pitchFamily="2" charset="0"/>
                <a:cs typeface="Times New Roman" pitchFamily="18" charset="0"/>
              </a:rPr>
              <a:t>PK</a:t>
            </a:r>
            <a:r>
              <a:rPr lang="en-US" sz="2400" spc="-30">
                <a:solidFill>
                  <a:srgbClr val="800000"/>
                </a:solidFill>
                <a:effectLst>
                  <a:outerShdw blurRad="38100" dist="38100" dir="2700000" algn="tl">
                    <a:srgbClr val="C0C0C0"/>
                  </a:outerShdw>
                </a:effectLst>
                <a:latin typeface="VN-NTime" pitchFamily="2" charset="0"/>
                <a:cs typeface="Times New Roman" pitchFamily="18" charset="0"/>
              </a:rPr>
              <a:t>→</a:t>
            </a:r>
            <a:r>
              <a:rPr lang="en-US" sz="2400" spc="-30">
                <a:solidFill>
                  <a:srgbClr val="000066"/>
                </a:solidFill>
                <a:latin typeface="VN-NTime" pitchFamily="2" charset="0"/>
                <a:cs typeface="Times New Roman" pitchFamily="18" charset="0"/>
              </a:rPr>
              <a:t>TBCN</a:t>
            </a:r>
            <a:r>
              <a:rPr lang="en-US" sz="2400" spc="-30">
                <a:solidFill>
                  <a:srgbClr val="800000"/>
                </a:solidFill>
                <a:effectLst>
                  <a:outerShdw blurRad="38100" dist="38100" dir="2700000" algn="tl">
                    <a:srgbClr val="C0C0C0"/>
                  </a:outerShdw>
                </a:effectLst>
                <a:latin typeface="VN-NTime" pitchFamily="2" charset="0"/>
                <a:cs typeface="Times New Roman" pitchFamily="18" charset="0"/>
              </a:rPr>
              <a:t>→</a:t>
            </a:r>
            <a:r>
              <a:rPr lang="en-US" sz="2400" spc="-30">
                <a:solidFill>
                  <a:srgbClr val="000066"/>
                </a:solidFill>
                <a:latin typeface="VN-NTime" pitchFamily="2" charset="0"/>
                <a:cs typeface="Times New Roman" pitchFamily="18" charset="0"/>
              </a:rPr>
              <a:t>XHCN (CSCN)].</a:t>
            </a:r>
          </a:p>
          <a:p>
            <a:pPr marL="269875" indent="-269875" algn="just">
              <a:spcBef>
                <a:spcPts val="0"/>
              </a:spcBef>
              <a:spcAft>
                <a:spcPts val="600"/>
              </a:spcAft>
              <a:buFont typeface="Wingdings" pitchFamily="2" charset="2"/>
              <a:buChar char="§"/>
            </a:pPr>
            <a:r>
              <a:rPr lang="en-US" sz="2400" b="1" spc="-30">
                <a:solidFill>
                  <a:srgbClr val="000000"/>
                </a:solidFill>
                <a:latin typeface="VN-NTime" pitchFamily="2" charset="0"/>
                <a:cs typeface="Arial" pitchFamily="34" charset="0"/>
              </a:rPr>
              <a:t>PTSX laø nhaân toá quyeát ñònh vaên minh cuûa nhaân loaïi, tieán boä cuûa loaøi ngöôøi</a:t>
            </a:r>
            <a:endParaRPr lang="en-US" sz="2400" spc="-30" dirty="0">
              <a:solidFill>
                <a:srgbClr val="000000"/>
              </a:solidFill>
              <a:latin typeface="VN-NTime" pitchFamily="2" charset="0"/>
              <a:cs typeface="Arial" pitchFamily="34" charset="0"/>
            </a:endParaRPr>
          </a:p>
        </p:txBody>
      </p:sp>
      <p:sp>
        <p:nvSpPr>
          <p:cNvPr id="7"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latin typeface="VNI-Swiss-Condense" pitchFamily="2" charset="0"/>
              </a:rPr>
              <a:t>1. </a:t>
            </a:r>
            <a:r>
              <a:rPr lang="en-US" sz="2400" b="1" dirty="0" err="1">
                <a:latin typeface="VNI-Swiss-Condense" pitchFamily="2" charset="0"/>
              </a:rPr>
              <a:t>Saûn</a:t>
            </a:r>
            <a:r>
              <a:rPr lang="en-US" sz="2400" b="1" dirty="0">
                <a:latin typeface="VNI-Swiss-Condense" pitchFamily="2" charset="0"/>
              </a:rPr>
              <a:t> </a:t>
            </a:r>
            <a:r>
              <a:rPr lang="en-US" sz="2400" b="1" dirty="0" err="1">
                <a:latin typeface="VNI-Swiss-Condense" pitchFamily="2" charset="0"/>
              </a:rPr>
              <a:t>xuaát</a:t>
            </a:r>
            <a:r>
              <a:rPr lang="en-US" sz="2400" b="1" dirty="0">
                <a:latin typeface="VNI-Swiss-Condense" pitchFamily="2" charset="0"/>
              </a:rPr>
              <a:t> </a:t>
            </a:r>
            <a:r>
              <a:rPr lang="en-US" sz="2400" b="1" dirty="0" err="1">
                <a:latin typeface="VNI-Swiss-Condense" pitchFamily="2" charset="0"/>
              </a:rPr>
              <a:t>vaät</a:t>
            </a:r>
            <a:r>
              <a:rPr lang="en-US" sz="2400" b="1" dirty="0">
                <a:latin typeface="VNI-Swiss-Condense" pitchFamily="2" charset="0"/>
              </a:rPr>
              <a:t> </a:t>
            </a:r>
            <a:r>
              <a:rPr lang="en-US" sz="2400" b="1" dirty="0" err="1">
                <a:latin typeface="VNI-Swiss-Condense" pitchFamily="2" charset="0"/>
              </a:rPr>
              <a:t>chaát</a:t>
            </a:r>
            <a:r>
              <a:rPr lang="en-US" sz="2400" b="1" dirty="0">
                <a:latin typeface="VNI-Swiss-Condense" pitchFamily="2" charset="0"/>
              </a:rPr>
              <a:t> - </a:t>
            </a:r>
            <a:r>
              <a:rPr lang="en-US" sz="2400" b="1" dirty="0" err="1">
                <a:latin typeface="VNI-Swiss-Condense" pitchFamily="2" charset="0"/>
              </a:rPr>
              <a:t>cô</a:t>
            </a:r>
            <a:r>
              <a:rPr lang="en-US" sz="2400" b="1" dirty="0">
                <a:latin typeface="VNI-Swiss-Condense" pitchFamily="2" charset="0"/>
              </a:rPr>
              <a:t> </a:t>
            </a:r>
            <a:r>
              <a:rPr lang="en-US" sz="2400" b="1" dirty="0" err="1">
                <a:latin typeface="VNI-Swiss-Condense" pitchFamily="2" charset="0"/>
              </a:rPr>
              <a:t>sôû</a:t>
            </a:r>
            <a:r>
              <a:rPr lang="en-US" sz="2400" b="1" dirty="0">
                <a:latin typeface="VNI-Swiss-Condense" pitchFamily="2" charset="0"/>
              </a:rPr>
              <a:t> </a:t>
            </a:r>
            <a:r>
              <a:rPr lang="en-US" sz="2400" b="1" dirty="0" err="1">
                <a:latin typeface="VNI-Swiss-Condense" pitchFamily="2" charset="0"/>
              </a:rPr>
              <a:t>toàn</a:t>
            </a:r>
            <a:r>
              <a:rPr lang="en-US" sz="2400" b="1" dirty="0">
                <a:latin typeface="VNI-Swiss-Condense" pitchFamily="2" charset="0"/>
              </a:rPr>
              <a:t> </a:t>
            </a:r>
            <a:r>
              <a:rPr lang="en-US" sz="2400" b="1" dirty="0" err="1">
                <a:latin typeface="VNI-Swiss-Condense" pitchFamily="2" charset="0"/>
              </a:rPr>
              <a:t>taïi</a:t>
            </a:r>
            <a:r>
              <a:rPr lang="en-US" sz="2400" b="1" dirty="0">
                <a:latin typeface="VNI-Swiss-Condense" pitchFamily="2" charset="0"/>
              </a:rPr>
              <a:t> </a:t>
            </a:r>
            <a:r>
              <a:rPr lang="en-US" sz="2400" b="1" dirty="0" err="1">
                <a:latin typeface="VNI-Swiss-Condense" pitchFamily="2" charset="0"/>
              </a:rPr>
              <a:t>vaø</a:t>
            </a:r>
            <a:r>
              <a:rPr lang="en-US" sz="2400" b="1" dirty="0">
                <a:latin typeface="VNI-Swiss-Condense" pitchFamily="2" charset="0"/>
              </a:rPr>
              <a:t> </a:t>
            </a:r>
            <a:r>
              <a:rPr lang="en-US" sz="2400" b="1" dirty="0" err="1">
                <a:latin typeface="VNI-Swiss-Condense" pitchFamily="2" charset="0"/>
              </a:rPr>
              <a:t>phaùt</a:t>
            </a:r>
            <a:r>
              <a:rPr lang="en-US" sz="2400" b="1" dirty="0">
                <a:latin typeface="VNI-Swiss-Condense" pitchFamily="2" charset="0"/>
              </a:rPr>
              <a:t> </a:t>
            </a:r>
            <a:r>
              <a:rPr lang="en-US" sz="2400" b="1" dirty="0" err="1">
                <a:latin typeface="VNI-Swiss-Condense" pitchFamily="2" charset="0"/>
              </a:rPr>
              <a:t>trieån</a:t>
            </a:r>
            <a:r>
              <a:rPr lang="en-US" sz="2400" b="1" dirty="0">
                <a:latin typeface="VNI-Swiss-Condense" pitchFamily="2" charset="0"/>
              </a:rPr>
              <a:t> </a:t>
            </a:r>
            <a:r>
              <a:rPr lang="en-US" sz="2400" b="1" dirty="0" err="1">
                <a:latin typeface="VNI-Swiss-Condense" pitchFamily="2" charset="0"/>
              </a:rPr>
              <a:t>cuûa</a:t>
            </a:r>
            <a:r>
              <a:rPr lang="en-US" sz="2400" b="1" dirty="0">
                <a:latin typeface="VNI-Swiss-Condense" pitchFamily="2" charset="0"/>
              </a:rPr>
              <a:t> </a:t>
            </a:r>
            <a:r>
              <a:rPr lang="en-US" sz="2400" b="1" dirty="0" err="1">
                <a:latin typeface="VNI-Swiss-Condense" pitchFamily="2" charset="0"/>
              </a:rPr>
              <a:t>xaõ</a:t>
            </a:r>
            <a:r>
              <a:rPr lang="en-US" sz="2400" b="1" dirty="0">
                <a:latin typeface="VNI-Swiss-Condense" pitchFamily="2" charset="0"/>
              </a:rPr>
              <a:t> </a:t>
            </a:r>
            <a:r>
              <a:rPr lang="en-US" sz="2400" b="1" dirty="0" err="1">
                <a:latin typeface="VNI-Swiss-Condense" pitchFamily="2" charset="0"/>
              </a:rPr>
              <a:t>hoäi</a:t>
            </a:r>
            <a:endParaRPr lang="en-US" sz="2400" b="1" dirty="0">
              <a:latin typeface="VNI-Swiss-Condense" pitchFamily="2" charset="0"/>
            </a:endParaRPr>
          </a:p>
        </p:txBody>
      </p:sp>
    </p:spTree>
    <p:extLst>
      <p:ext uri="{BB962C8B-B14F-4D97-AF65-F5344CB8AC3E}">
        <p14:creationId xmlns:p14="http://schemas.microsoft.com/office/powerpoint/2010/main" val="2223350595"/>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a)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solidFill>
                  <a:srgbClr val="FFFFFF"/>
                </a:solidFill>
                <a:latin typeface="VN-NTime" pitchFamily="2" charset="0"/>
              </a:rPr>
              <a:t>löïc</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endParaRPr lang="en-US" sz="2400" b="1" dirty="0">
              <a:solidFill>
                <a:srgbClr val="FFFFFF"/>
              </a:solidFill>
              <a:latin typeface="VN-NTime" pitchFamily="2" charset="0"/>
            </a:endParaRPr>
          </a:p>
        </p:txBody>
      </p:sp>
      <p:sp>
        <p:nvSpPr>
          <p:cNvPr id="19" name="Rounded Rectangle 18"/>
          <p:cNvSpPr/>
          <p:nvPr/>
        </p:nvSpPr>
        <p:spPr bwMode="auto">
          <a:xfrm>
            <a:off x="60950" y="3449363"/>
            <a:ext cx="1063087" cy="1580911"/>
          </a:xfrm>
          <a:prstGeom prst="roundRect">
            <a:avLst>
              <a:gd name="adj" fmla="val 1384"/>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rPr>
              <a:t>Löïc löôïng saûn xuaát</a:t>
            </a:r>
            <a:endParaRPr lang="en-US" sz="2400" b="1" dirty="0">
              <a:solidFill>
                <a:srgbClr val="800000"/>
              </a:solidFill>
              <a:latin typeface="VN-NTime" pitchFamily="2" charset="0"/>
            </a:endParaRPr>
          </a:p>
        </p:txBody>
      </p:sp>
      <p:sp>
        <p:nvSpPr>
          <p:cNvPr id="20" name="Rounded Rectangle 19"/>
          <p:cNvSpPr/>
          <p:nvPr/>
        </p:nvSpPr>
        <p:spPr bwMode="auto">
          <a:xfrm>
            <a:off x="1501693" y="1244223"/>
            <a:ext cx="1021536" cy="990994"/>
          </a:xfrm>
          <a:prstGeom prst="roundRect">
            <a:avLst>
              <a:gd name="adj" fmla="val 5283"/>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00"/>
                </a:solidFill>
                <a:latin typeface="VN-NTime" pitchFamily="2" charset="0"/>
              </a:rPr>
              <a:t>Khaùi nieäm</a:t>
            </a:r>
            <a:endParaRPr lang="en-US" sz="2400" b="1" dirty="0">
              <a:solidFill>
                <a:srgbClr val="000000"/>
              </a:solidFill>
              <a:latin typeface="VN-NTime" pitchFamily="2" charset="0"/>
            </a:endParaRPr>
          </a:p>
        </p:txBody>
      </p:sp>
      <p:sp>
        <p:nvSpPr>
          <p:cNvPr id="21" name="Rounded Rectangle 20"/>
          <p:cNvSpPr/>
          <p:nvPr/>
        </p:nvSpPr>
        <p:spPr bwMode="auto">
          <a:xfrm>
            <a:off x="1501693" y="5964743"/>
            <a:ext cx="1021536" cy="817057"/>
          </a:xfrm>
          <a:prstGeom prst="roundRect">
            <a:avLst>
              <a:gd name="adj" fmla="val 9182"/>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200"/>
              </a:spcAft>
            </a:pPr>
            <a:r>
              <a:rPr lang="en-US" sz="2400" b="1">
                <a:solidFill>
                  <a:srgbClr val="000000"/>
                </a:solidFill>
                <a:latin typeface="VN-NTime" pitchFamily="2" charset="0"/>
              </a:rPr>
              <a:t>Keát </a:t>
            </a:r>
          </a:p>
          <a:p>
            <a:pPr algn="ctr">
              <a:spcBef>
                <a:spcPts val="0"/>
              </a:spcBef>
              <a:spcAft>
                <a:spcPts val="200"/>
              </a:spcAft>
            </a:pPr>
            <a:r>
              <a:rPr lang="en-US" sz="2400" b="1">
                <a:solidFill>
                  <a:srgbClr val="000000"/>
                </a:solidFill>
                <a:latin typeface="VN-NTime" pitchFamily="2" charset="0"/>
              </a:rPr>
              <a:t>caáu</a:t>
            </a:r>
          </a:p>
        </p:txBody>
      </p:sp>
      <p:sp>
        <p:nvSpPr>
          <p:cNvPr id="22" name="Rounded Rectangle 21"/>
          <p:cNvSpPr/>
          <p:nvPr/>
        </p:nvSpPr>
        <p:spPr bwMode="auto">
          <a:xfrm>
            <a:off x="2598737" y="977720"/>
            <a:ext cx="7239000" cy="1524001"/>
          </a:xfrm>
          <a:prstGeom prst="roundRect">
            <a:avLst>
              <a:gd name="adj" fmla="val 5127"/>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ts val="0"/>
              </a:spcBef>
              <a:spcAft>
                <a:spcPts val="0"/>
              </a:spcAft>
              <a:defRPr/>
            </a:pPr>
            <a:r>
              <a:rPr lang="en-US" sz="2400" b="1" dirty="0" err="1">
                <a:solidFill>
                  <a:srgbClr val="000066"/>
                </a:solidFill>
                <a:latin typeface="VN-NTime" pitchFamily="2" charset="0"/>
                <a:cs typeface="Arial" pitchFamily="34" charset="0"/>
              </a:rPr>
              <a:t>Laø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toaøn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boä</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yeáu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toá</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tinh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thaàn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con </a:t>
            </a:r>
            <a:r>
              <a:rPr lang="en-US" sz="2400" b="1" dirty="0" err="1">
                <a:solidFill>
                  <a:srgbClr val="000066"/>
                </a:solidFill>
                <a:latin typeface="VN-NTime" pitchFamily="2" charset="0"/>
                <a:cs typeface="Arial" pitchFamily="34" charset="0"/>
              </a:rPr>
              <a:t>ngöôøi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taïo</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thaønh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naêng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löïc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thöïc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tieãn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bieán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giôùi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nhieân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theo</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muïc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ñích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quaù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trình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saûn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xuaát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chaát</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Bieåu</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hieän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quan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heä</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giöõa</a:t>
            </a:r>
            <a:r>
              <a:rPr lang="en-US" sz="2400" dirty="0">
                <a:solidFill>
                  <a:srgbClr val="000066"/>
                </a:solidFill>
                <a:latin typeface="VN-NTime" pitchFamily="2" charset="0"/>
                <a:cs typeface="Arial" pitchFamily="34" charset="0"/>
              </a:rPr>
              <a:t> CN </a:t>
            </a:r>
            <a:r>
              <a:rPr lang="en-US" sz="2400" dirty="0" err="1">
                <a:solidFill>
                  <a:srgbClr val="000066"/>
                </a:solidFill>
                <a:latin typeface="VN-NTime" pitchFamily="2" charset="0"/>
                <a:cs typeface="Arial" pitchFamily="34" charset="0"/>
              </a:rPr>
              <a:t>vôùi</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giôùi</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töï</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nhieân</a:t>
            </a:r>
            <a:r>
              <a:rPr lang="en-US" sz="2400" dirty="0">
                <a:solidFill>
                  <a:srgbClr val="000066"/>
                </a:solidFill>
                <a:latin typeface="VN-NTime" pitchFamily="2" charset="0"/>
                <a:cs typeface="Arial" pitchFamily="34" charset="0"/>
              </a:rPr>
              <a:t>)</a:t>
            </a:r>
            <a:endParaRPr lang="en-US" sz="2400" b="1" dirty="0">
              <a:solidFill>
                <a:srgbClr val="000066"/>
              </a:solidFill>
              <a:latin typeface="VN-NTime" pitchFamily="2" charset="0"/>
              <a:cs typeface="Arial" pitchFamily="34" charset="0"/>
            </a:endParaRPr>
          </a:p>
        </p:txBody>
      </p:sp>
      <p:sp>
        <p:nvSpPr>
          <p:cNvPr id="23" name="Rounded Rectangle 22"/>
          <p:cNvSpPr/>
          <p:nvPr/>
        </p:nvSpPr>
        <p:spPr bwMode="auto">
          <a:xfrm>
            <a:off x="2598737" y="5962700"/>
            <a:ext cx="7239000" cy="819005"/>
          </a:xfrm>
          <a:prstGeom prst="roundRect">
            <a:avLst>
              <a:gd name="adj" fmla="val 744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75" lvl="3" indent="-269875">
              <a:spcBef>
                <a:spcPts val="0"/>
              </a:spcBef>
              <a:spcAft>
                <a:spcPts val="200"/>
              </a:spcAft>
              <a:buFont typeface="Wingdings" pitchFamily="2" charset="2"/>
              <a:buChar char="§"/>
              <a:defRPr/>
            </a:pPr>
            <a:r>
              <a:rPr lang="en-US" sz="2400" b="1">
                <a:solidFill>
                  <a:srgbClr val="000066"/>
                </a:solidFill>
                <a:latin typeface="VN-NTime" pitchFamily="2" charset="0"/>
                <a:cs typeface="Arial" pitchFamily="34" charset="0"/>
              </a:rPr>
              <a:t>Ngöôøi lao ñoäng </a:t>
            </a:r>
            <a:r>
              <a:rPr lang="en-US" sz="2400">
                <a:solidFill>
                  <a:srgbClr val="000066"/>
                </a:solidFill>
                <a:latin typeface="VN-NTime" pitchFamily="2" charset="0"/>
                <a:cs typeface="Arial" pitchFamily="34" charset="0"/>
              </a:rPr>
              <a:t>(söùc lao ñoäng) – yếu tố cơ bản nhất;</a:t>
            </a:r>
          </a:p>
          <a:p>
            <a:pPr marL="269875" lvl="3" indent="-269875">
              <a:spcBef>
                <a:spcPts val="0"/>
              </a:spcBef>
              <a:spcAft>
                <a:spcPts val="200"/>
              </a:spcAft>
              <a:buFont typeface="Wingdings" pitchFamily="2" charset="2"/>
              <a:buChar char="§"/>
              <a:defRPr/>
            </a:pPr>
            <a:r>
              <a:rPr lang="en-US" sz="2400" b="1">
                <a:solidFill>
                  <a:srgbClr val="000066"/>
                </a:solidFill>
                <a:latin typeface="VN-NTime" pitchFamily="2" charset="0"/>
                <a:cs typeface="Arial" pitchFamily="34" charset="0"/>
              </a:rPr>
              <a:t>Tö lieäu saûn xuaát.</a:t>
            </a:r>
            <a:endParaRPr lang="en-US" sz="2400">
              <a:solidFill>
                <a:srgbClr val="000066"/>
              </a:solidFill>
              <a:latin typeface="VN-NTime" pitchFamily="2" charset="0"/>
              <a:cs typeface="Arial" pitchFamily="34" charset="0"/>
            </a:endParaRPr>
          </a:p>
        </p:txBody>
      </p:sp>
      <p:sp>
        <p:nvSpPr>
          <p:cNvPr id="24" name="Rounded Rectangle 23"/>
          <p:cNvSpPr/>
          <p:nvPr/>
        </p:nvSpPr>
        <p:spPr bwMode="auto">
          <a:xfrm>
            <a:off x="1549634" y="2590800"/>
            <a:ext cx="8288104" cy="3276600"/>
          </a:xfrm>
          <a:prstGeom prst="roundRect">
            <a:avLst>
              <a:gd name="adj" fmla="val 470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eaLnBrk="0" hangingPunct="0">
              <a:spcBef>
                <a:spcPts val="0"/>
              </a:spcBef>
              <a:spcAft>
                <a:spcPts val="600"/>
              </a:spcAft>
              <a:buFont typeface="Arial" charset="0"/>
              <a:buChar char="•"/>
            </a:pPr>
            <a:r>
              <a:rPr lang="en-US" sz="2400" b="1" dirty="0" err="1">
                <a:solidFill>
                  <a:srgbClr val="000000"/>
                </a:solidFill>
                <a:latin typeface="VN-NTime" pitchFamily="2" charset="0"/>
              </a:rPr>
              <a:t>Trình</a:t>
            </a:r>
            <a:r>
              <a:rPr lang="en-US" sz="2400" b="1" dirty="0">
                <a:solidFill>
                  <a:srgbClr val="000000"/>
                </a:solidFill>
                <a:latin typeface="VN-NTime" pitchFamily="2" charset="0"/>
              </a:rPr>
              <a:t> </a:t>
            </a:r>
            <a:r>
              <a:rPr lang="en-US" sz="2400" b="1" dirty="0" err="1">
                <a:solidFill>
                  <a:srgbClr val="000000"/>
                </a:solidFill>
                <a:latin typeface="VN-NTime" pitchFamily="2" charset="0"/>
              </a:rPr>
              <a:t>ñoä</a:t>
            </a:r>
            <a:r>
              <a:rPr lang="en-US" sz="2400" b="1" dirty="0">
                <a:solidFill>
                  <a:srgbClr val="000000"/>
                </a:solidFill>
                <a:latin typeface="VN-NTime" pitchFamily="2" charset="0"/>
              </a:rPr>
              <a:t> LLSX : </a:t>
            </a:r>
            <a:r>
              <a:rPr lang="en-US" sz="2400" b="1" dirty="0">
                <a:solidFill>
                  <a:srgbClr val="0000CC"/>
                </a:solidFill>
                <a:latin typeface="VN-NTime" pitchFamily="2" charset="0"/>
              </a:rPr>
              <a:t>TÑ TLSX </a:t>
            </a:r>
            <a:r>
              <a:rPr lang="en-US" sz="2400" dirty="0">
                <a:solidFill>
                  <a:srgbClr val="0000CC"/>
                </a:solidFill>
                <a:latin typeface="VN-NTime" pitchFamily="2" charset="0"/>
              </a:rPr>
              <a:t>(</a:t>
            </a:r>
            <a:r>
              <a:rPr lang="en-US" sz="2400" dirty="0" err="1">
                <a:solidFill>
                  <a:srgbClr val="0000CC"/>
                </a:solidFill>
                <a:latin typeface="VN-NTime" pitchFamily="2" charset="0"/>
              </a:rPr>
              <a:t>coâng</a:t>
            </a:r>
            <a:r>
              <a:rPr lang="en-US" sz="2400" dirty="0">
                <a:solidFill>
                  <a:srgbClr val="0000CC"/>
                </a:solidFill>
                <a:latin typeface="VN-NTime" pitchFamily="2" charset="0"/>
              </a:rPr>
              <a:t> </a:t>
            </a:r>
            <a:r>
              <a:rPr lang="en-US" sz="2400" dirty="0" err="1">
                <a:solidFill>
                  <a:srgbClr val="0000CC"/>
                </a:solidFill>
                <a:latin typeface="VN-NTime" pitchFamily="2" charset="0"/>
              </a:rPr>
              <a:t>cuï</a:t>
            </a:r>
            <a:r>
              <a:rPr lang="en-US" sz="2400" dirty="0">
                <a:solidFill>
                  <a:srgbClr val="0000CC"/>
                </a:solidFill>
                <a:latin typeface="VN-NTime" pitchFamily="2" charset="0"/>
              </a:rPr>
              <a:t> LÑ…); </a:t>
            </a:r>
            <a:r>
              <a:rPr lang="en-US" sz="2400" b="1" dirty="0">
                <a:solidFill>
                  <a:srgbClr val="0000CC"/>
                </a:solidFill>
                <a:latin typeface="VN-NTime" pitchFamily="2" charset="0"/>
              </a:rPr>
              <a:t>TÑ </a:t>
            </a:r>
            <a:r>
              <a:rPr lang="en-US" sz="2400" b="1" dirty="0" err="1">
                <a:solidFill>
                  <a:srgbClr val="0000CC"/>
                </a:solidFill>
                <a:latin typeface="VN-NTime" pitchFamily="2" charset="0"/>
              </a:rPr>
              <a:t>ngöôøi</a:t>
            </a:r>
            <a:r>
              <a:rPr lang="en-US" sz="2400" b="1" dirty="0">
                <a:solidFill>
                  <a:srgbClr val="0000CC"/>
                </a:solidFill>
                <a:latin typeface="VN-NTime" pitchFamily="2" charset="0"/>
              </a:rPr>
              <a:t> LÑ </a:t>
            </a:r>
            <a:r>
              <a:rPr lang="en-US" sz="2400" dirty="0">
                <a:solidFill>
                  <a:srgbClr val="0000CC"/>
                </a:solidFill>
                <a:latin typeface="VN-NTime" pitchFamily="2" charset="0"/>
              </a:rPr>
              <a:t>(</a:t>
            </a:r>
            <a:r>
              <a:rPr lang="en-US" sz="2400" dirty="0" err="1">
                <a:solidFill>
                  <a:srgbClr val="0000CC"/>
                </a:solidFill>
                <a:latin typeface="VN-NTime" pitchFamily="2" charset="0"/>
              </a:rPr>
              <a:t>trí</a:t>
            </a:r>
            <a:r>
              <a:rPr lang="en-US" sz="2400" dirty="0">
                <a:solidFill>
                  <a:srgbClr val="0000CC"/>
                </a:solidFill>
                <a:latin typeface="VN-NTime" pitchFamily="2" charset="0"/>
              </a:rPr>
              <a:t> </a:t>
            </a:r>
            <a:r>
              <a:rPr lang="en-US" sz="2400" dirty="0" err="1">
                <a:solidFill>
                  <a:srgbClr val="0000CC"/>
                </a:solidFill>
                <a:latin typeface="VN-NTime" pitchFamily="2" charset="0"/>
              </a:rPr>
              <a:t>löïc</a:t>
            </a:r>
            <a:r>
              <a:rPr lang="en-US" sz="2400" dirty="0">
                <a:solidFill>
                  <a:srgbClr val="0000CC"/>
                </a:solidFill>
                <a:latin typeface="VN-NTime" pitchFamily="2" charset="0"/>
              </a:rPr>
              <a:t>…)</a:t>
            </a:r>
            <a:r>
              <a:rPr lang="en-US" sz="2400" b="1" dirty="0">
                <a:solidFill>
                  <a:srgbClr val="0000CC"/>
                </a:solidFill>
                <a:latin typeface="VN-NTime" pitchFamily="2" charset="0"/>
              </a:rPr>
              <a:t>; TÑ </a:t>
            </a:r>
            <a:r>
              <a:rPr lang="en-US" sz="2400" b="1" dirty="0" err="1">
                <a:solidFill>
                  <a:srgbClr val="0000CC"/>
                </a:solidFill>
                <a:latin typeface="VN-NTime" pitchFamily="2" charset="0"/>
              </a:rPr>
              <a:t>keát</a:t>
            </a:r>
            <a:r>
              <a:rPr lang="en-US" sz="2400" b="1" dirty="0">
                <a:solidFill>
                  <a:srgbClr val="0000CC"/>
                </a:solidFill>
                <a:latin typeface="VN-NTime" pitchFamily="2" charset="0"/>
              </a:rPr>
              <a:t> </a:t>
            </a:r>
            <a:r>
              <a:rPr lang="en-US" sz="2400" b="1" dirty="0" err="1">
                <a:solidFill>
                  <a:srgbClr val="0000CC"/>
                </a:solidFill>
                <a:latin typeface="VN-NTime" pitchFamily="2" charset="0"/>
              </a:rPr>
              <a:t>hôïp</a:t>
            </a:r>
            <a:r>
              <a:rPr lang="en-US" sz="2400" b="1" dirty="0">
                <a:solidFill>
                  <a:srgbClr val="0000CC"/>
                </a:solidFill>
                <a:latin typeface="VN-NTime" pitchFamily="2" charset="0"/>
              </a:rPr>
              <a:t> </a:t>
            </a:r>
            <a:r>
              <a:rPr lang="en-US" sz="2400" b="1" dirty="0" err="1">
                <a:solidFill>
                  <a:srgbClr val="0000CC"/>
                </a:solidFill>
                <a:latin typeface="VN-NTime" pitchFamily="2" charset="0"/>
              </a:rPr>
              <a:t>caùc</a:t>
            </a:r>
            <a:r>
              <a:rPr lang="en-US" sz="2400" b="1" dirty="0">
                <a:solidFill>
                  <a:srgbClr val="0000CC"/>
                </a:solidFill>
                <a:latin typeface="VN-NTime" pitchFamily="2" charset="0"/>
              </a:rPr>
              <a:t> </a:t>
            </a:r>
            <a:r>
              <a:rPr lang="en-US" sz="2400" b="1" dirty="0" err="1">
                <a:solidFill>
                  <a:srgbClr val="0000CC"/>
                </a:solidFill>
                <a:latin typeface="VN-NTime" pitchFamily="2" charset="0"/>
              </a:rPr>
              <a:t>yeáu</a:t>
            </a:r>
            <a:r>
              <a:rPr lang="en-US" sz="2400" b="1" dirty="0">
                <a:solidFill>
                  <a:srgbClr val="0000CC"/>
                </a:solidFill>
                <a:latin typeface="VN-NTime" pitchFamily="2" charset="0"/>
              </a:rPr>
              <a:t> </a:t>
            </a:r>
            <a:r>
              <a:rPr lang="en-US" sz="2400" b="1" dirty="0" err="1">
                <a:solidFill>
                  <a:srgbClr val="0000CC"/>
                </a:solidFill>
                <a:latin typeface="VN-NTime" pitchFamily="2" charset="0"/>
              </a:rPr>
              <a:t>toá</a:t>
            </a:r>
            <a:r>
              <a:rPr lang="en-US" sz="2400" b="1" dirty="0">
                <a:solidFill>
                  <a:srgbClr val="0000CC"/>
                </a:solidFill>
                <a:latin typeface="VN-NTime" pitchFamily="2" charset="0"/>
              </a:rPr>
              <a:t> </a:t>
            </a:r>
            <a:r>
              <a:rPr lang="en-US" sz="2400" b="1" dirty="0" err="1">
                <a:solidFill>
                  <a:srgbClr val="0000CC"/>
                </a:solidFill>
                <a:latin typeface="VN-NTime" pitchFamily="2" charset="0"/>
              </a:rPr>
              <a:t>trong</a:t>
            </a:r>
            <a:r>
              <a:rPr lang="en-US" sz="2400" b="1" dirty="0">
                <a:solidFill>
                  <a:srgbClr val="0000CC"/>
                </a:solidFill>
                <a:latin typeface="VN-NTime" pitchFamily="2" charset="0"/>
              </a:rPr>
              <a:t> </a:t>
            </a:r>
            <a:r>
              <a:rPr lang="en-US" sz="2400" b="1" dirty="0" err="1">
                <a:solidFill>
                  <a:srgbClr val="0000CC"/>
                </a:solidFill>
                <a:latin typeface="VN-NTime" pitchFamily="2" charset="0"/>
              </a:rPr>
              <a:t>quaù</a:t>
            </a:r>
            <a:r>
              <a:rPr lang="en-US" sz="2400" b="1" dirty="0">
                <a:solidFill>
                  <a:srgbClr val="0000CC"/>
                </a:solidFill>
                <a:latin typeface="VN-NTime" pitchFamily="2" charset="0"/>
              </a:rPr>
              <a:t> </a:t>
            </a:r>
            <a:r>
              <a:rPr lang="en-US" sz="2400" b="1" dirty="0" err="1">
                <a:solidFill>
                  <a:srgbClr val="0000CC"/>
                </a:solidFill>
                <a:latin typeface="VN-NTime" pitchFamily="2" charset="0"/>
              </a:rPr>
              <a:t>trình</a:t>
            </a:r>
            <a:r>
              <a:rPr lang="en-US" sz="2400" b="1" dirty="0">
                <a:solidFill>
                  <a:srgbClr val="0000CC"/>
                </a:solidFill>
                <a:latin typeface="VN-NTime" pitchFamily="2" charset="0"/>
              </a:rPr>
              <a:t> </a:t>
            </a:r>
            <a:r>
              <a:rPr lang="en-US" sz="2400" dirty="0">
                <a:solidFill>
                  <a:srgbClr val="0000CC"/>
                </a:solidFill>
                <a:latin typeface="VN-NTime" pitchFamily="2" charset="0"/>
              </a:rPr>
              <a:t>SX (</a:t>
            </a:r>
            <a:r>
              <a:rPr lang="en-US" sz="2400" dirty="0" err="1">
                <a:solidFill>
                  <a:srgbClr val="0000CC"/>
                </a:solidFill>
                <a:latin typeface="VN-NTime" pitchFamily="2" charset="0"/>
              </a:rPr>
              <a:t>quy</a:t>
            </a:r>
            <a:r>
              <a:rPr lang="en-US" sz="2400" dirty="0">
                <a:solidFill>
                  <a:srgbClr val="0000CC"/>
                </a:solidFill>
                <a:latin typeface="VN-NTime" pitchFamily="2" charset="0"/>
              </a:rPr>
              <a:t> </a:t>
            </a:r>
            <a:r>
              <a:rPr lang="en-US" sz="2400" dirty="0" err="1">
                <a:solidFill>
                  <a:srgbClr val="0000CC"/>
                </a:solidFill>
                <a:latin typeface="VN-NTime" pitchFamily="2" charset="0"/>
              </a:rPr>
              <a:t>trình</a:t>
            </a:r>
            <a:r>
              <a:rPr lang="en-US" sz="2400" dirty="0">
                <a:solidFill>
                  <a:srgbClr val="0000CC"/>
                </a:solidFill>
                <a:latin typeface="VN-NTime" pitchFamily="2" charset="0"/>
              </a:rPr>
              <a:t> </a:t>
            </a:r>
            <a:r>
              <a:rPr lang="en-US" sz="2400" dirty="0" err="1">
                <a:solidFill>
                  <a:srgbClr val="0000CC"/>
                </a:solidFill>
                <a:latin typeface="VN-NTime" pitchFamily="2" charset="0"/>
              </a:rPr>
              <a:t>coâng</a:t>
            </a:r>
            <a:r>
              <a:rPr lang="en-US" sz="2400" dirty="0">
                <a:solidFill>
                  <a:srgbClr val="0000CC"/>
                </a:solidFill>
                <a:latin typeface="VN-NTime" pitchFamily="2" charset="0"/>
              </a:rPr>
              <a:t> </a:t>
            </a:r>
            <a:r>
              <a:rPr lang="en-US" sz="2400" dirty="0" err="1">
                <a:solidFill>
                  <a:srgbClr val="0000CC"/>
                </a:solidFill>
                <a:latin typeface="VN-NTime" pitchFamily="2" charset="0"/>
              </a:rPr>
              <a:t>ngheä</a:t>
            </a:r>
            <a:r>
              <a:rPr lang="en-US" sz="2400" dirty="0">
                <a:solidFill>
                  <a:srgbClr val="0000CC"/>
                </a:solidFill>
                <a:latin typeface="VN-NTime" pitchFamily="2" charset="0"/>
              </a:rPr>
              <a:t>…)</a:t>
            </a:r>
          </a:p>
          <a:p>
            <a:pPr marL="168275" indent="-168275" eaLnBrk="0" hangingPunct="0">
              <a:spcBef>
                <a:spcPts val="0"/>
              </a:spcBef>
              <a:spcAft>
                <a:spcPts val="600"/>
              </a:spcAft>
              <a:buFont typeface="Arial" charset="0"/>
              <a:buChar char="•"/>
            </a:pPr>
            <a:r>
              <a:rPr lang="en-US" sz="2400" b="1" dirty="0" err="1">
                <a:solidFill>
                  <a:srgbClr val="000000"/>
                </a:solidFill>
                <a:latin typeface="VN-NTime" pitchFamily="2" charset="0"/>
              </a:rPr>
              <a:t>Tính</a:t>
            </a:r>
            <a:r>
              <a:rPr lang="en-US" sz="2400" b="1" dirty="0">
                <a:solidFill>
                  <a:srgbClr val="000000"/>
                </a:solidFill>
                <a:latin typeface="VN-NTime" pitchFamily="2" charset="0"/>
              </a:rPr>
              <a:t> </a:t>
            </a:r>
            <a:r>
              <a:rPr lang="en-US" sz="2400" b="1" dirty="0" err="1">
                <a:solidFill>
                  <a:srgbClr val="000000"/>
                </a:solidFill>
                <a:latin typeface="VN-NTime" pitchFamily="2" charset="0"/>
              </a:rPr>
              <a:t>chaát</a:t>
            </a:r>
            <a:r>
              <a:rPr lang="en-US" sz="2400" b="1" dirty="0">
                <a:solidFill>
                  <a:srgbClr val="000000"/>
                </a:solidFill>
                <a:latin typeface="VN-NTime" pitchFamily="2" charset="0"/>
              </a:rPr>
              <a:t> LLSX: </a:t>
            </a:r>
            <a:r>
              <a:rPr lang="en-US" sz="2400" b="1" dirty="0" err="1">
                <a:solidFill>
                  <a:srgbClr val="0000CC"/>
                </a:solidFill>
                <a:latin typeface="VN-NTime" pitchFamily="2" charset="0"/>
              </a:rPr>
              <a:t>Tính</a:t>
            </a:r>
            <a:r>
              <a:rPr lang="en-US" sz="2400" b="1" dirty="0">
                <a:solidFill>
                  <a:srgbClr val="0000CC"/>
                </a:solidFill>
                <a:latin typeface="VN-NTime" pitchFamily="2" charset="0"/>
              </a:rPr>
              <a:t> </a:t>
            </a:r>
            <a:r>
              <a:rPr lang="en-US" sz="2400" b="1" dirty="0" err="1">
                <a:solidFill>
                  <a:srgbClr val="0000CC"/>
                </a:solidFill>
                <a:latin typeface="VN-NTime" pitchFamily="2" charset="0"/>
              </a:rPr>
              <a:t>caù</a:t>
            </a:r>
            <a:r>
              <a:rPr lang="en-US" sz="2400" b="1" dirty="0">
                <a:solidFill>
                  <a:srgbClr val="0000CC"/>
                </a:solidFill>
                <a:latin typeface="VN-NTime" pitchFamily="2" charset="0"/>
              </a:rPr>
              <a:t> </a:t>
            </a:r>
            <a:r>
              <a:rPr lang="en-US" sz="2400" b="1" dirty="0" err="1">
                <a:solidFill>
                  <a:srgbClr val="0000CC"/>
                </a:solidFill>
                <a:latin typeface="VN-NTime" pitchFamily="2" charset="0"/>
              </a:rPr>
              <a:t>nhaân</a:t>
            </a:r>
            <a:r>
              <a:rPr lang="en-US" sz="2400" b="1" dirty="0">
                <a:solidFill>
                  <a:srgbClr val="0000CC"/>
                </a:solidFill>
                <a:latin typeface="VN-NTime" pitchFamily="2" charset="0"/>
              </a:rPr>
              <a:t>, </a:t>
            </a:r>
            <a:r>
              <a:rPr lang="en-US" sz="2400" b="1" dirty="0" err="1">
                <a:solidFill>
                  <a:srgbClr val="0000CC"/>
                </a:solidFill>
                <a:latin typeface="VN-NTime" pitchFamily="2" charset="0"/>
              </a:rPr>
              <a:t>tính</a:t>
            </a:r>
            <a:r>
              <a:rPr lang="en-US" sz="2400" b="1" dirty="0">
                <a:solidFill>
                  <a:srgbClr val="0000CC"/>
                </a:solidFill>
                <a:latin typeface="VN-NTime" pitchFamily="2" charset="0"/>
              </a:rPr>
              <a:t> </a:t>
            </a:r>
            <a:r>
              <a:rPr lang="en-US" sz="2400" b="1" dirty="0" err="1">
                <a:solidFill>
                  <a:srgbClr val="0000CC"/>
                </a:solidFill>
                <a:latin typeface="VN-NTime" pitchFamily="2" charset="0"/>
              </a:rPr>
              <a:t>xaõ</a:t>
            </a:r>
            <a:r>
              <a:rPr lang="en-US" sz="2400" b="1" dirty="0">
                <a:solidFill>
                  <a:srgbClr val="0000CC"/>
                </a:solidFill>
                <a:latin typeface="VN-NTime" pitchFamily="2" charset="0"/>
              </a:rPr>
              <a:t> </a:t>
            </a:r>
            <a:r>
              <a:rPr lang="en-US" sz="2400" b="1" dirty="0" err="1">
                <a:solidFill>
                  <a:srgbClr val="0000CC"/>
                </a:solidFill>
                <a:latin typeface="VN-NTime" pitchFamily="2" charset="0"/>
              </a:rPr>
              <a:t>hoäi</a:t>
            </a:r>
            <a:r>
              <a:rPr lang="en-US" sz="2400" b="1" dirty="0">
                <a:solidFill>
                  <a:srgbClr val="0000CC"/>
                </a:solidFill>
                <a:latin typeface="VN-NTime" pitchFamily="2" charset="0"/>
              </a:rPr>
              <a:t>. </a:t>
            </a:r>
          </a:p>
          <a:p>
            <a:pPr marL="168275" indent="-168275" eaLnBrk="0" hangingPunct="0">
              <a:spcBef>
                <a:spcPts val="0"/>
              </a:spcBef>
              <a:spcAft>
                <a:spcPts val="600"/>
              </a:spcAft>
              <a:buFont typeface="Arial" charset="0"/>
              <a:buChar char="•"/>
            </a:pPr>
            <a:r>
              <a:rPr lang="en-US" sz="2400" b="1" dirty="0" err="1">
                <a:solidFill>
                  <a:srgbClr val="000000"/>
                </a:solidFill>
                <a:latin typeface="VN-NTime" pitchFamily="2" charset="0"/>
                <a:cs typeface="Arial" pitchFamily="34" charset="0"/>
              </a:rPr>
              <a:t>Söï</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thay</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ñoåi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trình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ñoä</a:t>
            </a:r>
            <a:r>
              <a:rPr lang="en-US" sz="2400" b="1" dirty="0">
                <a:solidFill>
                  <a:srgbClr val="000000"/>
                </a:solidFill>
                <a:latin typeface="VN-NTime" pitchFamily="2" charset="0"/>
                <a:cs typeface="Arial" pitchFamily="34" charset="0"/>
              </a:rPr>
              <a:t> &amp; </a:t>
            </a:r>
            <a:r>
              <a:rPr lang="en-US" sz="2400" b="1" dirty="0" err="1">
                <a:solidFill>
                  <a:srgbClr val="000000"/>
                </a:solidFill>
                <a:latin typeface="VN-NTime" pitchFamily="2" charset="0"/>
                <a:cs typeface="Arial" pitchFamily="34" charset="0"/>
              </a:rPr>
              <a:t>tính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chaát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LLSX </a:t>
            </a:r>
            <a:r>
              <a:rPr lang="en-US" sz="2400" b="1" dirty="0" err="1">
                <a:solidFill>
                  <a:srgbClr val="000000"/>
                </a:solidFill>
                <a:latin typeface="VN-NTime" pitchFamily="2" charset="0"/>
                <a:cs typeface="Arial" pitchFamily="34" charset="0"/>
              </a:rPr>
              <a:t>trong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tieán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trình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phaùt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trieån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saûn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xuaát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nhaân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loaïi</a:t>
            </a:r>
            <a:r>
              <a:rPr lang="en-US" sz="2400" b="1" dirty="0">
                <a:solidFill>
                  <a:srgbClr val="000000"/>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Khoa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hoïc</a:t>
            </a:r>
            <a:r>
              <a:rPr lang="en-US" sz="2400" b="1" dirty="0">
                <a:solidFill>
                  <a:srgbClr val="0000CC"/>
                </a:solidFill>
                <a:latin typeface="VN-NTime" pitchFamily="2" charset="0"/>
                <a:cs typeface="Arial" pitchFamily="34" charset="0"/>
              </a:rPr>
              <a:t> – </a:t>
            </a:r>
            <a:r>
              <a:rPr lang="en-US" sz="2400" b="1" dirty="0" err="1">
                <a:solidFill>
                  <a:srgbClr val="0000CC"/>
                </a:solidFill>
                <a:latin typeface="VN-NTime" pitchFamily="2" charset="0"/>
                <a:cs typeface="Arial" pitchFamily="34" charset="0"/>
              </a:rPr>
              <a:t>coâng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ngheä</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ngaøy</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caøng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trôû</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thaønh</a:t>
            </a:r>
            <a:r>
              <a:rPr lang="en-US" sz="2400" b="1" dirty="0">
                <a:solidFill>
                  <a:srgbClr val="0000CC"/>
                </a:solidFill>
                <a:latin typeface="VN-NTime" pitchFamily="2" charset="0"/>
                <a:cs typeface="Arial" pitchFamily="34" charset="0"/>
              </a:rPr>
              <a:t> LLSX </a:t>
            </a:r>
            <a:r>
              <a:rPr lang="en-US" sz="2400" b="1" dirty="0" err="1">
                <a:solidFill>
                  <a:srgbClr val="0000CC"/>
                </a:solidFill>
                <a:latin typeface="VN-NTime" pitchFamily="2" charset="0"/>
                <a:cs typeface="Arial" pitchFamily="34" charset="0"/>
              </a:rPr>
              <a:t>tröïc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tieáp</a:t>
            </a:r>
            <a:r>
              <a:rPr lang="en-US" sz="2400" b="1" dirty="0">
                <a:solidFill>
                  <a:srgbClr val="0000CC"/>
                </a:solidFill>
                <a:latin typeface="VN-NTime" pitchFamily="2" charset="0"/>
                <a:cs typeface="Arial" pitchFamily="34" charset="0"/>
              </a:rPr>
              <a:t> &amp; </a:t>
            </a:r>
            <a:r>
              <a:rPr lang="en-US" sz="2400" b="1" dirty="0" err="1">
                <a:solidFill>
                  <a:srgbClr val="0000CC"/>
                </a:solidFill>
                <a:latin typeface="VN-NTime" pitchFamily="2" charset="0"/>
              </a:rPr>
              <a:t>Xaõ</a:t>
            </a:r>
            <a:r>
              <a:rPr lang="en-US" sz="2400" b="1" dirty="0">
                <a:solidFill>
                  <a:srgbClr val="0000CC"/>
                </a:solidFill>
                <a:latin typeface="VN-NTime" pitchFamily="2" charset="0"/>
              </a:rPr>
              <a:t> </a:t>
            </a:r>
            <a:r>
              <a:rPr lang="en-US" sz="2400" b="1" dirty="0" err="1">
                <a:solidFill>
                  <a:srgbClr val="0000CC"/>
                </a:solidFill>
                <a:latin typeface="VN-NTime" pitchFamily="2" charset="0"/>
              </a:rPr>
              <a:t>hoäi</a:t>
            </a:r>
            <a:r>
              <a:rPr lang="en-US" sz="2400" b="1" dirty="0">
                <a:solidFill>
                  <a:srgbClr val="0000CC"/>
                </a:solidFill>
                <a:latin typeface="VN-NTime" pitchFamily="2" charset="0"/>
              </a:rPr>
              <a:t> </a:t>
            </a:r>
            <a:r>
              <a:rPr lang="en-US" sz="2400" b="1" dirty="0" err="1">
                <a:solidFill>
                  <a:srgbClr val="0000CC"/>
                </a:solidFill>
                <a:latin typeface="VN-NTime" pitchFamily="2" charset="0"/>
              </a:rPr>
              <a:t>hoùa</a:t>
            </a:r>
            <a:r>
              <a:rPr lang="en-US" sz="2400" b="1" dirty="0">
                <a:solidFill>
                  <a:srgbClr val="0000CC"/>
                </a:solidFill>
                <a:latin typeface="VN-NTime" pitchFamily="2" charset="0"/>
              </a:rPr>
              <a:t> </a:t>
            </a:r>
            <a:r>
              <a:rPr lang="en-US" sz="2400" b="1" dirty="0" err="1">
                <a:solidFill>
                  <a:srgbClr val="0000CC"/>
                </a:solidFill>
                <a:latin typeface="VN-NTime" pitchFamily="2" charset="0"/>
              </a:rPr>
              <a:t>quaù</a:t>
            </a:r>
            <a:r>
              <a:rPr lang="en-US" sz="2400" b="1" dirty="0">
                <a:solidFill>
                  <a:srgbClr val="0000CC"/>
                </a:solidFill>
                <a:latin typeface="VN-NTime" pitchFamily="2" charset="0"/>
              </a:rPr>
              <a:t> </a:t>
            </a:r>
            <a:r>
              <a:rPr lang="en-US" sz="2400" b="1" dirty="0" err="1">
                <a:solidFill>
                  <a:srgbClr val="0000CC"/>
                </a:solidFill>
                <a:latin typeface="VN-NTime" pitchFamily="2" charset="0"/>
              </a:rPr>
              <a:t>trình</a:t>
            </a:r>
            <a:r>
              <a:rPr lang="en-US" sz="2400" b="1" dirty="0">
                <a:solidFill>
                  <a:srgbClr val="0000CC"/>
                </a:solidFill>
                <a:latin typeface="VN-NTime" pitchFamily="2" charset="0"/>
              </a:rPr>
              <a:t> SX. </a:t>
            </a:r>
          </a:p>
          <a:p>
            <a:pPr marL="168275" indent="-168275" eaLnBrk="0" hangingPunct="0">
              <a:spcBef>
                <a:spcPts val="0"/>
              </a:spcBef>
              <a:spcAft>
                <a:spcPts val="600"/>
              </a:spcAft>
              <a:buFont typeface="Arial" charset="0"/>
              <a:buChar char="•"/>
            </a:pPr>
            <a:r>
              <a:rPr lang="en-US" sz="2400" b="1" dirty="0">
                <a:solidFill>
                  <a:srgbClr val="800000"/>
                </a:solidFill>
                <a:latin typeface="VN-NTime" pitchFamily="2" charset="0"/>
                <a:cs typeface="Arial" pitchFamily="34" charset="0"/>
              </a:rPr>
              <a:t>LLSX</a:t>
            </a:r>
            <a:r>
              <a:rPr lang="en-US" sz="2400" b="1"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laø</a:t>
            </a:r>
            <a:r>
              <a:rPr lang="en-US" sz="2400" dirty="0">
                <a:solidFill>
                  <a:srgbClr val="000066"/>
                </a:solidFill>
                <a:latin typeface="VN-NTime" pitchFamily="2" charset="0"/>
                <a:cs typeface="Arial" pitchFamily="34" charset="0"/>
              </a:rPr>
              <a:t> </a:t>
            </a:r>
            <a:r>
              <a:rPr lang="en-US" sz="2400" b="1" dirty="0" err="1">
                <a:solidFill>
                  <a:srgbClr val="800000"/>
                </a:solidFill>
                <a:latin typeface="VN-NTime" pitchFamily="2" charset="0"/>
                <a:cs typeface="Arial" pitchFamily="34" charset="0"/>
              </a:rPr>
              <a:t>noäi</a:t>
            </a:r>
            <a:r>
              <a:rPr lang="en-US" sz="2400" b="1" dirty="0">
                <a:solidFill>
                  <a:srgbClr val="800000"/>
                </a:solidFill>
                <a:latin typeface="VN-NTime" pitchFamily="2" charset="0"/>
                <a:cs typeface="Arial" pitchFamily="34" charset="0"/>
              </a:rPr>
              <a:t> dung </a:t>
            </a:r>
            <a:r>
              <a:rPr lang="en-US" sz="2400" b="1" dirty="0" err="1">
                <a:solidFill>
                  <a:srgbClr val="800000"/>
                </a:solidFill>
                <a:latin typeface="VN-NTime" pitchFamily="2" charset="0"/>
                <a:cs typeface="Arial" pitchFamily="34" charset="0"/>
              </a:rPr>
              <a:t>vaät</a:t>
            </a:r>
            <a:r>
              <a:rPr lang="en-US" sz="2400" b="1" dirty="0">
                <a:solidFill>
                  <a:srgbClr val="800000"/>
                </a:solidFill>
                <a:latin typeface="VN-NTime" pitchFamily="2" charset="0"/>
                <a:cs typeface="Arial" pitchFamily="34" charset="0"/>
              </a:rPr>
              <a:t> </a:t>
            </a:r>
            <a:r>
              <a:rPr lang="en-US" sz="2400" b="1" dirty="0" err="1">
                <a:solidFill>
                  <a:srgbClr val="800000"/>
                </a:solidFill>
                <a:latin typeface="VN-NTime" pitchFamily="2" charset="0"/>
                <a:cs typeface="Arial" pitchFamily="34" charset="0"/>
              </a:rPr>
              <a:t>chaát</a:t>
            </a:r>
            <a:r>
              <a:rPr lang="en-US" sz="2400" b="1" dirty="0">
                <a:solidFill>
                  <a:srgbClr val="800000"/>
                </a:solidFill>
                <a:latin typeface="VN-NTime" pitchFamily="2" charset="0"/>
                <a:cs typeface="Arial" pitchFamily="34" charset="0"/>
              </a:rPr>
              <a:t> </a:t>
            </a:r>
            <a:r>
              <a:rPr lang="en-US" sz="2400" b="1" dirty="0" err="1">
                <a:solidFill>
                  <a:srgbClr val="800000"/>
                </a:solidFill>
                <a:latin typeface="VN-NTime" pitchFamily="2" charset="0"/>
                <a:cs typeface="Arial" pitchFamily="34" charset="0"/>
              </a:rPr>
              <a:t>kyõ</a:t>
            </a:r>
            <a:r>
              <a:rPr lang="en-US" sz="2400" b="1" dirty="0">
                <a:solidFill>
                  <a:srgbClr val="800000"/>
                </a:solidFill>
                <a:latin typeface="VN-NTime" pitchFamily="2" charset="0"/>
                <a:cs typeface="Arial" pitchFamily="34" charset="0"/>
              </a:rPr>
              <a:t> </a:t>
            </a:r>
            <a:r>
              <a:rPr lang="en-US" sz="2400" b="1" dirty="0" err="1">
                <a:solidFill>
                  <a:srgbClr val="800000"/>
                </a:solidFill>
                <a:latin typeface="VN-NTime" pitchFamily="2" charset="0"/>
                <a:cs typeface="Arial" pitchFamily="34" charset="0"/>
              </a:rPr>
              <a:t>thuaät</a:t>
            </a:r>
            <a:r>
              <a:rPr lang="en-US" sz="2400" b="1" dirty="0">
                <a:solidFill>
                  <a:srgbClr val="800000"/>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cuûa</a:t>
            </a:r>
            <a:r>
              <a:rPr lang="en-US" sz="2400"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quùa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trình</a:t>
            </a:r>
            <a:r>
              <a:rPr lang="en-US" sz="2400" b="1" dirty="0">
                <a:solidFill>
                  <a:srgbClr val="000066"/>
                </a:solidFill>
                <a:latin typeface="VN-NTime" pitchFamily="2" charset="0"/>
                <a:cs typeface="Arial" pitchFamily="34" charset="0"/>
              </a:rPr>
              <a:t> SX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a:t>
            </a:r>
            <a:endParaRPr lang="en-US" sz="2400" dirty="0">
              <a:solidFill>
                <a:srgbClr val="000000"/>
              </a:solidFill>
              <a:latin typeface="VN-NTime" pitchFamily="2" charset="0"/>
            </a:endParaRPr>
          </a:p>
        </p:txBody>
      </p:sp>
      <p:cxnSp>
        <p:nvCxnSpPr>
          <p:cNvPr id="5" name="Straight Arrow Connector 4"/>
          <p:cNvCxnSpPr>
            <a:stCxn id="19" idx="3"/>
            <a:endCxn id="20" idx="1"/>
          </p:cNvCxnSpPr>
          <p:nvPr/>
        </p:nvCxnSpPr>
        <p:spPr bwMode="auto">
          <a:xfrm flipV="1">
            <a:off x="1124037" y="1739720"/>
            <a:ext cx="377656" cy="250009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8" name="Straight Arrow Connector 27"/>
          <p:cNvCxnSpPr>
            <a:stCxn id="19" idx="3"/>
            <a:endCxn id="21" idx="1"/>
          </p:cNvCxnSpPr>
          <p:nvPr/>
        </p:nvCxnSpPr>
        <p:spPr bwMode="auto">
          <a:xfrm>
            <a:off x="1124037" y="4239819"/>
            <a:ext cx="377656" cy="2133453"/>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378118508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xEl>
                                              <p:pRg st="1" end="1"/>
                                            </p:txEl>
                                          </p:spTgt>
                                        </p:tgtEl>
                                        <p:attrNameLst>
                                          <p:attrName>style.visibility</p:attrName>
                                        </p:attrNameLst>
                                      </p:cBhvr>
                                      <p:to>
                                        <p:strVal val="visible"/>
                                      </p:to>
                                    </p:set>
                                    <p:animEffect transition="in" filter="fade">
                                      <p:cBhvr>
                                        <p:cTn id="53" dur="500"/>
                                        <p:tgtEl>
                                          <p:spTgt spid="24">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xEl>
                                              <p:pRg st="2" end="2"/>
                                            </p:txEl>
                                          </p:spTgt>
                                        </p:tgtEl>
                                        <p:attrNameLst>
                                          <p:attrName>style.visibility</p:attrName>
                                        </p:attrNameLst>
                                      </p:cBhvr>
                                      <p:to>
                                        <p:strVal val="visible"/>
                                      </p:to>
                                    </p:set>
                                    <p:animEffect transition="in" filter="fade">
                                      <p:cBhvr>
                                        <p:cTn id="58" dur="500"/>
                                        <p:tgtEl>
                                          <p:spTgt spid="24">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
                                            <p:txEl>
                                              <p:pRg st="3" end="3"/>
                                            </p:txEl>
                                          </p:spTgt>
                                        </p:tgtEl>
                                        <p:attrNameLst>
                                          <p:attrName>style.visibility</p:attrName>
                                        </p:attrNameLst>
                                      </p:cBhvr>
                                      <p:to>
                                        <p:strVal val="visible"/>
                                      </p:to>
                                    </p:set>
                                    <p:animEffect transition="in" filter="fade">
                                      <p:cBhvr>
                                        <p:cTn id="63" dur="500"/>
                                        <p:tgtEl>
                                          <p:spTgt spid="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P spid="20" grpId="0" animBg="1"/>
      <p:bldP spid="21" grpId="0" animBg="1"/>
      <p:bldP spid="22" grpId="0" animBg="1"/>
      <p:bldP spid="23" grpId="0" animBg="1"/>
      <p:bldP spid="24"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AutoShape 8"/>
          <p:cNvSpPr>
            <a:spLocks noChangeArrowheads="1"/>
          </p:cNvSpPr>
          <p:nvPr/>
        </p:nvSpPr>
        <p:spPr bwMode="auto">
          <a:xfrm>
            <a:off x="0" y="6000249"/>
            <a:ext cx="9921875" cy="572502"/>
          </a:xfrm>
          <a:prstGeom prst="ribbon2">
            <a:avLst>
              <a:gd name="adj1" fmla="val 12500"/>
              <a:gd name="adj2" fmla="val 59925"/>
            </a:avLst>
          </a:prstGeom>
          <a:solidFill>
            <a:schemeClr val="accent1">
              <a:lumMod val="50000"/>
              <a:alpha val="23921"/>
            </a:schemeClr>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b="1" dirty="0">
                <a:solidFill>
                  <a:srgbClr val="800000"/>
                </a:solidFill>
                <a:latin typeface="VNI-Bodon" pitchFamily="2" charset="0"/>
              </a:rPr>
              <a:t>B I EÄ N  C H ÖÙ N G  K H AÙ C H  Q U A N</a:t>
            </a:r>
          </a:p>
        </p:txBody>
      </p:sp>
      <p:sp>
        <p:nvSpPr>
          <p:cNvPr id="559113" name="AutoShape 9"/>
          <p:cNvSpPr>
            <a:spLocks noChangeArrowheads="1"/>
          </p:cNvSpPr>
          <p:nvPr/>
        </p:nvSpPr>
        <p:spPr bwMode="auto">
          <a:xfrm>
            <a:off x="152399" y="361449"/>
            <a:ext cx="9769476" cy="572502"/>
          </a:xfrm>
          <a:prstGeom prst="ribbon">
            <a:avLst>
              <a:gd name="adj1" fmla="val 12500"/>
              <a:gd name="adj2" fmla="val 53744"/>
            </a:avLst>
          </a:prstGeom>
          <a:solidFill>
            <a:schemeClr val="tx1">
              <a:alpha val="67842"/>
            </a:schemeClr>
          </a:solidFill>
          <a:ln w="9525">
            <a:solidFill>
              <a:schemeClr val="bg1">
                <a:lumMod val="85000"/>
              </a:schemeClr>
            </a:solidFill>
            <a:round/>
            <a:headEnd/>
            <a:tailEnd/>
          </a:ln>
          <a:effectLst/>
        </p:spPr>
        <p:txBody>
          <a:bodyPr wrap="none" anchor="ctr"/>
          <a:lstStyle/>
          <a:p>
            <a:pPr algn="ctr">
              <a:defRPr/>
            </a:pPr>
            <a:r>
              <a:rPr lang="en-US" sz="2400" b="1" dirty="0">
                <a:solidFill>
                  <a:srgbClr val="003300"/>
                </a:solidFill>
                <a:latin typeface="VNI-COOPER-HEAVY" pitchFamily="2" charset="0"/>
              </a:rPr>
              <a:t>B I EÄ N  C H ÖÙ N G  C H UÛ  Q U A N</a:t>
            </a:r>
            <a:endParaRPr lang="en-US" sz="2400" dirty="0">
              <a:solidFill>
                <a:srgbClr val="003300"/>
              </a:solidFill>
              <a:latin typeface="VNI-COOPER-HEAVY" pitchFamily="2" charset="0"/>
            </a:endParaRPr>
          </a:p>
        </p:txBody>
      </p:sp>
      <p:sp>
        <p:nvSpPr>
          <p:cNvPr id="559114" name="Oval 10"/>
          <p:cNvSpPr>
            <a:spLocks noChangeArrowheads="1"/>
          </p:cNvSpPr>
          <p:nvPr/>
        </p:nvSpPr>
        <p:spPr bwMode="auto">
          <a:xfrm>
            <a:off x="3679361" y="3331765"/>
            <a:ext cx="2563151" cy="1219200"/>
          </a:xfrm>
          <a:prstGeom prst="ellipse">
            <a:avLst/>
          </a:prstGeom>
          <a:solidFill>
            <a:srgbClr val="FF0000">
              <a:alpha val="54000"/>
            </a:srgbClr>
          </a:solidFill>
          <a:ln w="9525">
            <a:solidFill>
              <a:schemeClr val="tx1"/>
            </a:solidFill>
            <a:round/>
            <a:headEnd/>
            <a:tailEnd/>
          </a:ln>
          <a:effectLst/>
        </p:spPr>
        <p:txBody>
          <a:bodyPr wrap="none" anchor="ctr"/>
          <a:lstStyle/>
          <a:p>
            <a:pPr algn="ctr"/>
            <a:r>
              <a:rPr lang="en-US">
                <a:solidFill>
                  <a:schemeClr val="bg2"/>
                </a:solidFill>
                <a:latin typeface="VNI-Swiss-Condense" pitchFamily="2" charset="0"/>
              </a:rPr>
              <a:t>NL MLH phoå bieán</a:t>
            </a:r>
          </a:p>
        </p:txBody>
      </p:sp>
      <p:sp>
        <p:nvSpPr>
          <p:cNvPr id="559115" name="Oval 11"/>
          <p:cNvSpPr>
            <a:spLocks noChangeArrowheads="1"/>
          </p:cNvSpPr>
          <p:nvPr/>
        </p:nvSpPr>
        <p:spPr bwMode="auto">
          <a:xfrm>
            <a:off x="3555339" y="2438400"/>
            <a:ext cx="2563151" cy="1219200"/>
          </a:xfrm>
          <a:prstGeom prst="ellipse">
            <a:avLst/>
          </a:prstGeom>
          <a:solidFill>
            <a:schemeClr val="accent1">
              <a:lumMod val="75000"/>
              <a:alpha val="51000"/>
            </a:schemeClr>
          </a:solidFill>
          <a:ln w="9525">
            <a:solidFill>
              <a:schemeClr val="tx1"/>
            </a:solidFill>
            <a:round/>
            <a:headEnd/>
            <a:tailEnd/>
          </a:ln>
          <a:effectLst/>
        </p:spPr>
        <p:txBody>
          <a:bodyPr wrap="none" anchor="ctr"/>
          <a:lstStyle/>
          <a:p>
            <a:pPr algn="ctr"/>
            <a:r>
              <a:rPr lang="en-US">
                <a:solidFill>
                  <a:schemeClr val="bg2"/>
                </a:solidFill>
                <a:latin typeface="VNI-Swiss-Condense" pitchFamily="2" charset="0"/>
              </a:rPr>
              <a:t>NL Phaùt trieån</a:t>
            </a:r>
          </a:p>
        </p:txBody>
      </p:sp>
      <p:sp>
        <p:nvSpPr>
          <p:cNvPr id="559117" name="AutoShape 13"/>
          <p:cNvSpPr>
            <a:spLocks noChangeArrowheads="1"/>
          </p:cNvSpPr>
          <p:nvPr/>
        </p:nvSpPr>
        <p:spPr bwMode="auto">
          <a:xfrm>
            <a:off x="909505" y="1219200"/>
            <a:ext cx="1653646" cy="4267200"/>
          </a:xfrm>
          <a:prstGeom prst="upArrow">
            <a:avLst>
              <a:gd name="adj1" fmla="val 50000"/>
              <a:gd name="adj2" fmla="val 70000"/>
            </a:avLst>
          </a:prstGeom>
          <a:solidFill>
            <a:schemeClr val="tx1">
              <a:lumMod val="95000"/>
            </a:schemeClr>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solidFill>
                <a:srgbClr val="FFFFFF"/>
              </a:solidFill>
            </a:endParaRPr>
          </a:p>
        </p:txBody>
      </p:sp>
      <p:sp>
        <p:nvSpPr>
          <p:cNvPr id="559118" name="AutoShape 14"/>
          <p:cNvSpPr>
            <a:spLocks noChangeArrowheads="1"/>
          </p:cNvSpPr>
          <p:nvPr/>
        </p:nvSpPr>
        <p:spPr bwMode="auto">
          <a:xfrm>
            <a:off x="7358724" y="1219200"/>
            <a:ext cx="1653646" cy="4267200"/>
          </a:xfrm>
          <a:prstGeom prst="upArrow">
            <a:avLst>
              <a:gd name="adj1" fmla="val 50000"/>
              <a:gd name="adj2" fmla="val 70000"/>
            </a:avLst>
          </a:prstGeom>
          <a:solidFill>
            <a:schemeClr val="tx1">
              <a:lumMod val="95000"/>
            </a:schemeClr>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solidFill>
                <a:srgbClr val="FFFFFF"/>
              </a:solidFill>
            </a:endParaRPr>
          </a:p>
        </p:txBody>
      </p:sp>
      <p:sp>
        <p:nvSpPr>
          <p:cNvPr id="559116" name="Oval 12"/>
          <p:cNvSpPr>
            <a:spLocks noChangeArrowheads="1"/>
          </p:cNvSpPr>
          <p:nvPr/>
        </p:nvSpPr>
        <p:spPr bwMode="auto">
          <a:xfrm>
            <a:off x="4051432" y="1942439"/>
            <a:ext cx="2067057" cy="3124200"/>
          </a:xfrm>
          <a:prstGeom prst="ellipse">
            <a:avLst/>
          </a:prstGeom>
          <a:solidFill>
            <a:srgbClr val="CC0066">
              <a:alpha val="39000"/>
            </a:srgbClr>
          </a:solidFill>
          <a:ln w="9525">
            <a:solidFill>
              <a:srgbClr val="FF0000"/>
            </a:solidFill>
            <a:round/>
            <a:headEnd/>
            <a:tailEnd/>
          </a:ln>
          <a:effectLst/>
        </p:spPr>
        <p:txBody>
          <a:bodyPr wrap="none" anchor="ctr"/>
          <a:lstStyle/>
          <a:p>
            <a:pPr algn="ctr"/>
            <a:r>
              <a:rPr lang="en-US">
                <a:solidFill>
                  <a:srgbClr val="CC0066"/>
                </a:solidFill>
                <a:latin typeface="VNI-Swiss-Condense" pitchFamily="2" charset="0"/>
              </a:rPr>
              <a:t>QL </a:t>
            </a:r>
            <a:r>
              <a:rPr lang="en-US">
                <a:solidFill>
                  <a:srgbClr val="660033"/>
                </a:solidFill>
                <a:latin typeface="VNI-Swiss-Condense" pitchFamily="2" charset="0"/>
              </a:rPr>
              <a:t>Maâu thuaãn</a:t>
            </a:r>
          </a:p>
        </p:txBody>
      </p:sp>
      <p:sp>
        <p:nvSpPr>
          <p:cNvPr id="559119" name="Oval 15"/>
          <p:cNvSpPr>
            <a:spLocks noChangeArrowheads="1"/>
          </p:cNvSpPr>
          <p:nvPr/>
        </p:nvSpPr>
        <p:spPr bwMode="auto">
          <a:xfrm>
            <a:off x="5037137" y="2856839"/>
            <a:ext cx="2806436" cy="2209800"/>
          </a:xfrm>
          <a:prstGeom prst="ellipse">
            <a:avLst/>
          </a:prstGeom>
          <a:solidFill>
            <a:srgbClr val="993366">
              <a:alpha val="23000"/>
            </a:srgbClr>
          </a:solidFill>
          <a:ln w="9525">
            <a:solidFill>
              <a:schemeClr val="tx1"/>
            </a:solidFill>
            <a:round/>
            <a:headEnd/>
            <a:tailEnd/>
          </a:ln>
          <a:effectLst/>
        </p:spPr>
        <p:txBody>
          <a:bodyPr wrap="none" anchor="ctr"/>
          <a:lstStyle/>
          <a:p>
            <a:pPr algn="ctr"/>
            <a:endParaRPr lang="en-US">
              <a:solidFill>
                <a:srgbClr val="660033"/>
              </a:solidFill>
              <a:latin typeface="VNI-Swiss-Condense" pitchFamily="2" charset="0"/>
            </a:endParaRPr>
          </a:p>
          <a:p>
            <a:pPr algn="ctr"/>
            <a:r>
              <a:rPr lang="en-US">
                <a:solidFill>
                  <a:srgbClr val="660033"/>
                </a:solidFill>
                <a:latin typeface="VNI-Swiss-Condense" pitchFamily="2" charset="0"/>
              </a:rPr>
              <a:t>QL Löôïng - Chaát</a:t>
            </a:r>
          </a:p>
        </p:txBody>
      </p:sp>
      <p:sp>
        <p:nvSpPr>
          <p:cNvPr id="559120" name="Oval 16"/>
          <p:cNvSpPr>
            <a:spLocks noChangeArrowheads="1"/>
          </p:cNvSpPr>
          <p:nvPr/>
        </p:nvSpPr>
        <p:spPr bwMode="auto">
          <a:xfrm>
            <a:off x="2893880" y="2084122"/>
            <a:ext cx="2315104" cy="2209800"/>
          </a:xfrm>
          <a:prstGeom prst="ellipse">
            <a:avLst/>
          </a:prstGeom>
          <a:solidFill>
            <a:srgbClr val="009900">
              <a:alpha val="30000"/>
            </a:srgbClr>
          </a:solidFill>
          <a:ln w="9525">
            <a:solidFill>
              <a:schemeClr val="tx1"/>
            </a:solidFill>
            <a:round/>
            <a:headEnd/>
            <a:tailEnd/>
          </a:ln>
          <a:effectLst/>
        </p:spPr>
        <p:txBody>
          <a:bodyPr wrap="none" anchor="ctr"/>
          <a:lstStyle/>
          <a:p>
            <a:pPr algn="ctr"/>
            <a:r>
              <a:rPr lang="en-US">
                <a:solidFill>
                  <a:srgbClr val="660033"/>
                </a:solidFill>
                <a:latin typeface="VNI-Swiss-Condense" pitchFamily="2" charset="0"/>
              </a:rPr>
              <a:t>QL P.ñònh p.ñònh</a:t>
            </a:r>
          </a:p>
          <a:p>
            <a:pPr algn="ctr"/>
            <a:endParaRPr lang="en-US">
              <a:solidFill>
                <a:srgbClr val="FFFFFF"/>
              </a:solidFill>
              <a:latin typeface="VNI-Swiss-Condense" pitchFamily="2" charset="0"/>
            </a:endParaRPr>
          </a:p>
          <a:p>
            <a:pPr algn="ctr"/>
            <a:endParaRPr lang="en-US">
              <a:solidFill>
                <a:srgbClr val="FFFFFF"/>
              </a:solidFill>
              <a:latin typeface="VNI-Swiss-Condense" pitchFamily="2" charset="0"/>
            </a:endParaRPr>
          </a:p>
        </p:txBody>
      </p:sp>
      <p:grpSp>
        <p:nvGrpSpPr>
          <p:cNvPr id="2" name="Diagram 2"/>
          <p:cNvGrpSpPr>
            <a:grpSpLocks/>
          </p:cNvGrpSpPr>
          <p:nvPr/>
        </p:nvGrpSpPr>
        <p:grpSpPr bwMode="auto">
          <a:xfrm>
            <a:off x="171191" y="945515"/>
            <a:ext cx="9456737" cy="4953000"/>
            <a:chOff x="1152" y="720"/>
            <a:chExt cx="3456" cy="2880"/>
          </a:xfrm>
        </p:grpSpPr>
        <p:sp>
          <p:nvSpPr>
            <p:cNvPr id="3" name="_s1028"/>
            <p:cNvSpPr>
              <a:spLocks noChangeArrowheads="1" noTextEdit="1"/>
            </p:cNvSpPr>
            <p:nvPr/>
          </p:nvSpPr>
          <p:spPr bwMode="auto">
            <a:xfrm>
              <a:off x="2340" y="1209"/>
              <a:ext cx="1080" cy="1080"/>
            </a:xfrm>
            <a:prstGeom prst="ellipse">
              <a:avLst/>
            </a:prstGeom>
            <a:solidFill>
              <a:schemeClr val="accent2">
                <a:alpha val="50000"/>
              </a:schemeClr>
            </a:solidFill>
            <a:ln w="4670">
              <a:solidFill>
                <a:schemeClr val="accent2"/>
              </a:solidFill>
              <a:round/>
              <a:headEnd/>
              <a:tailEnd/>
            </a:ln>
          </p:spPr>
          <p:txBody>
            <a:bodyPr vert="horz" wrap="square" lIns="0" tIns="0" rIns="0" bIns="0" numCol="1" anchor="ctr" anchorCtr="0" compatLnSpc="1">
              <a:prstTxWarp prst="textNoShape">
                <a:avLst/>
              </a:prstTxWarp>
            </a:bodyPr>
            <a:lstStyle/>
            <a:p>
              <a:endParaRPr lang="vi-VN">
                <a:solidFill>
                  <a:srgbClr val="FFFFFF"/>
                </a:solidFill>
              </a:endParaRPr>
            </a:p>
          </p:txBody>
        </p:sp>
        <p:sp>
          <p:nvSpPr>
            <p:cNvPr id="4" name="_s1029"/>
            <p:cNvSpPr>
              <a:spLocks noChangeArrowheads="1"/>
            </p:cNvSpPr>
            <p:nvPr/>
          </p:nvSpPr>
          <p:spPr bwMode="auto">
            <a:xfrm>
              <a:off x="2600" y="831"/>
              <a:ext cx="5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algn="ctr">
                <a:spcBef>
                  <a:spcPct val="0"/>
                </a:spcBef>
              </a:pPr>
              <a:r>
                <a:rPr lang="en-US" sz="2300">
                  <a:solidFill>
                    <a:srgbClr val="800000"/>
                  </a:solidFill>
                  <a:latin typeface="VNI-Swiss-Condense" pitchFamily="2" charset="0"/>
                  <a:cs typeface="Arial" pitchFamily="34" charset="0"/>
                </a:rPr>
                <a:t>Noäi dung – hình thöùc</a:t>
              </a:r>
            </a:p>
          </p:txBody>
        </p:sp>
        <p:sp>
          <p:nvSpPr>
            <p:cNvPr id="5" name="_s1030"/>
            <p:cNvSpPr>
              <a:spLocks noChangeArrowheads="1" noTextEdit="1"/>
            </p:cNvSpPr>
            <p:nvPr/>
          </p:nvSpPr>
          <p:spPr bwMode="auto">
            <a:xfrm>
              <a:off x="2695" y="1414"/>
              <a:ext cx="1080" cy="1080"/>
            </a:xfrm>
            <a:prstGeom prst="ellipse">
              <a:avLst/>
            </a:prstGeom>
            <a:solidFill>
              <a:schemeClr val="hlink">
                <a:alpha val="50000"/>
              </a:schemeClr>
            </a:solidFill>
            <a:ln w="4670">
              <a:solidFill>
                <a:schemeClr val="hlink"/>
              </a:solidFill>
              <a:round/>
              <a:headEnd/>
              <a:tailEnd/>
            </a:ln>
          </p:spPr>
          <p:txBody>
            <a:bodyPr vert="horz" wrap="square" lIns="0" tIns="0" rIns="0" bIns="0" numCol="1" anchor="ctr" anchorCtr="0" compatLnSpc="1">
              <a:prstTxWarp prst="textNoShape">
                <a:avLst/>
              </a:prstTxWarp>
            </a:bodyPr>
            <a:lstStyle/>
            <a:p>
              <a:endParaRPr lang="vi-VN">
                <a:solidFill>
                  <a:srgbClr val="FFFFFF"/>
                </a:solidFill>
              </a:endParaRPr>
            </a:p>
          </p:txBody>
        </p:sp>
        <p:sp>
          <p:nvSpPr>
            <p:cNvPr id="6" name="_s1031"/>
            <p:cNvSpPr>
              <a:spLocks noChangeArrowheads="1"/>
            </p:cNvSpPr>
            <p:nvPr/>
          </p:nvSpPr>
          <p:spPr bwMode="auto">
            <a:xfrm>
              <a:off x="3797" y="1360"/>
              <a:ext cx="5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algn="ctr">
                <a:spcBef>
                  <a:spcPct val="0"/>
                </a:spcBef>
              </a:pPr>
              <a:r>
                <a:rPr lang="en-US" sz="2300">
                  <a:solidFill>
                    <a:srgbClr val="009900"/>
                  </a:solidFill>
                  <a:latin typeface="VNI-Swiss-Condense" pitchFamily="2" charset="0"/>
                  <a:cs typeface="Arial" pitchFamily="34" charset="0"/>
                </a:rPr>
                <a:t>Baûn chaát- hieän töôïng</a:t>
              </a:r>
            </a:p>
          </p:txBody>
        </p:sp>
        <p:sp>
          <p:nvSpPr>
            <p:cNvPr id="7" name="_s1032"/>
            <p:cNvSpPr>
              <a:spLocks noChangeArrowheads="1" noTextEdit="1"/>
            </p:cNvSpPr>
            <p:nvPr/>
          </p:nvSpPr>
          <p:spPr bwMode="auto">
            <a:xfrm>
              <a:off x="2695" y="1824"/>
              <a:ext cx="1080" cy="1080"/>
            </a:xfrm>
            <a:prstGeom prst="ellipse">
              <a:avLst/>
            </a:prstGeom>
            <a:solidFill>
              <a:schemeClr val="folHlink">
                <a:alpha val="50000"/>
              </a:schemeClr>
            </a:solidFill>
            <a:ln w="4670">
              <a:solidFill>
                <a:schemeClr val="folHlink"/>
              </a:solidFill>
              <a:round/>
              <a:headEnd/>
              <a:tailEnd/>
            </a:ln>
          </p:spPr>
          <p:txBody>
            <a:bodyPr vert="horz" wrap="square" lIns="0" tIns="0" rIns="0" bIns="0" numCol="1" anchor="ctr" anchorCtr="0" compatLnSpc="1">
              <a:prstTxWarp prst="textNoShape">
                <a:avLst/>
              </a:prstTxWarp>
            </a:bodyPr>
            <a:lstStyle/>
            <a:p>
              <a:endParaRPr lang="vi-VN">
                <a:solidFill>
                  <a:srgbClr val="FFFFFF"/>
                </a:solidFill>
              </a:endParaRPr>
            </a:p>
          </p:txBody>
        </p:sp>
        <p:sp>
          <p:nvSpPr>
            <p:cNvPr id="8" name="_s1033"/>
            <p:cNvSpPr>
              <a:spLocks noChangeArrowheads="1"/>
            </p:cNvSpPr>
            <p:nvPr/>
          </p:nvSpPr>
          <p:spPr bwMode="auto">
            <a:xfrm>
              <a:off x="3797" y="2689"/>
              <a:ext cx="5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algn="ctr">
                <a:spcBef>
                  <a:spcPct val="0"/>
                </a:spcBef>
              </a:pPr>
              <a:r>
                <a:rPr lang="en-US" sz="2300">
                  <a:solidFill>
                    <a:srgbClr val="000099"/>
                  </a:solidFill>
                  <a:latin typeface="VNI-Swiss-Condense" pitchFamily="2" charset="0"/>
                  <a:cs typeface="Arial" pitchFamily="34" charset="0"/>
                </a:rPr>
                <a:t>Caùi rieâng – caùi chung</a:t>
              </a:r>
            </a:p>
          </p:txBody>
        </p:sp>
        <p:sp>
          <p:nvSpPr>
            <p:cNvPr id="9" name="_s1034"/>
            <p:cNvSpPr>
              <a:spLocks noChangeArrowheads="1" noTextEdit="1"/>
            </p:cNvSpPr>
            <p:nvPr/>
          </p:nvSpPr>
          <p:spPr bwMode="auto">
            <a:xfrm>
              <a:off x="2340" y="2029"/>
              <a:ext cx="1080" cy="1080"/>
            </a:xfrm>
            <a:prstGeom prst="ellipse">
              <a:avLst/>
            </a:prstGeom>
            <a:solidFill>
              <a:schemeClr val="hlink">
                <a:alpha val="50000"/>
              </a:schemeClr>
            </a:solidFill>
            <a:ln w="4670">
              <a:solidFill>
                <a:schemeClr val="hlink"/>
              </a:solidFill>
              <a:round/>
              <a:headEnd/>
              <a:tailEnd/>
            </a:ln>
          </p:spPr>
          <p:txBody>
            <a:bodyPr vert="horz" wrap="square" lIns="0" tIns="0" rIns="0" bIns="0" numCol="1" anchor="ctr" anchorCtr="0" compatLnSpc="1">
              <a:prstTxWarp prst="textNoShape">
                <a:avLst/>
              </a:prstTxWarp>
            </a:bodyPr>
            <a:lstStyle/>
            <a:p>
              <a:endParaRPr lang="vi-VN">
                <a:solidFill>
                  <a:srgbClr val="FFFFFF"/>
                </a:solidFill>
              </a:endParaRPr>
            </a:p>
          </p:txBody>
        </p:sp>
        <p:sp>
          <p:nvSpPr>
            <p:cNvPr id="10" name="_s1035"/>
            <p:cNvSpPr>
              <a:spLocks noChangeArrowheads="1"/>
            </p:cNvSpPr>
            <p:nvPr/>
          </p:nvSpPr>
          <p:spPr bwMode="auto">
            <a:xfrm>
              <a:off x="2600" y="3218"/>
              <a:ext cx="5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algn="ctr">
                <a:spcBef>
                  <a:spcPct val="0"/>
                </a:spcBef>
              </a:pPr>
              <a:r>
                <a:rPr lang="en-US" sz="2300">
                  <a:solidFill>
                    <a:srgbClr val="000000"/>
                  </a:solidFill>
                  <a:latin typeface="VNI-Swiss-Condense" pitchFamily="2" charset="0"/>
                  <a:cs typeface="Arial" pitchFamily="34" charset="0"/>
                </a:rPr>
                <a:t>Nguyeân nhaân – keát quaû</a:t>
              </a:r>
            </a:p>
          </p:txBody>
        </p:sp>
        <p:sp>
          <p:nvSpPr>
            <p:cNvPr id="11" name="_s1036"/>
            <p:cNvSpPr>
              <a:spLocks noChangeArrowheads="1" noTextEdit="1"/>
            </p:cNvSpPr>
            <p:nvPr/>
          </p:nvSpPr>
          <p:spPr bwMode="auto">
            <a:xfrm>
              <a:off x="1985" y="1824"/>
              <a:ext cx="1080" cy="1080"/>
            </a:xfrm>
            <a:prstGeom prst="ellipse">
              <a:avLst/>
            </a:prstGeom>
            <a:solidFill>
              <a:schemeClr val="folHlink">
                <a:alpha val="50000"/>
              </a:schemeClr>
            </a:solidFill>
            <a:ln w="4670">
              <a:solidFill>
                <a:schemeClr val="folHlink"/>
              </a:solidFill>
              <a:round/>
              <a:headEnd/>
              <a:tailEnd/>
            </a:ln>
          </p:spPr>
          <p:txBody>
            <a:bodyPr vert="horz" wrap="square" lIns="0" tIns="0" rIns="0" bIns="0" numCol="1" anchor="ctr" anchorCtr="0" compatLnSpc="1">
              <a:prstTxWarp prst="textNoShape">
                <a:avLst/>
              </a:prstTxWarp>
            </a:bodyPr>
            <a:lstStyle/>
            <a:p>
              <a:endParaRPr lang="vi-VN">
                <a:solidFill>
                  <a:srgbClr val="FFFFFF"/>
                </a:solidFill>
              </a:endParaRPr>
            </a:p>
          </p:txBody>
        </p:sp>
        <p:sp>
          <p:nvSpPr>
            <p:cNvPr id="12" name="_s1037"/>
            <p:cNvSpPr>
              <a:spLocks noChangeArrowheads="1"/>
            </p:cNvSpPr>
            <p:nvPr/>
          </p:nvSpPr>
          <p:spPr bwMode="auto">
            <a:xfrm>
              <a:off x="1402" y="2689"/>
              <a:ext cx="5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algn="ctr">
                <a:spcBef>
                  <a:spcPct val="0"/>
                </a:spcBef>
              </a:pPr>
              <a:r>
                <a:rPr lang="en-US" sz="2300">
                  <a:solidFill>
                    <a:srgbClr val="FF3300"/>
                  </a:solidFill>
                  <a:latin typeface="VNI-Swiss-Condense" pitchFamily="2" charset="0"/>
                  <a:cs typeface="Arial" pitchFamily="34" charset="0"/>
                </a:rPr>
                <a:t>Khaû naêng – hieän thöïc</a:t>
              </a:r>
            </a:p>
          </p:txBody>
        </p:sp>
        <p:sp>
          <p:nvSpPr>
            <p:cNvPr id="13" name="_s1038"/>
            <p:cNvSpPr>
              <a:spLocks noChangeArrowheads="1" noTextEdit="1"/>
            </p:cNvSpPr>
            <p:nvPr/>
          </p:nvSpPr>
          <p:spPr bwMode="auto">
            <a:xfrm>
              <a:off x="1985" y="1414"/>
              <a:ext cx="1080" cy="1080"/>
            </a:xfrm>
            <a:prstGeom prst="ellipse">
              <a:avLst/>
            </a:prstGeom>
            <a:solidFill>
              <a:schemeClr val="accent2">
                <a:alpha val="50000"/>
              </a:schemeClr>
            </a:solidFill>
            <a:ln w="4670">
              <a:solidFill>
                <a:schemeClr val="accent2"/>
              </a:solidFill>
              <a:round/>
              <a:headEnd/>
              <a:tailEnd/>
            </a:ln>
          </p:spPr>
          <p:txBody>
            <a:bodyPr vert="horz" wrap="square" lIns="0" tIns="0" rIns="0" bIns="0" numCol="1" anchor="ctr" anchorCtr="0" compatLnSpc="1">
              <a:prstTxWarp prst="textNoShape">
                <a:avLst/>
              </a:prstTxWarp>
            </a:bodyPr>
            <a:lstStyle/>
            <a:p>
              <a:endParaRPr lang="vi-VN">
                <a:solidFill>
                  <a:srgbClr val="FFFFFF"/>
                </a:solidFill>
              </a:endParaRPr>
            </a:p>
          </p:txBody>
        </p:sp>
        <p:sp>
          <p:nvSpPr>
            <p:cNvPr id="14" name="_s1039"/>
            <p:cNvSpPr>
              <a:spLocks noChangeArrowheads="1"/>
            </p:cNvSpPr>
            <p:nvPr/>
          </p:nvSpPr>
          <p:spPr bwMode="auto">
            <a:xfrm>
              <a:off x="1402" y="1360"/>
              <a:ext cx="5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bodyPr>
            <a:lstStyle/>
            <a:p>
              <a:pPr algn="ctr">
                <a:spcBef>
                  <a:spcPct val="0"/>
                </a:spcBef>
              </a:pPr>
              <a:r>
                <a:rPr lang="en-US" sz="2300">
                  <a:solidFill>
                    <a:srgbClr val="9900CC"/>
                  </a:solidFill>
                  <a:latin typeface="VNI-Swiss-Condense" pitchFamily="2" charset="0"/>
                  <a:cs typeface="Arial" pitchFamily="34" charset="0"/>
                </a:rPr>
                <a:t>Taát nhieân – ngaãu nhieân</a:t>
              </a:r>
            </a:p>
          </p:txBody>
        </p:sp>
      </p:grpSp>
    </p:spTree>
    <p:extLst>
      <p:ext uri="{BB962C8B-B14F-4D97-AF65-F5344CB8AC3E}">
        <p14:creationId xmlns:p14="http://schemas.microsoft.com/office/powerpoint/2010/main" val="2811925611"/>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circle(in)">
                                      <p:cBhvr>
                                        <p:cTn id="7" dur="2000"/>
                                        <p:tgtEl>
                                          <p:spTgt spid="1040"/>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59118"/>
                                        </p:tgtEl>
                                        <p:attrNameLst>
                                          <p:attrName>style.visibility</p:attrName>
                                        </p:attrNameLst>
                                      </p:cBhvr>
                                      <p:to>
                                        <p:strVal val="visible"/>
                                      </p:to>
                                    </p:set>
                                    <p:animEffect transition="in" filter="fade">
                                      <p:cBhvr>
                                        <p:cTn id="12" dur="3000"/>
                                        <p:tgtEl>
                                          <p:spTgt spid="559118"/>
                                        </p:tgtEl>
                                      </p:cBhvr>
                                    </p:animEffect>
                                    <p:anim calcmode="lin" valueType="num">
                                      <p:cBhvr>
                                        <p:cTn id="13" dur="3000" fill="hold"/>
                                        <p:tgtEl>
                                          <p:spTgt spid="559118"/>
                                        </p:tgtEl>
                                        <p:attrNameLst>
                                          <p:attrName>ppt_x</p:attrName>
                                        </p:attrNameLst>
                                      </p:cBhvr>
                                      <p:tavLst>
                                        <p:tav tm="0">
                                          <p:val>
                                            <p:strVal val="#ppt_x"/>
                                          </p:val>
                                        </p:tav>
                                        <p:tav tm="100000">
                                          <p:val>
                                            <p:strVal val="#ppt_x"/>
                                          </p:val>
                                        </p:tav>
                                      </p:tavLst>
                                    </p:anim>
                                    <p:anim calcmode="lin" valueType="num">
                                      <p:cBhvr>
                                        <p:cTn id="14" dur="2700" decel="100000" fill="hold"/>
                                        <p:tgtEl>
                                          <p:spTgt spid="559118"/>
                                        </p:tgtEl>
                                        <p:attrNameLst>
                                          <p:attrName>ppt_y</p:attrName>
                                        </p:attrNameLst>
                                      </p:cBhvr>
                                      <p:tavLst>
                                        <p:tav tm="0">
                                          <p:val>
                                            <p:strVal val="#ppt_y+1"/>
                                          </p:val>
                                        </p:tav>
                                        <p:tav tm="100000">
                                          <p:val>
                                            <p:strVal val="#ppt_y-.03"/>
                                          </p:val>
                                        </p:tav>
                                      </p:tavLst>
                                    </p:anim>
                                    <p:anim calcmode="lin" valueType="num">
                                      <p:cBhvr>
                                        <p:cTn id="15" dur="300" accel="100000" fill="hold">
                                          <p:stCondLst>
                                            <p:cond delay="2700"/>
                                          </p:stCondLst>
                                        </p:cTn>
                                        <p:tgtEl>
                                          <p:spTgt spid="559118"/>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559117"/>
                                        </p:tgtEl>
                                        <p:attrNameLst>
                                          <p:attrName>style.visibility</p:attrName>
                                        </p:attrNameLst>
                                      </p:cBhvr>
                                      <p:to>
                                        <p:strVal val="visible"/>
                                      </p:to>
                                    </p:set>
                                    <p:animEffect transition="in" filter="fade">
                                      <p:cBhvr>
                                        <p:cTn id="18" dur="3000"/>
                                        <p:tgtEl>
                                          <p:spTgt spid="559117"/>
                                        </p:tgtEl>
                                      </p:cBhvr>
                                    </p:animEffect>
                                    <p:anim calcmode="lin" valueType="num">
                                      <p:cBhvr>
                                        <p:cTn id="19" dur="3000" fill="hold"/>
                                        <p:tgtEl>
                                          <p:spTgt spid="559117"/>
                                        </p:tgtEl>
                                        <p:attrNameLst>
                                          <p:attrName>ppt_x</p:attrName>
                                        </p:attrNameLst>
                                      </p:cBhvr>
                                      <p:tavLst>
                                        <p:tav tm="0">
                                          <p:val>
                                            <p:strVal val="#ppt_x"/>
                                          </p:val>
                                        </p:tav>
                                        <p:tav tm="100000">
                                          <p:val>
                                            <p:strVal val="#ppt_x"/>
                                          </p:val>
                                        </p:tav>
                                      </p:tavLst>
                                    </p:anim>
                                    <p:anim calcmode="lin" valueType="num">
                                      <p:cBhvr>
                                        <p:cTn id="20" dur="2700" decel="100000" fill="hold"/>
                                        <p:tgtEl>
                                          <p:spTgt spid="559117"/>
                                        </p:tgtEl>
                                        <p:attrNameLst>
                                          <p:attrName>ppt_y</p:attrName>
                                        </p:attrNameLst>
                                      </p:cBhvr>
                                      <p:tavLst>
                                        <p:tav tm="0">
                                          <p:val>
                                            <p:strVal val="#ppt_y+1"/>
                                          </p:val>
                                        </p:tav>
                                        <p:tav tm="100000">
                                          <p:val>
                                            <p:strVal val="#ppt_y-.03"/>
                                          </p:val>
                                        </p:tav>
                                      </p:tavLst>
                                    </p:anim>
                                    <p:anim calcmode="lin" valueType="num">
                                      <p:cBhvr>
                                        <p:cTn id="21" dur="300" accel="100000" fill="hold">
                                          <p:stCondLst>
                                            <p:cond delay="2700"/>
                                          </p:stCondLst>
                                        </p:cTn>
                                        <p:tgtEl>
                                          <p:spTgt spid="559117"/>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559113"/>
                                        </p:tgtEl>
                                        <p:attrNameLst>
                                          <p:attrName>style.visibility</p:attrName>
                                        </p:attrNameLst>
                                      </p:cBhvr>
                                      <p:to>
                                        <p:strVal val="visible"/>
                                      </p:to>
                                    </p:set>
                                    <p:anim calcmode="lin" valueType="num">
                                      <p:cBhvr>
                                        <p:cTn id="26" dur="2000" fill="hold"/>
                                        <p:tgtEl>
                                          <p:spTgt spid="559113"/>
                                        </p:tgtEl>
                                        <p:attrNameLst>
                                          <p:attrName>ppt_w</p:attrName>
                                        </p:attrNameLst>
                                      </p:cBhvr>
                                      <p:tavLst>
                                        <p:tav tm="0">
                                          <p:val>
                                            <p:fltVal val="0"/>
                                          </p:val>
                                        </p:tav>
                                        <p:tav tm="100000">
                                          <p:val>
                                            <p:strVal val="#ppt_w"/>
                                          </p:val>
                                        </p:tav>
                                      </p:tavLst>
                                    </p:anim>
                                    <p:anim calcmode="lin" valueType="num">
                                      <p:cBhvr>
                                        <p:cTn id="27" dur="2000" fill="hold"/>
                                        <p:tgtEl>
                                          <p:spTgt spid="55911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59114"/>
                                        </p:tgtEl>
                                        <p:attrNameLst>
                                          <p:attrName>style.visibility</p:attrName>
                                        </p:attrNameLst>
                                      </p:cBhvr>
                                      <p:to>
                                        <p:strVal val="visible"/>
                                      </p:to>
                                    </p:set>
                                    <p:animEffect transition="in" filter="diamond(in)">
                                      <p:cBhvr>
                                        <p:cTn id="32" dur="2000"/>
                                        <p:tgtEl>
                                          <p:spTgt spid="559114"/>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559115"/>
                                        </p:tgtEl>
                                        <p:attrNameLst>
                                          <p:attrName>style.visibility</p:attrName>
                                        </p:attrNameLst>
                                      </p:cBhvr>
                                      <p:to>
                                        <p:strVal val="visible"/>
                                      </p:to>
                                    </p:set>
                                    <p:animEffect transition="in" filter="diamond(in)">
                                      <p:cBhvr>
                                        <p:cTn id="37" dur="2000"/>
                                        <p:tgtEl>
                                          <p:spTgt spid="559115"/>
                                        </p:tgtEl>
                                      </p:cBhvr>
                                    </p:animEffect>
                                  </p:childTnLst>
                                </p:cTn>
                              </p:par>
                            </p:childTnLst>
                          </p:cTn>
                        </p:par>
                      </p:childTnLst>
                    </p:cTn>
                  </p:par>
                  <p:par>
                    <p:cTn id="38" fill="hold">
                      <p:stCondLst>
                        <p:cond delay="indefinite"/>
                      </p:stCondLst>
                      <p:childTnLst>
                        <p:par>
                          <p:cTn id="39" fill="hold">
                            <p:stCondLst>
                              <p:cond delay="0"/>
                            </p:stCondLst>
                            <p:childTnLst>
                              <p:par>
                                <p:cTn id="40" presetID="15" presetClass="entr" presetSubtype="0" fill="hold" grpId="0" nodeType="clickEffect">
                                  <p:stCondLst>
                                    <p:cond delay="0"/>
                                  </p:stCondLst>
                                  <p:childTnLst>
                                    <p:set>
                                      <p:cBhvr>
                                        <p:cTn id="41" dur="1" fill="hold">
                                          <p:stCondLst>
                                            <p:cond delay="0"/>
                                          </p:stCondLst>
                                        </p:cTn>
                                        <p:tgtEl>
                                          <p:spTgt spid="559119"/>
                                        </p:tgtEl>
                                        <p:attrNameLst>
                                          <p:attrName>style.visibility</p:attrName>
                                        </p:attrNameLst>
                                      </p:cBhvr>
                                      <p:to>
                                        <p:strVal val="visible"/>
                                      </p:to>
                                    </p:set>
                                    <p:anim calcmode="lin" valueType="num">
                                      <p:cBhvr>
                                        <p:cTn id="42" dur="1000" fill="hold"/>
                                        <p:tgtEl>
                                          <p:spTgt spid="559119"/>
                                        </p:tgtEl>
                                        <p:attrNameLst>
                                          <p:attrName>ppt_w</p:attrName>
                                        </p:attrNameLst>
                                      </p:cBhvr>
                                      <p:tavLst>
                                        <p:tav tm="0">
                                          <p:val>
                                            <p:fltVal val="0"/>
                                          </p:val>
                                        </p:tav>
                                        <p:tav tm="100000">
                                          <p:val>
                                            <p:strVal val="#ppt_w"/>
                                          </p:val>
                                        </p:tav>
                                      </p:tavLst>
                                    </p:anim>
                                    <p:anim calcmode="lin" valueType="num">
                                      <p:cBhvr>
                                        <p:cTn id="43" dur="1000" fill="hold"/>
                                        <p:tgtEl>
                                          <p:spTgt spid="559119"/>
                                        </p:tgtEl>
                                        <p:attrNameLst>
                                          <p:attrName>ppt_h</p:attrName>
                                        </p:attrNameLst>
                                      </p:cBhvr>
                                      <p:tavLst>
                                        <p:tav tm="0">
                                          <p:val>
                                            <p:fltVal val="0"/>
                                          </p:val>
                                        </p:tav>
                                        <p:tav tm="100000">
                                          <p:val>
                                            <p:strVal val="#ppt_h"/>
                                          </p:val>
                                        </p:tav>
                                      </p:tavLst>
                                    </p:anim>
                                    <p:anim calcmode="lin" valueType="num">
                                      <p:cBhvr>
                                        <p:cTn id="44" dur="1000" fill="hold"/>
                                        <p:tgtEl>
                                          <p:spTgt spid="559119"/>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5591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6" fill="hold">
                      <p:stCondLst>
                        <p:cond delay="indefinite"/>
                      </p:stCondLst>
                      <p:childTnLst>
                        <p:par>
                          <p:cTn id="47" fill="hold">
                            <p:stCondLst>
                              <p:cond delay="0"/>
                            </p:stCondLst>
                            <p:childTnLst>
                              <p:par>
                                <p:cTn id="48" presetID="15" presetClass="entr" presetSubtype="0" fill="hold" grpId="0" nodeType="clickEffect">
                                  <p:stCondLst>
                                    <p:cond delay="0"/>
                                  </p:stCondLst>
                                  <p:childTnLst>
                                    <p:set>
                                      <p:cBhvr>
                                        <p:cTn id="49" dur="1" fill="hold">
                                          <p:stCondLst>
                                            <p:cond delay="0"/>
                                          </p:stCondLst>
                                        </p:cTn>
                                        <p:tgtEl>
                                          <p:spTgt spid="559116"/>
                                        </p:tgtEl>
                                        <p:attrNameLst>
                                          <p:attrName>style.visibility</p:attrName>
                                        </p:attrNameLst>
                                      </p:cBhvr>
                                      <p:to>
                                        <p:strVal val="visible"/>
                                      </p:to>
                                    </p:set>
                                    <p:anim calcmode="lin" valueType="num">
                                      <p:cBhvr>
                                        <p:cTn id="50" dur="1000" fill="hold"/>
                                        <p:tgtEl>
                                          <p:spTgt spid="559116"/>
                                        </p:tgtEl>
                                        <p:attrNameLst>
                                          <p:attrName>ppt_w</p:attrName>
                                        </p:attrNameLst>
                                      </p:cBhvr>
                                      <p:tavLst>
                                        <p:tav tm="0">
                                          <p:val>
                                            <p:fltVal val="0"/>
                                          </p:val>
                                        </p:tav>
                                        <p:tav tm="100000">
                                          <p:val>
                                            <p:strVal val="#ppt_w"/>
                                          </p:val>
                                        </p:tav>
                                      </p:tavLst>
                                    </p:anim>
                                    <p:anim calcmode="lin" valueType="num">
                                      <p:cBhvr>
                                        <p:cTn id="51" dur="1000" fill="hold"/>
                                        <p:tgtEl>
                                          <p:spTgt spid="559116"/>
                                        </p:tgtEl>
                                        <p:attrNameLst>
                                          <p:attrName>ppt_h</p:attrName>
                                        </p:attrNameLst>
                                      </p:cBhvr>
                                      <p:tavLst>
                                        <p:tav tm="0">
                                          <p:val>
                                            <p:fltVal val="0"/>
                                          </p:val>
                                        </p:tav>
                                        <p:tav tm="100000">
                                          <p:val>
                                            <p:strVal val="#ppt_h"/>
                                          </p:val>
                                        </p:tav>
                                      </p:tavLst>
                                    </p:anim>
                                    <p:anim calcmode="lin" valueType="num">
                                      <p:cBhvr>
                                        <p:cTn id="52" dur="1000" fill="hold"/>
                                        <p:tgtEl>
                                          <p:spTgt spid="559116"/>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5591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4" fill="hold">
                      <p:stCondLst>
                        <p:cond delay="indefinite"/>
                      </p:stCondLst>
                      <p:childTnLst>
                        <p:par>
                          <p:cTn id="55" fill="hold">
                            <p:stCondLst>
                              <p:cond delay="0"/>
                            </p:stCondLst>
                            <p:childTnLst>
                              <p:par>
                                <p:cTn id="56" presetID="15" presetClass="entr" presetSubtype="0" fill="hold" grpId="0" nodeType="clickEffect">
                                  <p:stCondLst>
                                    <p:cond delay="0"/>
                                  </p:stCondLst>
                                  <p:childTnLst>
                                    <p:set>
                                      <p:cBhvr>
                                        <p:cTn id="57" dur="1" fill="hold">
                                          <p:stCondLst>
                                            <p:cond delay="0"/>
                                          </p:stCondLst>
                                        </p:cTn>
                                        <p:tgtEl>
                                          <p:spTgt spid="559120"/>
                                        </p:tgtEl>
                                        <p:attrNameLst>
                                          <p:attrName>style.visibility</p:attrName>
                                        </p:attrNameLst>
                                      </p:cBhvr>
                                      <p:to>
                                        <p:strVal val="visible"/>
                                      </p:to>
                                    </p:set>
                                    <p:anim calcmode="lin" valueType="num">
                                      <p:cBhvr>
                                        <p:cTn id="58" dur="1000" fill="hold"/>
                                        <p:tgtEl>
                                          <p:spTgt spid="559120"/>
                                        </p:tgtEl>
                                        <p:attrNameLst>
                                          <p:attrName>ppt_w</p:attrName>
                                        </p:attrNameLst>
                                      </p:cBhvr>
                                      <p:tavLst>
                                        <p:tav tm="0">
                                          <p:val>
                                            <p:fltVal val="0"/>
                                          </p:val>
                                        </p:tav>
                                        <p:tav tm="100000">
                                          <p:val>
                                            <p:strVal val="#ppt_w"/>
                                          </p:val>
                                        </p:tav>
                                      </p:tavLst>
                                    </p:anim>
                                    <p:anim calcmode="lin" valueType="num">
                                      <p:cBhvr>
                                        <p:cTn id="59" dur="1000" fill="hold"/>
                                        <p:tgtEl>
                                          <p:spTgt spid="559120"/>
                                        </p:tgtEl>
                                        <p:attrNameLst>
                                          <p:attrName>ppt_h</p:attrName>
                                        </p:attrNameLst>
                                      </p:cBhvr>
                                      <p:tavLst>
                                        <p:tav tm="0">
                                          <p:val>
                                            <p:fltVal val="0"/>
                                          </p:val>
                                        </p:tav>
                                        <p:tav tm="100000">
                                          <p:val>
                                            <p:strVal val="#ppt_h"/>
                                          </p:val>
                                        </p:tav>
                                      </p:tavLst>
                                    </p:anim>
                                    <p:anim calcmode="lin" valueType="num">
                                      <p:cBhvr>
                                        <p:cTn id="60" dur="1000" fill="hold"/>
                                        <p:tgtEl>
                                          <p:spTgt spid="559120"/>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5591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 calcmode="lin" valueType="num">
                                      <p:cBhvr>
                                        <p:cTn id="66" dur="500" fill="hold"/>
                                        <p:tgtEl>
                                          <p:spTgt spid="2"/>
                                        </p:tgtEl>
                                        <p:attrNameLst>
                                          <p:attrName>ppt_w</p:attrName>
                                        </p:attrNameLst>
                                      </p:cBhvr>
                                      <p:tavLst>
                                        <p:tav tm="0">
                                          <p:val>
                                            <p:fltVal val="0"/>
                                          </p:val>
                                        </p:tav>
                                        <p:tav tm="100000">
                                          <p:val>
                                            <p:strVal val="#ppt_w"/>
                                          </p:val>
                                        </p:tav>
                                      </p:tavLst>
                                    </p:anim>
                                    <p:anim calcmode="lin" valueType="num">
                                      <p:cBhvr>
                                        <p:cTn id="6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49" presetClass="entr" presetSubtype="0" decel="100000"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ppt_w</p:attrName>
                                        </p:attrNameLst>
                                      </p:cBhvr>
                                      <p:tavLst>
                                        <p:tav tm="0">
                                          <p:val>
                                            <p:fltVal val="0"/>
                                          </p:val>
                                        </p:tav>
                                        <p:tav tm="100000">
                                          <p:val>
                                            <p:strVal val="#ppt_w"/>
                                          </p:val>
                                        </p:tav>
                                      </p:tavLst>
                                    </p:anim>
                                    <p:anim calcmode="lin" valueType="num">
                                      <p:cBhvr>
                                        <p:cTn id="73" dur="500" fill="hold"/>
                                        <p:tgtEl>
                                          <p:spTgt spid="2"/>
                                        </p:tgtEl>
                                        <p:attrNameLst>
                                          <p:attrName>ppt_h</p:attrName>
                                        </p:attrNameLst>
                                      </p:cBhvr>
                                      <p:tavLst>
                                        <p:tav tm="0">
                                          <p:val>
                                            <p:fltVal val="0"/>
                                          </p:val>
                                        </p:tav>
                                        <p:tav tm="100000">
                                          <p:val>
                                            <p:strVal val="#ppt_h"/>
                                          </p:val>
                                        </p:tav>
                                      </p:tavLst>
                                    </p:anim>
                                    <p:anim calcmode="lin" valueType="num">
                                      <p:cBhvr>
                                        <p:cTn id="74" dur="500" fill="hold"/>
                                        <p:tgtEl>
                                          <p:spTgt spid="2"/>
                                        </p:tgtEl>
                                        <p:attrNameLst>
                                          <p:attrName>style.rotation</p:attrName>
                                        </p:attrNameLst>
                                      </p:cBhvr>
                                      <p:tavLst>
                                        <p:tav tm="0">
                                          <p:val>
                                            <p:fltVal val="360"/>
                                          </p:val>
                                        </p:tav>
                                        <p:tav tm="100000">
                                          <p:val>
                                            <p:fltVal val="0"/>
                                          </p:val>
                                        </p:tav>
                                      </p:tavLst>
                                    </p:anim>
                                    <p:animEffect transition="in" filter="fade">
                                      <p:cBhvr>
                                        <p:cTn id="7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0" grpId="0" animBg="1"/>
      <p:bldP spid="559113" grpId="0" animBg="1"/>
      <p:bldP spid="559114" grpId="0" animBg="1"/>
      <p:bldP spid="559115" grpId="0" animBg="1"/>
      <p:bldP spid="559117" grpId="0" animBg="1"/>
      <p:bldP spid="559118" grpId="0" animBg="1"/>
      <p:bldP spid="559116" grpId="0" animBg="1"/>
      <p:bldP spid="559119" grpId="0" animBg="1"/>
      <p:bldP spid="55912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84137" y="3158644"/>
            <a:ext cx="966443" cy="1580911"/>
          </a:xfrm>
          <a:prstGeom prst="roundRect">
            <a:avLst>
              <a:gd name="adj" fmla="val 938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rPr>
              <a:t>Quan heä saûn xuaát</a:t>
            </a:r>
            <a:endParaRPr lang="en-US" sz="2400" b="1" dirty="0">
              <a:solidFill>
                <a:srgbClr val="800000"/>
              </a:solidFill>
              <a:latin typeface="VN-NTime" pitchFamily="2" charset="0"/>
            </a:endParaRPr>
          </a:p>
        </p:txBody>
      </p:sp>
      <p:sp>
        <p:nvSpPr>
          <p:cNvPr id="20" name="Rounded Rectangle 19"/>
          <p:cNvSpPr/>
          <p:nvPr/>
        </p:nvSpPr>
        <p:spPr bwMode="auto">
          <a:xfrm>
            <a:off x="1501693" y="1244223"/>
            <a:ext cx="1021536" cy="990994"/>
          </a:xfrm>
          <a:prstGeom prst="roundRect">
            <a:avLst>
              <a:gd name="adj" fmla="val 5283"/>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00"/>
                </a:solidFill>
                <a:latin typeface="VN-NTime" pitchFamily="2" charset="0"/>
              </a:rPr>
              <a:t>Khaùi nieäm</a:t>
            </a:r>
            <a:endParaRPr lang="en-US" sz="2400" b="1" dirty="0">
              <a:solidFill>
                <a:srgbClr val="000000"/>
              </a:solidFill>
              <a:latin typeface="VN-NTime" pitchFamily="2" charset="0"/>
            </a:endParaRPr>
          </a:p>
        </p:txBody>
      </p:sp>
      <p:sp>
        <p:nvSpPr>
          <p:cNvPr id="21" name="Rounded Rectangle 20"/>
          <p:cNvSpPr/>
          <p:nvPr/>
        </p:nvSpPr>
        <p:spPr bwMode="auto">
          <a:xfrm>
            <a:off x="1501693" y="5650256"/>
            <a:ext cx="1021536" cy="970867"/>
          </a:xfrm>
          <a:prstGeom prst="roundRect">
            <a:avLst>
              <a:gd name="adj" fmla="val 9182"/>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200"/>
              </a:spcAft>
            </a:pPr>
            <a:r>
              <a:rPr lang="en-US" sz="2400" b="1">
                <a:solidFill>
                  <a:srgbClr val="000000"/>
                </a:solidFill>
                <a:latin typeface="VN-NTime" pitchFamily="2" charset="0"/>
              </a:rPr>
              <a:t>Keát </a:t>
            </a:r>
          </a:p>
          <a:p>
            <a:pPr algn="ctr">
              <a:spcBef>
                <a:spcPts val="0"/>
              </a:spcBef>
              <a:spcAft>
                <a:spcPts val="200"/>
              </a:spcAft>
            </a:pPr>
            <a:r>
              <a:rPr lang="en-US" sz="2400" b="1">
                <a:solidFill>
                  <a:srgbClr val="000000"/>
                </a:solidFill>
                <a:latin typeface="VN-NTime" pitchFamily="2" charset="0"/>
              </a:rPr>
              <a:t>caáu</a:t>
            </a:r>
          </a:p>
        </p:txBody>
      </p:sp>
      <p:sp>
        <p:nvSpPr>
          <p:cNvPr id="22" name="Rounded Rectangle 21"/>
          <p:cNvSpPr/>
          <p:nvPr/>
        </p:nvSpPr>
        <p:spPr bwMode="auto">
          <a:xfrm>
            <a:off x="2598737" y="1109968"/>
            <a:ext cx="7239000" cy="1259505"/>
          </a:xfrm>
          <a:prstGeom prst="roundRect">
            <a:avLst>
              <a:gd name="adj" fmla="val 5127"/>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0"/>
              </a:spcAft>
              <a:defRPr/>
            </a:pPr>
            <a:r>
              <a:rPr lang="en-US" sz="2400" b="1" spc="-20">
                <a:solidFill>
                  <a:srgbClr val="002060"/>
                </a:solidFill>
                <a:latin typeface="VN-NTime" pitchFamily="2" charset="0"/>
                <a:cs typeface="Arial" pitchFamily="34" charset="0"/>
              </a:rPr>
              <a:t>Laø quan heä kinh tế giöõa con ngöôøi vôùi con ngöôøi naûy sinh trong quùa trình </a:t>
            </a:r>
            <a:r>
              <a:rPr lang="en-US" sz="2400" b="1" spc="-20">
                <a:solidFill>
                  <a:srgbClr val="002060"/>
                </a:solidFill>
                <a:latin typeface="VN-NTime" pitchFamily="2" charset="0"/>
              </a:rPr>
              <a:t>saûn xuaát vaø taùi saûn xuaát</a:t>
            </a:r>
            <a:r>
              <a:rPr lang="en-US" sz="2400" b="1" spc="-20">
                <a:solidFill>
                  <a:srgbClr val="002060"/>
                </a:solidFill>
                <a:latin typeface="VN-NTime" pitchFamily="2" charset="0"/>
                <a:cs typeface="Arial" pitchFamily="34" charset="0"/>
              </a:rPr>
              <a:t> vaät chaát  cuûa xaõ hoäi </a:t>
            </a:r>
            <a:r>
              <a:rPr lang="en-US" sz="2400" spc="-20">
                <a:solidFill>
                  <a:srgbClr val="002060"/>
                </a:solidFill>
                <a:latin typeface="VN-NTime" pitchFamily="2" charset="0"/>
                <a:cs typeface="Arial" pitchFamily="34" charset="0"/>
              </a:rPr>
              <a:t>(Bieåu hieän quan heä giöõa con ngöôøi vôùi xaõ hoäi).</a:t>
            </a:r>
            <a:endParaRPr lang="en-US" sz="2400" b="1" spc="-20">
              <a:solidFill>
                <a:srgbClr val="002060"/>
              </a:solidFill>
              <a:latin typeface="VN-NTime" pitchFamily="2" charset="0"/>
              <a:cs typeface="Arial" pitchFamily="34" charset="0"/>
            </a:endParaRPr>
          </a:p>
        </p:txBody>
      </p:sp>
      <p:sp>
        <p:nvSpPr>
          <p:cNvPr id="23" name="Rounded Rectangle 22"/>
          <p:cNvSpPr/>
          <p:nvPr/>
        </p:nvSpPr>
        <p:spPr bwMode="auto">
          <a:xfrm>
            <a:off x="2598737" y="5486400"/>
            <a:ext cx="7239000" cy="1295305"/>
          </a:xfrm>
          <a:prstGeom prst="roundRect">
            <a:avLst>
              <a:gd name="adj" fmla="val 744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3" indent="-342900">
              <a:spcBef>
                <a:spcPts val="300"/>
              </a:spcBef>
              <a:spcAft>
                <a:spcPts val="0"/>
              </a:spcAft>
              <a:buFont typeface="Wingdings" pitchFamily="2" charset="2"/>
              <a:buChar char="§"/>
              <a:defRPr/>
            </a:pPr>
            <a:r>
              <a:rPr lang="en-US" sz="2400" b="1">
                <a:solidFill>
                  <a:srgbClr val="000066"/>
                </a:solidFill>
                <a:latin typeface="VN-NTime" pitchFamily="2" charset="0"/>
                <a:cs typeface="Arial" pitchFamily="34" charset="0"/>
              </a:rPr>
              <a:t>Quan heä sôû höõu TLSX </a:t>
            </a:r>
            <a:r>
              <a:rPr lang="en-US" sz="2400">
                <a:solidFill>
                  <a:srgbClr val="000066"/>
                </a:solidFill>
                <a:latin typeface="VN-NTime" pitchFamily="2" charset="0"/>
                <a:cs typeface="Arial" pitchFamily="34" charset="0"/>
              </a:rPr>
              <a:t>– yếu tố cơ bản nhất;</a:t>
            </a:r>
          </a:p>
          <a:p>
            <a:pPr marL="342900" lvl="3" indent="-342900">
              <a:spcBef>
                <a:spcPts val="300"/>
              </a:spcBef>
              <a:spcAft>
                <a:spcPts val="0"/>
              </a:spcAft>
              <a:buFont typeface="Wingdings" pitchFamily="2" charset="2"/>
              <a:buChar char="§"/>
              <a:defRPr/>
            </a:pPr>
            <a:r>
              <a:rPr lang="en-US" sz="2400" b="1">
                <a:solidFill>
                  <a:srgbClr val="000066"/>
                </a:solidFill>
                <a:latin typeface="VN-NTime" pitchFamily="2" charset="0"/>
                <a:cs typeface="Arial" pitchFamily="34" charset="0"/>
              </a:rPr>
              <a:t>Quan heä toå chöùc - quaûn lyù quaù trình SX;</a:t>
            </a:r>
          </a:p>
          <a:p>
            <a:pPr marL="342900" lvl="3" indent="-342900">
              <a:spcBef>
                <a:spcPts val="300"/>
              </a:spcBef>
              <a:spcAft>
                <a:spcPts val="0"/>
              </a:spcAft>
              <a:buFont typeface="Wingdings" pitchFamily="2" charset="2"/>
              <a:buChar char="§"/>
              <a:defRPr/>
            </a:pPr>
            <a:r>
              <a:rPr lang="en-US" sz="2400" b="1">
                <a:solidFill>
                  <a:srgbClr val="000066"/>
                </a:solidFill>
                <a:latin typeface="VN-NTime" pitchFamily="2" charset="0"/>
                <a:cs typeface="Arial" pitchFamily="34" charset="0"/>
              </a:rPr>
              <a:t>Quan heä phaân phoái keát quaû cuûa quaù trình SX.</a:t>
            </a:r>
            <a:endParaRPr lang="en-US" sz="2400" b="1" dirty="0">
              <a:solidFill>
                <a:srgbClr val="000066"/>
              </a:solidFill>
              <a:latin typeface="VN-NTime" pitchFamily="2" charset="0"/>
              <a:cs typeface="Arial" pitchFamily="34" charset="0"/>
            </a:endParaRPr>
          </a:p>
        </p:txBody>
      </p:sp>
      <p:sp>
        <p:nvSpPr>
          <p:cNvPr id="24" name="Rounded Rectangle 23"/>
          <p:cNvSpPr/>
          <p:nvPr/>
        </p:nvSpPr>
        <p:spPr bwMode="auto">
          <a:xfrm>
            <a:off x="1549634" y="2707502"/>
            <a:ext cx="8288104" cy="2461758"/>
          </a:xfrm>
          <a:prstGeom prst="roundRect">
            <a:avLst>
              <a:gd name="adj" fmla="val 470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eaLnBrk="0" hangingPunct="0">
              <a:spcBef>
                <a:spcPts val="0"/>
              </a:spcBef>
              <a:spcAft>
                <a:spcPts val="600"/>
              </a:spcAft>
              <a:buFont typeface="Arial" charset="0"/>
              <a:buChar char="•"/>
            </a:pPr>
            <a:r>
              <a:rPr lang="en-US" sz="2400" b="1">
                <a:solidFill>
                  <a:srgbClr val="000000"/>
                </a:solidFill>
                <a:latin typeface="VN-NTime" pitchFamily="2" charset="0"/>
                <a:cs typeface="Arial" pitchFamily="34" charset="0"/>
              </a:rPr>
              <a:t>Quan heä sôû höõu TLSX coù hai loaïi cô baûn: </a:t>
            </a:r>
            <a:r>
              <a:rPr lang="en-US" sz="2400" b="1">
                <a:solidFill>
                  <a:srgbClr val="0000CC"/>
                </a:solidFill>
                <a:latin typeface="VN-NTime" pitchFamily="2" charset="0"/>
                <a:cs typeface="Arial" pitchFamily="34" charset="0"/>
              </a:rPr>
              <a:t>sôû höõu tö nhaân vaø sôû höõu coäng ñoàng</a:t>
            </a:r>
            <a:r>
              <a:rPr lang="en-US" sz="2400" b="1">
                <a:solidFill>
                  <a:srgbClr val="000000"/>
                </a:solidFill>
                <a:latin typeface="VN-NTime" pitchFamily="2" charset="0"/>
                <a:cs typeface="Arial" pitchFamily="34" charset="0"/>
              </a:rPr>
              <a:t>, vôùi noäi dung cô baûn laø taäp hôïp caùc quyeàn: </a:t>
            </a:r>
            <a:r>
              <a:rPr lang="en-US" sz="2400" b="1">
                <a:solidFill>
                  <a:srgbClr val="0000CC"/>
                </a:solidFill>
                <a:latin typeface="VN-NTime" pitchFamily="2" charset="0"/>
                <a:cs typeface="Arial" pitchFamily="34" charset="0"/>
              </a:rPr>
              <a:t>chieám höõu, söû duïng, mua baùn, chuyeån nhöôïng</a:t>
            </a:r>
            <a:r>
              <a:rPr lang="en-US" sz="2400" b="1">
                <a:solidFill>
                  <a:srgbClr val="000000"/>
                </a:solidFill>
                <a:latin typeface="VN-NTime" pitchFamily="2" charset="0"/>
                <a:cs typeface="Arial" pitchFamily="34" charset="0"/>
              </a:rPr>
              <a:t>; coù theå ñöôïc baûo hoä bôûi phaùp lyù – </a:t>
            </a:r>
            <a:r>
              <a:rPr lang="en-US" sz="2400" b="1">
                <a:solidFill>
                  <a:srgbClr val="0000CC"/>
                </a:solidFill>
                <a:latin typeface="VN-NTime" pitchFamily="2" charset="0"/>
                <a:cs typeface="Arial" pitchFamily="34" charset="0"/>
              </a:rPr>
              <a:t>nhaø nöôùc hay truyeàn thoáng</a:t>
            </a:r>
            <a:r>
              <a:rPr lang="en-US" sz="2400" b="1">
                <a:solidFill>
                  <a:srgbClr val="000000"/>
                </a:solidFill>
                <a:latin typeface="VN-NTime" pitchFamily="2" charset="0"/>
                <a:cs typeface="Arial" pitchFamily="34" charset="0"/>
              </a:rPr>
              <a:t>.</a:t>
            </a:r>
          </a:p>
          <a:p>
            <a:pPr marL="168275" indent="-168275" eaLnBrk="0" hangingPunct="0">
              <a:spcBef>
                <a:spcPts val="0"/>
              </a:spcBef>
              <a:spcAft>
                <a:spcPts val="600"/>
              </a:spcAft>
              <a:buFont typeface="Arial" charset="0"/>
              <a:buChar char="•"/>
            </a:pPr>
            <a:r>
              <a:rPr lang="en-US" sz="2400" b="1">
                <a:solidFill>
                  <a:srgbClr val="000000"/>
                </a:solidFill>
                <a:latin typeface="VN-NTime" pitchFamily="2" charset="0"/>
                <a:cs typeface="Arial" pitchFamily="34" charset="0"/>
              </a:rPr>
              <a:t>Tính thoáng nhaát vaø taùc ñoäng laãn nhau giöõa caùc moái QHSX.</a:t>
            </a:r>
          </a:p>
          <a:p>
            <a:pPr marL="168275" indent="-168275" eaLnBrk="0" hangingPunct="0">
              <a:spcBef>
                <a:spcPts val="0"/>
              </a:spcBef>
              <a:spcAft>
                <a:spcPts val="600"/>
              </a:spcAft>
              <a:buFont typeface="Arial" charset="0"/>
              <a:buChar char="•"/>
            </a:pPr>
            <a:r>
              <a:rPr lang="en-US" sz="2400" b="1">
                <a:solidFill>
                  <a:srgbClr val="800000"/>
                </a:solidFill>
                <a:latin typeface="VN-NTime" pitchFamily="2" charset="0"/>
                <a:cs typeface="Arial" pitchFamily="34" charset="0"/>
              </a:rPr>
              <a:t>QHSX</a:t>
            </a:r>
            <a:r>
              <a:rPr lang="en-US" sz="2400" b="1">
                <a:solidFill>
                  <a:srgbClr val="000066"/>
                </a:solidFill>
                <a:latin typeface="VN-NTime" pitchFamily="2" charset="0"/>
                <a:cs typeface="Arial" pitchFamily="34" charset="0"/>
              </a:rPr>
              <a:t> </a:t>
            </a:r>
            <a:r>
              <a:rPr lang="en-US" sz="2400">
                <a:solidFill>
                  <a:srgbClr val="000066"/>
                </a:solidFill>
                <a:latin typeface="VN-NTime" pitchFamily="2" charset="0"/>
                <a:cs typeface="Arial" pitchFamily="34" charset="0"/>
              </a:rPr>
              <a:t>laø </a:t>
            </a:r>
            <a:r>
              <a:rPr lang="en-US" sz="2400" b="1">
                <a:solidFill>
                  <a:srgbClr val="800000"/>
                </a:solidFill>
                <a:latin typeface="VN-NTime" pitchFamily="2" charset="0"/>
                <a:cs typeface="Arial" pitchFamily="34" charset="0"/>
              </a:rPr>
              <a:t>hình thöùc kinh teá- xaõ hoäi </a:t>
            </a:r>
            <a:r>
              <a:rPr lang="en-US" sz="2400">
                <a:solidFill>
                  <a:srgbClr val="000066"/>
                </a:solidFill>
                <a:latin typeface="VN-NTime" pitchFamily="2" charset="0"/>
                <a:cs typeface="Arial" pitchFamily="34" charset="0"/>
              </a:rPr>
              <a:t>cuûa </a:t>
            </a:r>
            <a:r>
              <a:rPr lang="en-US" sz="2400" b="1">
                <a:solidFill>
                  <a:srgbClr val="000066"/>
                </a:solidFill>
                <a:latin typeface="VN-NTime" pitchFamily="2" charset="0"/>
                <a:cs typeface="Arial" pitchFamily="34" charset="0"/>
              </a:rPr>
              <a:t>quùa trình SX xaõ hoäi.</a:t>
            </a:r>
            <a:endParaRPr lang="en-US" sz="2400" dirty="0">
              <a:solidFill>
                <a:srgbClr val="000000"/>
              </a:solidFill>
              <a:latin typeface="VN-NTime" pitchFamily="2" charset="0"/>
            </a:endParaRPr>
          </a:p>
        </p:txBody>
      </p:sp>
      <p:cxnSp>
        <p:nvCxnSpPr>
          <p:cNvPr id="5" name="Straight Arrow Connector 4"/>
          <p:cNvCxnSpPr>
            <a:stCxn id="19" idx="3"/>
            <a:endCxn id="20" idx="1"/>
          </p:cNvCxnSpPr>
          <p:nvPr/>
        </p:nvCxnSpPr>
        <p:spPr bwMode="auto">
          <a:xfrm flipV="1">
            <a:off x="1050580" y="1739720"/>
            <a:ext cx="451113" cy="220938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8" name="Straight Arrow Connector 27"/>
          <p:cNvCxnSpPr>
            <a:stCxn id="19" idx="3"/>
            <a:endCxn id="21" idx="1"/>
          </p:cNvCxnSpPr>
          <p:nvPr/>
        </p:nvCxnSpPr>
        <p:spPr bwMode="auto">
          <a:xfrm>
            <a:off x="1050580" y="3949100"/>
            <a:ext cx="451113" cy="218659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5"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a)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solidFill>
                  <a:srgbClr val="FFFFFF"/>
                </a:solidFill>
                <a:latin typeface="VN-NTime" pitchFamily="2" charset="0"/>
              </a:rPr>
              <a:t>löïc</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endParaRPr lang="en-US" sz="2400" b="1" dirty="0">
              <a:solidFill>
                <a:srgbClr val="FFFFFF"/>
              </a:solidFill>
              <a:latin typeface="VN-NTime" pitchFamily="2" charset="0"/>
            </a:endParaRPr>
          </a:p>
        </p:txBody>
      </p:sp>
      <p:sp>
        <p:nvSpPr>
          <p:cNvPr id="16"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897381047"/>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40528" y="1905000"/>
            <a:ext cx="2417565" cy="1168528"/>
            <a:chOff x="2219" y="-4"/>
            <a:chExt cx="1071" cy="4802"/>
          </a:xfrm>
          <a:solidFill>
            <a:schemeClr val="accent1">
              <a:lumMod val="40000"/>
              <a:lumOff val="60000"/>
            </a:schemeClr>
          </a:solidFill>
        </p:grpSpPr>
        <p:sp>
          <p:nvSpPr>
            <p:cNvPr id="22" name="Oval 77"/>
            <p:cNvSpPr>
              <a:spLocks noChangeArrowheads="1"/>
            </p:cNvSpPr>
            <p:nvPr/>
          </p:nvSpPr>
          <p:spPr bwMode="gray">
            <a:xfrm>
              <a:off x="2404" y="1503"/>
              <a:ext cx="115" cy="2668"/>
            </a:xfrm>
            <a:prstGeom prst="ellipse">
              <a:avLst/>
            </a:prstGeom>
            <a:grpFill/>
            <a:ln>
              <a:noFill/>
            </a:ln>
            <a:effectLst>
              <a:outerShdw blurRad="44450" dist="27940" dir="5400000" algn="ctr">
                <a:srgbClr val="000000">
                  <a:alpha val="32000"/>
                </a:srgbClr>
              </a:outerShdw>
            </a:effectLst>
          </p:spPr>
          <p:txBody>
            <a:bodyPr wrap="none" anchor="ctr">
              <a:spAutoFit/>
            </a:bodyPr>
            <a:lstStyle/>
            <a:p>
              <a:pPr>
                <a:defRPr/>
              </a:pPr>
              <a:endParaRPr lang="en-US" sz="2400">
                <a:solidFill>
                  <a:srgbClr val="000000"/>
                </a:solidFill>
                <a:latin typeface="Arial" charset="0"/>
              </a:endParaRPr>
            </a:p>
          </p:txBody>
        </p:sp>
        <p:sp>
          <p:nvSpPr>
            <p:cNvPr id="24" name="Oval 78"/>
            <p:cNvSpPr>
              <a:spLocks noChangeArrowheads="1"/>
            </p:cNvSpPr>
            <p:nvPr/>
          </p:nvSpPr>
          <p:spPr bwMode="gray">
            <a:xfrm>
              <a:off x="2404" y="1507"/>
              <a:ext cx="115" cy="2668"/>
            </a:xfrm>
            <a:prstGeom prst="ellipse">
              <a:avLst/>
            </a:prstGeom>
            <a:grp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p>
              <a:endParaRPr lang="vi-VN" sz="2400">
                <a:solidFill>
                  <a:srgbClr val="000000"/>
                </a:solidFill>
                <a:latin typeface="Arial" charset="0"/>
              </a:endParaRPr>
            </a:p>
          </p:txBody>
        </p:sp>
        <p:sp>
          <p:nvSpPr>
            <p:cNvPr id="26" name="Oval 80"/>
            <p:cNvSpPr>
              <a:spLocks noChangeArrowheads="1"/>
            </p:cNvSpPr>
            <p:nvPr/>
          </p:nvSpPr>
          <p:spPr bwMode="gray">
            <a:xfrm>
              <a:off x="2219" y="-4"/>
              <a:ext cx="1071" cy="4802"/>
            </a:xfrm>
            <a:prstGeom prst="ellipse">
              <a:avLst/>
            </a:prstGeom>
            <a:grp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wrap="square" anchor="ctr">
              <a:spAutoFit/>
            </a:bodyPr>
            <a:lstStyle/>
            <a:p>
              <a:pPr algn="ctr">
                <a:spcBef>
                  <a:spcPts val="0"/>
                </a:spcBef>
              </a:pPr>
              <a:r>
                <a:rPr lang="en-US" sz="2400" b="1">
                  <a:solidFill>
                    <a:srgbClr val="000000"/>
                  </a:solidFill>
                  <a:latin typeface="VN-NTime" pitchFamily="2" charset="0"/>
                </a:rPr>
                <a:t>Löïc löôïng</a:t>
              </a:r>
            </a:p>
            <a:p>
              <a:pPr algn="ctr">
                <a:spcBef>
                  <a:spcPts val="0"/>
                </a:spcBef>
              </a:pPr>
              <a:r>
                <a:rPr lang="en-US" sz="2400" b="1">
                  <a:solidFill>
                    <a:srgbClr val="000000"/>
                  </a:solidFill>
                  <a:latin typeface="VN-NTime" pitchFamily="2" charset="0"/>
                </a:rPr>
                <a:t>saûn xuaát</a:t>
              </a:r>
            </a:p>
          </p:txBody>
        </p:sp>
      </p:grpSp>
      <p:grpSp>
        <p:nvGrpSpPr>
          <p:cNvPr id="3" name="Group 50"/>
          <p:cNvGrpSpPr>
            <a:grpSpLocks/>
          </p:cNvGrpSpPr>
          <p:nvPr/>
        </p:nvGrpSpPr>
        <p:grpSpPr bwMode="auto">
          <a:xfrm>
            <a:off x="554778" y="4876800"/>
            <a:ext cx="2400808" cy="1168497"/>
            <a:chOff x="2124" y="980"/>
            <a:chExt cx="1232" cy="3292"/>
          </a:xfrm>
          <a:solidFill>
            <a:schemeClr val="accent1">
              <a:lumMod val="40000"/>
              <a:lumOff val="60000"/>
            </a:schemeClr>
          </a:solidFill>
        </p:grpSpPr>
        <p:sp>
          <p:nvSpPr>
            <p:cNvPr id="32" name="Oval 53"/>
            <p:cNvSpPr>
              <a:spLocks noChangeArrowheads="1"/>
            </p:cNvSpPr>
            <p:nvPr/>
          </p:nvSpPr>
          <p:spPr bwMode="gray">
            <a:xfrm>
              <a:off x="2396" y="1804"/>
              <a:ext cx="133" cy="1829"/>
            </a:xfrm>
            <a:prstGeom prst="ellipse">
              <a:avLst/>
            </a:prstGeom>
            <a:grpFill/>
            <a:ln>
              <a:noFill/>
            </a:ln>
            <a:effectLst>
              <a:outerShdw blurRad="44450" dist="27940" dir="5400000" algn="ctr">
                <a:srgbClr val="000000">
                  <a:alpha val="32000"/>
                </a:srgbClr>
              </a:outerShdw>
            </a:effectLst>
          </p:spPr>
          <p:txBody>
            <a:bodyPr wrap="none" anchor="ctr">
              <a:spAutoFit/>
            </a:bodyPr>
            <a:lstStyle/>
            <a:p>
              <a:pPr>
                <a:defRPr/>
              </a:pPr>
              <a:endParaRPr lang="en-US" sz="2400">
                <a:solidFill>
                  <a:srgbClr val="000000"/>
                </a:solidFill>
                <a:latin typeface="Arial" charset="0"/>
              </a:endParaRPr>
            </a:p>
          </p:txBody>
        </p:sp>
        <p:sp>
          <p:nvSpPr>
            <p:cNvPr id="33" name="Oval 54"/>
            <p:cNvSpPr>
              <a:spLocks noChangeArrowheads="1"/>
            </p:cNvSpPr>
            <p:nvPr/>
          </p:nvSpPr>
          <p:spPr bwMode="gray">
            <a:xfrm>
              <a:off x="2310" y="1803"/>
              <a:ext cx="891" cy="1829"/>
            </a:xfrm>
            <a:prstGeom prst="ellipse">
              <a:avLst/>
            </a:prstGeom>
            <a:grp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endParaRPr lang="vi-VN" sz="2400">
                <a:solidFill>
                  <a:srgbClr val="000000"/>
                </a:solidFill>
                <a:latin typeface="Arial" charset="0"/>
              </a:endParaRPr>
            </a:p>
          </p:txBody>
        </p:sp>
        <p:sp>
          <p:nvSpPr>
            <p:cNvPr id="34" name="Oval 55"/>
            <p:cNvSpPr>
              <a:spLocks noChangeArrowheads="1"/>
            </p:cNvSpPr>
            <p:nvPr/>
          </p:nvSpPr>
          <p:spPr bwMode="gray">
            <a:xfrm>
              <a:off x="2340" y="1804"/>
              <a:ext cx="952" cy="1829"/>
            </a:xfrm>
            <a:prstGeom prst="ellipse">
              <a:avLst/>
            </a:prstGeom>
            <a:grpFill/>
            <a:ln>
              <a:noFill/>
            </a:ln>
            <a:effectLst>
              <a:outerShdw blurRad="44450" dist="27940" dir="5400000" algn="ctr">
                <a:srgbClr val="000000">
                  <a:alpha val="32000"/>
                </a:srgbClr>
              </a:outerShdw>
            </a:effectLst>
          </p:spPr>
          <p:txBody>
            <a:bodyPr anchor="ctr">
              <a:spAutoFit/>
            </a:bodyPr>
            <a:lstStyle/>
            <a:p>
              <a:pPr>
                <a:defRPr/>
              </a:pPr>
              <a:endParaRPr lang="en-US" sz="2400">
                <a:solidFill>
                  <a:srgbClr val="000000"/>
                </a:solidFill>
                <a:latin typeface="Arial" charset="0"/>
              </a:endParaRPr>
            </a:p>
          </p:txBody>
        </p:sp>
        <p:sp>
          <p:nvSpPr>
            <p:cNvPr id="35" name="Oval 56"/>
            <p:cNvSpPr>
              <a:spLocks noChangeArrowheads="1"/>
            </p:cNvSpPr>
            <p:nvPr/>
          </p:nvSpPr>
          <p:spPr bwMode="gray">
            <a:xfrm>
              <a:off x="2124" y="980"/>
              <a:ext cx="1232" cy="3292"/>
            </a:xfrm>
            <a:prstGeom prst="ellipse">
              <a:avLst/>
            </a:prstGeom>
            <a:grp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spAutoFit/>
            </a:bodyPr>
            <a:lstStyle/>
            <a:p>
              <a:pPr algn="ctr">
                <a:spcBef>
                  <a:spcPts val="0"/>
                </a:spcBef>
              </a:pPr>
              <a:r>
                <a:rPr lang="en-US" sz="2400" b="1">
                  <a:solidFill>
                    <a:srgbClr val="000000"/>
                  </a:solidFill>
                  <a:latin typeface="VN-NTime" pitchFamily="2" charset="0"/>
                </a:rPr>
                <a:t>Quan heä</a:t>
              </a:r>
            </a:p>
            <a:p>
              <a:pPr algn="ctr">
                <a:spcBef>
                  <a:spcPts val="0"/>
                </a:spcBef>
              </a:pPr>
              <a:r>
                <a:rPr lang="en-US" sz="2400" b="1">
                  <a:solidFill>
                    <a:srgbClr val="000000"/>
                  </a:solidFill>
                  <a:latin typeface="VN-NTime" pitchFamily="2" charset="0"/>
                </a:rPr>
                <a:t>saûn xuaát</a:t>
              </a:r>
            </a:p>
          </p:txBody>
        </p:sp>
      </p:grpSp>
      <p:grpSp>
        <p:nvGrpSpPr>
          <p:cNvPr id="4" name="Group 4"/>
          <p:cNvGrpSpPr>
            <a:grpSpLocks/>
          </p:cNvGrpSpPr>
          <p:nvPr/>
        </p:nvGrpSpPr>
        <p:grpSpPr bwMode="auto">
          <a:xfrm rot="-5400000">
            <a:off x="460375" y="3662363"/>
            <a:ext cx="1527175" cy="603250"/>
            <a:chOff x="2592" y="768"/>
            <a:chExt cx="768" cy="768"/>
          </a:xfrm>
          <a:solidFill>
            <a:schemeClr val="tx1">
              <a:lumMod val="85000"/>
            </a:schemeClr>
          </a:solidFill>
        </p:grpSpPr>
        <p:sp>
          <p:nvSpPr>
            <p:cNvPr id="37" name="Freeform 8"/>
            <p:cNvSpPr>
              <a:spLocks/>
            </p:cNvSpPr>
            <p:nvPr/>
          </p:nvSpPr>
          <p:spPr bwMode="gray">
            <a:xfrm>
              <a:off x="2592" y="766"/>
              <a:ext cx="377" cy="76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a:noFill/>
            </a:ln>
            <a:effectLst>
              <a:outerShdw blurRad="44450" dist="27940" dir="5400000" algn="ctr">
                <a:srgbClr val="000000">
                  <a:alpha val="32000"/>
                </a:srgbClr>
              </a:outerShdw>
            </a:effectLst>
          </p:spPr>
          <p:txBody>
            <a:bodyPr/>
            <a:lstStyle/>
            <a:p>
              <a:pPr>
                <a:defRPr/>
              </a:pPr>
              <a:endParaRPr lang="en-US" sz="2400">
                <a:solidFill>
                  <a:srgbClr val="FFFFFF"/>
                </a:solidFill>
                <a:latin typeface="Arial" charset="0"/>
              </a:endParaRPr>
            </a:p>
          </p:txBody>
        </p:sp>
        <p:sp>
          <p:nvSpPr>
            <p:cNvPr id="38" name="Freeform 10"/>
            <p:cNvSpPr>
              <a:spLocks/>
            </p:cNvSpPr>
            <p:nvPr/>
          </p:nvSpPr>
          <p:spPr bwMode="gray">
            <a:xfrm flipH="1">
              <a:off x="2976" y="766"/>
              <a:ext cx="384" cy="76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a:noFill/>
            </a:ln>
            <a:effectLst>
              <a:outerShdw blurRad="44450" dist="27940" dir="5400000" algn="ctr">
                <a:srgbClr val="000000">
                  <a:alpha val="32000"/>
                </a:srgbClr>
              </a:outerShdw>
            </a:effectLst>
          </p:spPr>
          <p:txBody>
            <a:bodyPr/>
            <a:lstStyle/>
            <a:p>
              <a:pPr>
                <a:defRPr/>
              </a:pPr>
              <a:endParaRPr lang="en-US" sz="2400">
                <a:solidFill>
                  <a:srgbClr val="FFFFFF"/>
                </a:solidFill>
                <a:latin typeface="Arial" charset="0"/>
              </a:endParaRPr>
            </a:p>
          </p:txBody>
        </p:sp>
      </p:grpSp>
      <p:sp>
        <p:nvSpPr>
          <p:cNvPr id="39" name="Oval 56"/>
          <p:cNvSpPr>
            <a:spLocks noChangeArrowheads="1"/>
          </p:cNvSpPr>
          <p:nvPr/>
        </p:nvSpPr>
        <p:spPr bwMode="gray">
          <a:xfrm>
            <a:off x="3224212" y="4253379"/>
            <a:ext cx="1924050" cy="562630"/>
          </a:xfrm>
          <a:prstGeom prst="ellipse">
            <a:avLst/>
          </a:prstGeom>
          <a:solidFill>
            <a:srgbClr val="00FF99"/>
          </a:solidFill>
          <a:ln>
            <a:noFill/>
          </a:ln>
          <a:effectLst>
            <a:outerShdw blurRad="44450" dist="27940" dir="5400000" algn="ctr">
              <a:srgbClr val="000000">
                <a:alpha val="32000"/>
              </a:srgbClr>
            </a:outerShdw>
          </a:effectLst>
        </p:spPr>
        <p:txBody>
          <a:bodyPr anchor="ctr">
            <a:spAutoFit/>
          </a:bodyPr>
          <a:lstStyle/>
          <a:p>
            <a:r>
              <a:rPr lang="en-US" sz="2000">
                <a:solidFill>
                  <a:srgbClr val="000000"/>
                </a:solidFill>
                <a:latin typeface="VN-NTime" pitchFamily="2" charset="0"/>
              </a:rPr>
              <a:t>Ph.phoái SP</a:t>
            </a:r>
          </a:p>
        </p:txBody>
      </p:sp>
      <p:sp>
        <p:nvSpPr>
          <p:cNvPr id="40" name="Oval 56"/>
          <p:cNvSpPr>
            <a:spLocks noChangeArrowheads="1"/>
          </p:cNvSpPr>
          <p:nvPr/>
        </p:nvSpPr>
        <p:spPr bwMode="gray">
          <a:xfrm>
            <a:off x="3224212" y="5185241"/>
            <a:ext cx="1924050" cy="562630"/>
          </a:xfrm>
          <a:prstGeom prst="ellipse">
            <a:avLst/>
          </a:prstGeom>
          <a:solidFill>
            <a:srgbClr val="00FF99"/>
          </a:solidFill>
          <a:ln>
            <a:noFill/>
          </a:ln>
          <a:effectLst>
            <a:outerShdw blurRad="44450" dist="27940" dir="5400000" algn="ctr">
              <a:srgbClr val="000000">
                <a:alpha val="32000"/>
              </a:srgbClr>
            </a:outerShdw>
          </a:effectLst>
        </p:spPr>
        <p:txBody>
          <a:bodyPr anchor="ctr">
            <a:spAutoFit/>
          </a:bodyPr>
          <a:lstStyle/>
          <a:p>
            <a:r>
              <a:rPr lang="en-US" sz="2000">
                <a:solidFill>
                  <a:srgbClr val="000000"/>
                </a:solidFill>
                <a:latin typeface="VN-NTime" pitchFamily="2" charset="0"/>
              </a:rPr>
              <a:t>SH TLSX</a:t>
            </a:r>
          </a:p>
        </p:txBody>
      </p:sp>
      <p:sp>
        <p:nvSpPr>
          <p:cNvPr id="42" name="Oval 56"/>
          <p:cNvSpPr>
            <a:spLocks noChangeArrowheads="1"/>
          </p:cNvSpPr>
          <p:nvPr/>
        </p:nvSpPr>
        <p:spPr bwMode="gray">
          <a:xfrm>
            <a:off x="3224211" y="6023441"/>
            <a:ext cx="1924051" cy="562630"/>
          </a:xfrm>
          <a:prstGeom prst="ellipse">
            <a:avLst/>
          </a:prstGeom>
          <a:solidFill>
            <a:srgbClr val="00FF99"/>
          </a:solidFill>
          <a:ln>
            <a:noFill/>
          </a:ln>
          <a:effectLst>
            <a:outerShdw blurRad="44450" dist="27940" dir="5400000" algn="ctr">
              <a:srgbClr val="000000">
                <a:alpha val="32000"/>
              </a:srgbClr>
            </a:outerShdw>
          </a:effectLst>
        </p:spPr>
        <p:txBody>
          <a:bodyPr wrap="square" anchor="ctr">
            <a:spAutoFit/>
          </a:bodyPr>
          <a:lstStyle/>
          <a:p>
            <a:r>
              <a:rPr lang="en-US" sz="2000">
                <a:solidFill>
                  <a:srgbClr val="000000"/>
                </a:solidFill>
                <a:latin typeface="VN-NTime" pitchFamily="2" charset="0"/>
              </a:rPr>
              <a:t>TC-Q.lyù</a:t>
            </a:r>
          </a:p>
        </p:txBody>
      </p:sp>
      <p:cxnSp>
        <p:nvCxnSpPr>
          <p:cNvPr id="43" name="Straight Arrow Connector 42"/>
          <p:cNvCxnSpPr/>
          <p:nvPr/>
        </p:nvCxnSpPr>
        <p:spPr>
          <a:xfrm rot="5400000" flipH="1" flipV="1">
            <a:off x="2658722" y="4855709"/>
            <a:ext cx="886504" cy="244475"/>
          </a:xfrm>
          <a:prstGeom prst="straightConnector1">
            <a:avLst/>
          </a:prstGeom>
          <a:ln w="12700">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5" idx="6"/>
            <a:endCxn id="42" idx="2"/>
          </p:cNvCxnSpPr>
          <p:nvPr/>
        </p:nvCxnSpPr>
        <p:spPr>
          <a:xfrm>
            <a:off x="2955586" y="5461049"/>
            <a:ext cx="268625" cy="843707"/>
          </a:xfrm>
          <a:prstGeom prst="straightConnector1">
            <a:avLst/>
          </a:prstGeom>
          <a:ln w="12700">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5" idx="6"/>
            <a:endCxn id="40" idx="2"/>
          </p:cNvCxnSpPr>
          <p:nvPr/>
        </p:nvCxnSpPr>
        <p:spPr>
          <a:xfrm>
            <a:off x="2955586" y="5461049"/>
            <a:ext cx="268626" cy="5507"/>
          </a:xfrm>
          <a:prstGeom prst="straightConnector1">
            <a:avLst/>
          </a:prstGeom>
          <a:ln w="12700">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6" idx="6"/>
            <a:endCxn id="46" idx="3"/>
          </p:cNvCxnSpPr>
          <p:nvPr/>
        </p:nvCxnSpPr>
        <p:spPr>
          <a:xfrm flipV="1">
            <a:off x="2958093" y="1779276"/>
            <a:ext cx="524077" cy="709988"/>
          </a:xfrm>
          <a:prstGeom prst="straightConnector1">
            <a:avLst/>
          </a:prstGeom>
          <a:ln w="12700">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6" idx="6"/>
            <a:endCxn id="47" idx="1"/>
          </p:cNvCxnSpPr>
          <p:nvPr/>
        </p:nvCxnSpPr>
        <p:spPr>
          <a:xfrm>
            <a:off x="2958093" y="2489264"/>
            <a:ext cx="503440" cy="797172"/>
          </a:xfrm>
          <a:prstGeom prst="straightConnector1">
            <a:avLst/>
          </a:prstGeom>
          <a:ln w="12700">
            <a:solidFill>
              <a:srgbClr val="800000"/>
            </a:solidFill>
            <a:tailEnd type="arrow"/>
          </a:ln>
        </p:spPr>
        <p:style>
          <a:lnRef idx="1">
            <a:schemeClr val="accent1"/>
          </a:lnRef>
          <a:fillRef idx="0">
            <a:schemeClr val="accent1"/>
          </a:fillRef>
          <a:effectRef idx="0">
            <a:schemeClr val="accent1"/>
          </a:effectRef>
          <a:fontRef idx="minor">
            <a:schemeClr val="tx1"/>
          </a:fontRef>
        </p:style>
      </p:cxnSp>
      <p:sp>
        <p:nvSpPr>
          <p:cNvPr id="55" name="Oval 56"/>
          <p:cNvSpPr>
            <a:spLocks noChangeArrowheads="1"/>
          </p:cNvSpPr>
          <p:nvPr/>
        </p:nvSpPr>
        <p:spPr bwMode="gray">
          <a:xfrm>
            <a:off x="5048249" y="2786528"/>
            <a:ext cx="1817688" cy="562630"/>
          </a:xfrm>
          <a:prstGeom prst="ellipse">
            <a:avLst/>
          </a:prstGeom>
          <a:solidFill>
            <a:srgbClr val="92D050"/>
          </a:solidFill>
          <a:ln>
            <a:noFill/>
          </a:ln>
          <a:effectLst>
            <a:outerShdw blurRad="44450" dist="27940" dir="5400000" algn="ctr">
              <a:srgbClr val="000000">
                <a:alpha val="32000"/>
              </a:srgbClr>
            </a:outerShdw>
          </a:effectLst>
        </p:spPr>
        <p:txBody>
          <a:bodyPr wrap="square" anchor="ctr">
            <a:spAutoFit/>
          </a:bodyPr>
          <a:lstStyle/>
          <a:p>
            <a:pPr algn="ctr"/>
            <a:r>
              <a:rPr lang="en-US" sz="2000">
                <a:solidFill>
                  <a:srgbClr val="000000"/>
                </a:solidFill>
                <a:latin typeface="VN-NTime" pitchFamily="2" charset="0"/>
              </a:rPr>
              <a:t>Theå löïc</a:t>
            </a:r>
          </a:p>
        </p:txBody>
      </p:sp>
      <p:sp>
        <p:nvSpPr>
          <p:cNvPr id="56" name="Oval 56"/>
          <p:cNvSpPr>
            <a:spLocks noChangeArrowheads="1"/>
          </p:cNvSpPr>
          <p:nvPr/>
        </p:nvSpPr>
        <p:spPr bwMode="gray">
          <a:xfrm>
            <a:off x="5037137" y="3624729"/>
            <a:ext cx="1828800" cy="562630"/>
          </a:xfrm>
          <a:prstGeom prst="ellipse">
            <a:avLst/>
          </a:prstGeom>
          <a:solidFill>
            <a:srgbClr val="92D050"/>
          </a:solidFill>
          <a:ln>
            <a:noFill/>
          </a:ln>
          <a:effectLst>
            <a:outerShdw blurRad="44450" dist="27940" dir="5400000" algn="ctr">
              <a:srgbClr val="000000">
                <a:alpha val="32000"/>
              </a:srgbClr>
            </a:outerShdw>
          </a:effectLst>
        </p:spPr>
        <p:txBody>
          <a:bodyPr wrap="square" anchor="ctr">
            <a:spAutoFit/>
          </a:bodyPr>
          <a:lstStyle/>
          <a:p>
            <a:pPr algn="ctr"/>
            <a:r>
              <a:rPr lang="en-US" sz="2000">
                <a:solidFill>
                  <a:srgbClr val="000000"/>
                </a:solidFill>
                <a:latin typeface="VN-NTime" pitchFamily="2" charset="0"/>
              </a:rPr>
              <a:t>Trí löïc</a:t>
            </a:r>
          </a:p>
        </p:txBody>
      </p:sp>
      <p:sp>
        <p:nvSpPr>
          <p:cNvPr id="60" name="Oval 56"/>
          <p:cNvSpPr>
            <a:spLocks noChangeArrowheads="1"/>
          </p:cNvSpPr>
          <p:nvPr/>
        </p:nvSpPr>
        <p:spPr bwMode="gray">
          <a:xfrm>
            <a:off x="7018337" y="228600"/>
            <a:ext cx="2057400" cy="562630"/>
          </a:xfrm>
          <a:prstGeom prst="ellipse">
            <a:avLst/>
          </a:prstGeom>
          <a:solidFill>
            <a:srgbClr val="CCECFF"/>
          </a:solidFill>
          <a:ln>
            <a:noFill/>
          </a:ln>
          <a:effectLst>
            <a:outerShdw blurRad="44450" dist="27940" dir="5400000" algn="ctr">
              <a:srgbClr val="000000">
                <a:alpha val="32000"/>
              </a:srgbClr>
            </a:outerShdw>
          </a:effectLst>
        </p:spPr>
        <p:txBody>
          <a:bodyPr wrap="square" anchor="ctr">
            <a:spAutoFit/>
          </a:bodyPr>
          <a:lstStyle/>
          <a:p>
            <a:pPr algn="ctr"/>
            <a:r>
              <a:rPr lang="en-US" sz="2000">
                <a:solidFill>
                  <a:srgbClr val="000000"/>
                </a:solidFill>
                <a:latin typeface="VN-NTime" pitchFamily="2" charset="0"/>
              </a:rPr>
              <a:t>Coù saün (1)</a:t>
            </a:r>
          </a:p>
        </p:txBody>
      </p:sp>
      <p:sp>
        <p:nvSpPr>
          <p:cNvPr id="61" name="Oval 56"/>
          <p:cNvSpPr>
            <a:spLocks noChangeArrowheads="1"/>
          </p:cNvSpPr>
          <p:nvPr/>
        </p:nvSpPr>
        <p:spPr bwMode="gray">
          <a:xfrm>
            <a:off x="7018337" y="914400"/>
            <a:ext cx="2057400" cy="562630"/>
          </a:xfrm>
          <a:prstGeom prst="ellipse">
            <a:avLst/>
          </a:prstGeom>
          <a:solidFill>
            <a:srgbClr val="CCECFF"/>
          </a:solidFill>
          <a:ln>
            <a:noFill/>
          </a:ln>
          <a:effectLst>
            <a:outerShdw blurRad="44450" dist="27940" dir="5400000" algn="ctr">
              <a:srgbClr val="000000">
                <a:alpha val="32000"/>
              </a:srgbClr>
            </a:outerShdw>
          </a:effectLst>
        </p:spPr>
        <p:txBody>
          <a:bodyPr wrap="square" anchor="ctr">
            <a:spAutoFit/>
          </a:bodyPr>
          <a:lstStyle/>
          <a:p>
            <a:pPr algn="ctr"/>
            <a:r>
              <a:rPr lang="en-US" sz="2000" dirty="0" err="1">
                <a:solidFill>
                  <a:srgbClr val="000000"/>
                </a:solidFill>
                <a:latin typeface="VN-NTime" pitchFamily="2" charset="0"/>
              </a:rPr>
              <a:t>Laøm</a:t>
            </a:r>
            <a:r>
              <a:rPr lang="en-US" sz="2000" dirty="0">
                <a:solidFill>
                  <a:srgbClr val="000000"/>
                </a:solidFill>
                <a:latin typeface="VN-NTime" pitchFamily="2" charset="0"/>
              </a:rPr>
              <a:t> </a:t>
            </a:r>
            <a:r>
              <a:rPr lang="en-US" sz="2000" dirty="0" err="1">
                <a:solidFill>
                  <a:srgbClr val="000000"/>
                </a:solidFill>
                <a:latin typeface="VN-NTime" pitchFamily="2" charset="0"/>
              </a:rPr>
              <a:t>ra</a:t>
            </a:r>
            <a:r>
              <a:rPr lang="en-US" sz="2000" dirty="0">
                <a:solidFill>
                  <a:srgbClr val="000000"/>
                </a:solidFill>
                <a:latin typeface="VN-NTime" pitchFamily="2" charset="0"/>
              </a:rPr>
              <a:t> (2)</a:t>
            </a:r>
          </a:p>
        </p:txBody>
      </p:sp>
      <p:grpSp>
        <p:nvGrpSpPr>
          <p:cNvPr id="5" name="Group 5"/>
          <p:cNvGrpSpPr>
            <a:grpSpLocks/>
          </p:cNvGrpSpPr>
          <p:nvPr/>
        </p:nvGrpSpPr>
        <p:grpSpPr bwMode="auto">
          <a:xfrm rot="-5400000">
            <a:off x="6773070" y="364331"/>
            <a:ext cx="457199" cy="947737"/>
            <a:chOff x="2481" y="496"/>
            <a:chExt cx="986" cy="1038"/>
          </a:xfrm>
          <a:solidFill>
            <a:schemeClr val="tx1"/>
          </a:solidFill>
        </p:grpSpPr>
        <p:sp>
          <p:nvSpPr>
            <p:cNvPr id="63" name="Freeform 62"/>
            <p:cNvSpPr>
              <a:spLocks/>
            </p:cNvSpPr>
            <p:nvPr/>
          </p:nvSpPr>
          <p:spPr bwMode="gray">
            <a:xfrm>
              <a:off x="2422" y="496"/>
              <a:ext cx="491" cy="103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a:noFill/>
            </a:ln>
            <a:effectLst>
              <a:outerShdw blurRad="44450" dist="27940" dir="5400000" algn="ctr">
                <a:srgbClr val="000000">
                  <a:alpha val="32000"/>
                </a:srgbClr>
              </a:outerShdw>
            </a:effectLst>
          </p:spPr>
          <p:txBody>
            <a:bodyPr/>
            <a:lstStyle/>
            <a:p>
              <a:pPr>
                <a:defRPr/>
              </a:pPr>
              <a:endParaRPr lang="en-US" sz="2400">
                <a:solidFill>
                  <a:srgbClr val="000000"/>
                </a:solidFill>
                <a:latin typeface="Arial" charset="0"/>
              </a:endParaRPr>
            </a:p>
          </p:txBody>
        </p:sp>
        <p:sp>
          <p:nvSpPr>
            <p:cNvPr id="64" name="Freeform 10"/>
            <p:cNvSpPr>
              <a:spLocks/>
            </p:cNvSpPr>
            <p:nvPr/>
          </p:nvSpPr>
          <p:spPr bwMode="gray">
            <a:xfrm flipH="1">
              <a:off x="2972" y="496"/>
              <a:ext cx="495" cy="103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a:noFill/>
            </a:ln>
            <a:effectLst>
              <a:outerShdw blurRad="44450" dist="27940" dir="5400000" algn="ctr">
                <a:srgbClr val="000000">
                  <a:alpha val="32000"/>
                </a:srgbClr>
              </a:outerShdw>
            </a:effectLst>
          </p:spPr>
          <p:txBody>
            <a:bodyPr/>
            <a:lstStyle/>
            <a:p>
              <a:pPr>
                <a:defRPr/>
              </a:pPr>
              <a:endParaRPr lang="en-US" sz="2400">
                <a:solidFill>
                  <a:srgbClr val="000000"/>
                </a:solidFill>
                <a:latin typeface="Arial" charset="0"/>
              </a:endParaRPr>
            </a:p>
          </p:txBody>
        </p:sp>
      </p:grpSp>
      <p:sp>
        <p:nvSpPr>
          <p:cNvPr id="65" name="Oval 56"/>
          <p:cNvSpPr>
            <a:spLocks noChangeArrowheads="1"/>
          </p:cNvSpPr>
          <p:nvPr/>
        </p:nvSpPr>
        <p:spPr bwMode="gray">
          <a:xfrm>
            <a:off x="7094537" y="1600200"/>
            <a:ext cx="1981200" cy="562630"/>
          </a:xfrm>
          <a:prstGeom prst="ellipse">
            <a:avLst/>
          </a:prstGeom>
          <a:solidFill>
            <a:srgbClr val="FFCCCC"/>
          </a:solidFill>
          <a:ln>
            <a:noFill/>
          </a:ln>
          <a:effectLst>
            <a:outerShdw blurRad="44450" dist="27940" dir="5400000" algn="ctr">
              <a:srgbClr val="000000">
                <a:alpha val="32000"/>
              </a:srgbClr>
            </a:outerShdw>
          </a:effectLst>
        </p:spPr>
        <p:txBody>
          <a:bodyPr wrap="square" anchor="ctr">
            <a:spAutoFit/>
          </a:bodyPr>
          <a:lstStyle/>
          <a:p>
            <a:pPr algn="ctr"/>
            <a:r>
              <a:rPr lang="en-US" sz="2000">
                <a:solidFill>
                  <a:srgbClr val="000000"/>
                </a:solidFill>
                <a:latin typeface="VN-NTime" pitchFamily="2" charset="0"/>
              </a:rPr>
              <a:t>Ph.tieän LÑ</a:t>
            </a:r>
          </a:p>
        </p:txBody>
      </p:sp>
      <p:sp>
        <p:nvSpPr>
          <p:cNvPr id="66" name="Oval 56"/>
          <p:cNvSpPr>
            <a:spLocks noChangeArrowheads="1"/>
          </p:cNvSpPr>
          <p:nvPr/>
        </p:nvSpPr>
        <p:spPr bwMode="gray">
          <a:xfrm>
            <a:off x="7094537" y="2286000"/>
            <a:ext cx="2057400" cy="562630"/>
          </a:xfrm>
          <a:prstGeom prst="ellipse">
            <a:avLst/>
          </a:prstGeom>
          <a:solidFill>
            <a:srgbClr val="FFCCCC"/>
          </a:solidFill>
          <a:ln>
            <a:noFill/>
          </a:ln>
          <a:effectLst>
            <a:outerShdw blurRad="44450" dist="27940" dir="5400000" algn="ctr">
              <a:srgbClr val="000000">
                <a:alpha val="32000"/>
              </a:srgbClr>
            </a:outerShdw>
          </a:effectLst>
        </p:spPr>
        <p:txBody>
          <a:bodyPr wrap="square" anchor="ctr">
            <a:spAutoFit/>
          </a:bodyPr>
          <a:lstStyle/>
          <a:p>
            <a:pPr algn="ctr"/>
            <a:r>
              <a:rPr lang="en-US" sz="2000">
                <a:solidFill>
                  <a:srgbClr val="000000"/>
                </a:solidFill>
                <a:latin typeface="VN-NTime" pitchFamily="2" charset="0"/>
              </a:rPr>
              <a:t>C.cuï </a:t>
            </a:r>
            <a:r>
              <a:rPr lang="en-US" sz="2000" dirty="0">
                <a:solidFill>
                  <a:srgbClr val="000000"/>
                </a:solidFill>
                <a:latin typeface="VN-NTime" pitchFamily="2" charset="0"/>
              </a:rPr>
              <a:t>LÑ</a:t>
            </a:r>
          </a:p>
        </p:txBody>
      </p:sp>
      <p:grpSp>
        <p:nvGrpSpPr>
          <p:cNvPr id="6" name="Group 5"/>
          <p:cNvGrpSpPr>
            <a:grpSpLocks/>
          </p:cNvGrpSpPr>
          <p:nvPr/>
        </p:nvGrpSpPr>
        <p:grpSpPr bwMode="auto">
          <a:xfrm rot="-5400000">
            <a:off x="6814343" y="1701006"/>
            <a:ext cx="403225" cy="1071562"/>
            <a:chOff x="2473" y="766"/>
            <a:chExt cx="1002" cy="768"/>
          </a:xfrm>
          <a:solidFill>
            <a:schemeClr val="tx1"/>
          </a:solidFill>
        </p:grpSpPr>
        <p:sp>
          <p:nvSpPr>
            <p:cNvPr id="68" name="Freeform 67"/>
            <p:cNvSpPr>
              <a:spLocks/>
            </p:cNvSpPr>
            <p:nvPr/>
          </p:nvSpPr>
          <p:spPr bwMode="gray">
            <a:xfrm>
              <a:off x="2532" y="766"/>
              <a:ext cx="493" cy="76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a:noFill/>
            </a:ln>
            <a:effectLst>
              <a:outerShdw blurRad="44450" dist="27940" dir="5400000" algn="ctr">
                <a:srgbClr val="000000">
                  <a:alpha val="32000"/>
                </a:srgbClr>
              </a:outerShdw>
            </a:effectLst>
          </p:spPr>
          <p:txBody>
            <a:bodyPr/>
            <a:lstStyle/>
            <a:p>
              <a:pPr>
                <a:defRPr/>
              </a:pPr>
              <a:endParaRPr lang="en-US" sz="2400">
                <a:solidFill>
                  <a:srgbClr val="000000"/>
                </a:solidFill>
                <a:latin typeface="Arial" charset="0"/>
              </a:endParaRPr>
            </a:p>
          </p:txBody>
        </p:sp>
        <p:sp>
          <p:nvSpPr>
            <p:cNvPr id="69" name="Freeform 10"/>
            <p:cNvSpPr>
              <a:spLocks/>
            </p:cNvSpPr>
            <p:nvPr/>
          </p:nvSpPr>
          <p:spPr bwMode="gray">
            <a:xfrm flipH="1">
              <a:off x="3021" y="766"/>
              <a:ext cx="501" cy="768"/>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pFill/>
            <a:ln>
              <a:noFill/>
            </a:ln>
            <a:effectLst>
              <a:outerShdw blurRad="44450" dist="27940" dir="5400000" algn="ctr">
                <a:srgbClr val="000000">
                  <a:alpha val="32000"/>
                </a:srgbClr>
              </a:outerShdw>
            </a:effectLst>
          </p:spPr>
          <p:txBody>
            <a:bodyPr/>
            <a:lstStyle/>
            <a:p>
              <a:pPr>
                <a:defRPr/>
              </a:pPr>
              <a:endParaRPr lang="en-US" sz="2400">
                <a:solidFill>
                  <a:srgbClr val="000000"/>
                </a:solidFill>
                <a:latin typeface="Arial" charset="0"/>
              </a:endParaRPr>
            </a:p>
          </p:txBody>
        </p:sp>
      </p:grpSp>
      <p:sp>
        <p:nvSpPr>
          <p:cNvPr id="70" name="Cloud 69"/>
          <p:cNvSpPr/>
          <p:nvPr/>
        </p:nvSpPr>
        <p:spPr>
          <a:xfrm>
            <a:off x="5657087" y="5431145"/>
            <a:ext cx="3932237" cy="1047418"/>
          </a:xfrm>
          <a:prstGeom prst="cloud">
            <a:avLst/>
          </a:prstGeom>
          <a:solidFill>
            <a:schemeClr val="tx2">
              <a:lumMod val="20000"/>
              <a:lumOff val="80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err="1">
                <a:solidFill>
                  <a:srgbClr val="000000"/>
                </a:solidFill>
                <a:latin typeface="VN-NTime" pitchFamily="2" charset="0"/>
              </a:rPr>
              <a:t>Nhöõng</a:t>
            </a:r>
            <a:r>
              <a:rPr lang="en-US" sz="2400" b="1" dirty="0">
                <a:solidFill>
                  <a:srgbClr val="000000"/>
                </a:solidFill>
                <a:latin typeface="VN-NTime" pitchFamily="2" charset="0"/>
              </a:rPr>
              <a:t> </a:t>
            </a:r>
            <a:r>
              <a:rPr lang="en-US" sz="2400" b="1" dirty="0" err="1">
                <a:solidFill>
                  <a:srgbClr val="000000"/>
                </a:solidFill>
                <a:latin typeface="VN-NTime" pitchFamily="2" charset="0"/>
              </a:rPr>
              <a:t>yeáu</a:t>
            </a:r>
            <a:r>
              <a:rPr lang="en-US" sz="2400" b="1" dirty="0">
                <a:solidFill>
                  <a:srgbClr val="000000"/>
                </a:solidFill>
                <a:latin typeface="VN-NTime" pitchFamily="2" charset="0"/>
              </a:rPr>
              <a:t> </a:t>
            </a:r>
            <a:r>
              <a:rPr lang="en-US" sz="2400" b="1" dirty="0" err="1">
                <a:solidFill>
                  <a:srgbClr val="000000"/>
                </a:solidFill>
                <a:latin typeface="VN-NTime" pitchFamily="2" charset="0"/>
              </a:rPr>
              <a:t>toá</a:t>
            </a:r>
            <a:r>
              <a:rPr lang="en-US" sz="2400" b="1" dirty="0">
                <a:solidFill>
                  <a:srgbClr val="000000"/>
                </a:solidFill>
                <a:latin typeface="VN-NTime" pitchFamily="2" charset="0"/>
              </a:rPr>
              <a:t> </a:t>
            </a:r>
            <a:r>
              <a:rPr lang="en-US" sz="2400" b="1" dirty="0" err="1">
                <a:solidFill>
                  <a:srgbClr val="000000"/>
                </a:solidFill>
                <a:latin typeface="VN-NTime" pitchFamily="2" charset="0"/>
              </a:rPr>
              <a:t>giöõ</a:t>
            </a:r>
            <a:r>
              <a:rPr lang="en-US" sz="2400" b="1" dirty="0">
                <a:solidFill>
                  <a:srgbClr val="000000"/>
                </a:solidFill>
                <a:latin typeface="VN-NTime" pitchFamily="2" charset="0"/>
              </a:rPr>
              <a:t> </a:t>
            </a:r>
            <a:r>
              <a:rPr lang="en-US" sz="2400" b="1" dirty="0" err="1">
                <a:solidFill>
                  <a:srgbClr val="000000"/>
                </a:solidFill>
                <a:latin typeface="VN-NTime" pitchFamily="2" charset="0"/>
              </a:rPr>
              <a:t>vai</a:t>
            </a:r>
            <a:r>
              <a:rPr lang="en-US" sz="2400" b="1" dirty="0">
                <a:solidFill>
                  <a:srgbClr val="000000"/>
                </a:solidFill>
                <a:latin typeface="VN-NTime" pitchFamily="2" charset="0"/>
              </a:rPr>
              <a:t> </a:t>
            </a:r>
            <a:r>
              <a:rPr lang="en-US" sz="2400" b="1" err="1">
                <a:solidFill>
                  <a:srgbClr val="000000"/>
                </a:solidFill>
                <a:latin typeface="VN-NTime" pitchFamily="2" charset="0"/>
              </a:rPr>
              <a:t>troø</a:t>
            </a:r>
            <a:r>
              <a:rPr lang="en-US" sz="2400" b="1">
                <a:solidFill>
                  <a:srgbClr val="000000"/>
                </a:solidFill>
                <a:latin typeface="VN-NTime" pitchFamily="2" charset="0"/>
              </a:rPr>
              <a:t> cô baûn</a:t>
            </a:r>
            <a:endParaRPr lang="en-US" sz="2400" b="1" dirty="0">
              <a:solidFill>
                <a:srgbClr val="000000"/>
              </a:solidFill>
              <a:latin typeface="VN-NTime" pitchFamily="2" charset="0"/>
            </a:endParaRPr>
          </a:p>
        </p:txBody>
      </p:sp>
      <p:cxnSp>
        <p:nvCxnSpPr>
          <p:cNvPr id="71" name="Straight Arrow Connector 70"/>
          <p:cNvCxnSpPr>
            <a:stCxn id="70" idx="2"/>
            <a:endCxn id="40" idx="6"/>
          </p:cNvCxnSpPr>
          <p:nvPr/>
        </p:nvCxnSpPr>
        <p:spPr>
          <a:xfrm flipH="1" flipV="1">
            <a:off x="5148262" y="5466556"/>
            <a:ext cx="521022" cy="488298"/>
          </a:xfrm>
          <a:prstGeom prst="straightConnector1">
            <a:avLst/>
          </a:prstGeom>
          <a:ln w="12700">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70" idx="2"/>
            <a:endCxn id="47" idx="4"/>
          </p:cNvCxnSpPr>
          <p:nvPr/>
        </p:nvCxnSpPr>
        <p:spPr>
          <a:xfrm flipH="1" flipV="1">
            <a:off x="4141787" y="3766671"/>
            <a:ext cx="1527497" cy="2188183"/>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0" idx="2"/>
            <a:endCxn id="56" idx="4"/>
          </p:cNvCxnSpPr>
          <p:nvPr/>
        </p:nvCxnSpPr>
        <p:spPr>
          <a:xfrm flipV="1">
            <a:off x="5669284" y="4187359"/>
            <a:ext cx="282253" cy="176749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70" idx="2"/>
            <a:endCxn id="66" idx="4"/>
          </p:cNvCxnSpPr>
          <p:nvPr/>
        </p:nvCxnSpPr>
        <p:spPr>
          <a:xfrm flipV="1">
            <a:off x="5669284" y="2848630"/>
            <a:ext cx="2453953" cy="3106224"/>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0" idx="2"/>
            <a:endCxn id="61" idx="2"/>
          </p:cNvCxnSpPr>
          <p:nvPr/>
        </p:nvCxnSpPr>
        <p:spPr>
          <a:xfrm flipV="1">
            <a:off x="5669284" y="1195715"/>
            <a:ext cx="1349053" cy="4759139"/>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0" idx="2"/>
            <a:endCxn id="51" idx="3"/>
          </p:cNvCxnSpPr>
          <p:nvPr/>
        </p:nvCxnSpPr>
        <p:spPr>
          <a:xfrm flipH="1" flipV="1">
            <a:off x="5320979" y="2388876"/>
            <a:ext cx="348305" cy="356597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0" idx="2"/>
            <a:endCxn id="26" idx="5"/>
          </p:cNvCxnSpPr>
          <p:nvPr/>
        </p:nvCxnSpPr>
        <p:spPr>
          <a:xfrm flipH="1" flipV="1">
            <a:off x="2604049" y="2902401"/>
            <a:ext cx="3065235" cy="3052453"/>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8" name="AutoShape 49"/>
          <p:cNvSpPr>
            <a:spLocks noChangeArrowheads="1"/>
          </p:cNvSpPr>
          <p:nvPr/>
        </p:nvSpPr>
        <p:spPr bwMode="auto">
          <a:xfrm>
            <a:off x="84137" y="3219938"/>
            <a:ext cx="859371" cy="1484924"/>
          </a:xfrm>
          <a:prstGeom prst="roundRect">
            <a:avLst>
              <a:gd name="adj" fmla="val 6412"/>
            </a:avLst>
          </a:prstGeom>
          <a:solidFill>
            <a:schemeClr val="tx2">
              <a:lumMod val="20000"/>
              <a:lumOff val="80000"/>
            </a:schemeClr>
          </a:solidFill>
          <a:ln w="28575" algn="ctr">
            <a:noFill/>
            <a:round/>
            <a:headEnd/>
            <a:tailEnd/>
          </a:ln>
          <a:effectLst>
            <a:outerShdw blurRad="44450" dist="27940" dir="5400000" algn="ctr">
              <a:srgbClr val="000000">
                <a:alpha val="32000"/>
              </a:srgbClr>
            </a:outerShdw>
          </a:effectLst>
        </p:spPr>
        <p:txBody>
          <a:bodyPr wrap="none" anchor="ctr"/>
          <a:lstStyle/>
          <a:p>
            <a:pPr algn="ctr" eaLnBrk="0" hangingPunct="0">
              <a:spcBef>
                <a:spcPts val="0"/>
              </a:spcBef>
              <a:spcAft>
                <a:spcPts val="0"/>
              </a:spcAft>
              <a:defRPr/>
            </a:pPr>
            <a:r>
              <a:rPr lang="en-US" sz="2400">
                <a:solidFill>
                  <a:srgbClr val="800000"/>
                </a:solidFill>
                <a:latin typeface="VNI-Swiss-Condense" pitchFamily="2" charset="0"/>
                <a:cs typeface="Arial" pitchFamily="34" charset="0"/>
              </a:rPr>
              <a:t>QUAÙ </a:t>
            </a:r>
          </a:p>
          <a:p>
            <a:pPr algn="ctr" eaLnBrk="0" hangingPunct="0">
              <a:spcBef>
                <a:spcPts val="0"/>
              </a:spcBef>
              <a:spcAft>
                <a:spcPts val="0"/>
              </a:spcAft>
              <a:defRPr/>
            </a:pPr>
            <a:r>
              <a:rPr lang="en-US" sz="2400">
                <a:solidFill>
                  <a:srgbClr val="800000"/>
                </a:solidFill>
                <a:latin typeface="VNI-Swiss-Condense" pitchFamily="2" charset="0"/>
                <a:cs typeface="Arial" pitchFamily="34" charset="0"/>
              </a:rPr>
              <a:t>TRÌNH </a:t>
            </a:r>
          </a:p>
          <a:p>
            <a:pPr algn="ctr" eaLnBrk="0" hangingPunct="0">
              <a:spcBef>
                <a:spcPts val="0"/>
              </a:spcBef>
              <a:spcAft>
                <a:spcPts val="0"/>
              </a:spcAft>
              <a:defRPr/>
            </a:pPr>
            <a:r>
              <a:rPr lang="en-US" sz="2400">
                <a:solidFill>
                  <a:srgbClr val="800000"/>
                </a:solidFill>
                <a:latin typeface="VNI-Swiss-Condense" pitchFamily="2" charset="0"/>
                <a:cs typeface="Arial" pitchFamily="34" charset="0"/>
              </a:rPr>
              <a:t>SAÛN</a:t>
            </a:r>
          </a:p>
          <a:p>
            <a:pPr algn="ctr" eaLnBrk="0" hangingPunct="0">
              <a:spcBef>
                <a:spcPts val="0"/>
              </a:spcBef>
              <a:spcAft>
                <a:spcPts val="0"/>
              </a:spcAft>
              <a:defRPr/>
            </a:pPr>
            <a:r>
              <a:rPr lang="en-US" sz="2400">
                <a:solidFill>
                  <a:srgbClr val="800000"/>
                </a:solidFill>
                <a:latin typeface="VNI-Swiss-Condense" pitchFamily="2" charset="0"/>
                <a:cs typeface="Arial" pitchFamily="34" charset="0"/>
              </a:rPr>
              <a:t>XUAÁT</a:t>
            </a:r>
            <a:endParaRPr lang="en-US" sz="2400" dirty="0">
              <a:solidFill>
                <a:srgbClr val="800000"/>
              </a:solidFill>
              <a:latin typeface="VNI-Swiss-Condense" pitchFamily="2" charset="0"/>
              <a:cs typeface="Arial" pitchFamily="34" charset="0"/>
            </a:endParaRPr>
          </a:p>
        </p:txBody>
      </p:sp>
      <p:sp>
        <p:nvSpPr>
          <p:cNvPr id="46" name="Oval 56"/>
          <p:cNvSpPr>
            <a:spLocks noChangeArrowheads="1"/>
          </p:cNvSpPr>
          <p:nvPr/>
        </p:nvSpPr>
        <p:spPr bwMode="gray">
          <a:xfrm>
            <a:off x="3200399" y="1299041"/>
            <a:ext cx="1924050" cy="562630"/>
          </a:xfrm>
          <a:prstGeom prst="ellipse">
            <a:avLst/>
          </a:prstGeom>
          <a:solidFill>
            <a:schemeClr val="accent2">
              <a:lumMod val="20000"/>
              <a:lumOff val="80000"/>
            </a:schemeClr>
          </a:solidFill>
          <a:ln>
            <a:noFill/>
          </a:ln>
          <a:effectLst>
            <a:outerShdw blurRad="44450" dist="27940" dir="5400000" algn="ctr">
              <a:srgbClr val="000000">
                <a:alpha val="32000"/>
              </a:srgbClr>
            </a:outerShdw>
          </a:effectLst>
        </p:spPr>
        <p:txBody>
          <a:bodyPr anchor="ctr">
            <a:spAutoFit/>
          </a:bodyPr>
          <a:lstStyle/>
          <a:p>
            <a:r>
              <a:rPr lang="en-US" sz="2000">
                <a:solidFill>
                  <a:srgbClr val="000000"/>
                </a:solidFill>
                <a:latin typeface="VN-NTime" pitchFamily="2" charset="0"/>
              </a:rPr>
              <a:t>Tö lieäu SX</a:t>
            </a:r>
          </a:p>
        </p:txBody>
      </p:sp>
      <p:sp>
        <p:nvSpPr>
          <p:cNvPr id="50" name="Oval 56"/>
          <p:cNvSpPr>
            <a:spLocks noChangeArrowheads="1"/>
          </p:cNvSpPr>
          <p:nvPr/>
        </p:nvSpPr>
        <p:spPr bwMode="gray">
          <a:xfrm>
            <a:off x="5037138" y="613241"/>
            <a:ext cx="1752600" cy="562630"/>
          </a:xfrm>
          <a:prstGeom prst="ellipse">
            <a:avLst/>
          </a:prstGeom>
          <a:solidFill>
            <a:schemeClr val="tx2">
              <a:lumMod val="20000"/>
              <a:lumOff val="80000"/>
            </a:schemeClr>
          </a:solidFill>
          <a:ln>
            <a:noFill/>
          </a:ln>
          <a:effectLst>
            <a:outerShdw blurRad="44450" dist="27940" dir="5400000" algn="ctr">
              <a:srgbClr val="000000">
                <a:alpha val="32000"/>
              </a:srgbClr>
            </a:outerShdw>
          </a:effectLst>
        </p:spPr>
        <p:txBody>
          <a:bodyPr wrap="square" anchor="ctr">
            <a:spAutoFit/>
          </a:bodyPr>
          <a:lstStyle/>
          <a:p>
            <a:pPr algn="ctr"/>
            <a:r>
              <a:rPr lang="en-US" sz="2000">
                <a:solidFill>
                  <a:srgbClr val="000000"/>
                </a:solidFill>
                <a:latin typeface="VN-NTime" pitchFamily="2" charset="0"/>
              </a:rPr>
              <a:t>Ñ.tg </a:t>
            </a:r>
            <a:r>
              <a:rPr lang="en-US" sz="2000" dirty="0">
                <a:solidFill>
                  <a:srgbClr val="000000"/>
                </a:solidFill>
                <a:latin typeface="VN-NTime" pitchFamily="2" charset="0"/>
              </a:rPr>
              <a:t>LÑ</a:t>
            </a:r>
          </a:p>
        </p:txBody>
      </p:sp>
      <p:sp>
        <p:nvSpPr>
          <p:cNvPr id="51" name="Oval 56"/>
          <p:cNvSpPr>
            <a:spLocks noChangeArrowheads="1"/>
          </p:cNvSpPr>
          <p:nvPr/>
        </p:nvSpPr>
        <p:spPr bwMode="gray">
          <a:xfrm>
            <a:off x="5065712" y="1908641"/>
            <a:ext cx="1743075" cy="562630"/>
          </a:xfrm>
          <a:prstGeom prst="ellipse">
            <a:avLst/>
          </a:prstGeom>
          <a:solidFill>
            <a:schemeClr val="tx2">
              <a:lumMod val="20000"/>
              <a:lumOff val="80000"/>
            </a:schemeClr>
          </a:solidFill>
          <a:ln>
            <a:noFill/>
          </a:ln>
          <a:effectLst>
            <a:outerShdw blurRad="44450" dist="27940" dir="5400000" algn="ctr">
              <a:srgbClr val="000000">
                <a:alpha val="32000"/>
              </a:srgbClr>
            </a:outerShdw>
          </a:effectLst>
        </p:spPr>
        <p:txBody>
          <a:bodyPr anchor="ctr">
            <a:spAutoFit/>
          </a:bodyPr>
          <a:lstStyle/>
          <a:p>
            <a:pPr algn="ctr"/>
            <a:r>
              <a:rPr lang="en-US" sz="2000">
                <a:solidFill>
                  <a:srgbClr val="000000"/>
                </a:solidFill>
                <a:latin typeface="VN-NTime" pitchFamily="2" charset="0"/>
              </a:rPr>
              <a:t>T.lieäu LÑ</a:t>
            </a:r>
          </a:p>
        </p:txBody>
      </p:sp>
      <p:sp>
        <p:nvSpPr>
          <p:cNvPr id="47" name="Oval 56"/>
          <p:cNvSpPr>
            <a:spLocks noChangeArrowheads="1"/>
          </p:cNvSpPr>
          <p:nvPr/>
        </p:nvSpPr>
        <p:spPr bwMode="gray">
          <a:xfrm>
            <a:off x="3179762" y="3204041"/>
            <a:ext cx="1924050" cy="562630"/>
          </a:xfrm>
          <a:prstGeom prst="ellipse">
            <a:avLst/>
          </a:prstGeom>
          <a:solidFill>
            <a:schemeClr val="accent2">
              <a:lumMod val="20000"/>
              <a:lumOff val="80000"/>
            </a:schemeClr>
          </a:solidFill>
          <a:ln>
            <a:noFill/>
          </a:ln>
          <a:effectLst>
            <a:outerShdw blurRad="44450" dist="27940" dir="5400000" algn="ctr">
              <a:srgbClr val="000000">
                <a:alpha val="32000"/>
              </a:srgbClr>
            </a:outerShdw>
          </a:effectLst>
        </p:spPr>
        <p:txBody>
          <a:bodyPr anchor="ctr">
            <a:spAutoFit/>
          </a:bodyPr>
          <a:lstStyle/>
          <a:p>
            <a:r>
              <a:rPr lang="en-US" sz="2000">
                <a:solidFill>
                  <a:srgbClr val="000000"/>
                </a:solidFill>
                <a:latin typeface="VN-NTime" pitchFamily="2" charset="0"/>
              </a:rPr>
              <a:t>Ngöôøi LÑù</a:t>
            </a:r>
          </a:p>
        </p:txBody>
      </p:sp>
      <p:cxnSp>
        <p:nvCxnSpPr>
          <p:cNvPr id="80" name="Straight Arrow Connector 79"/>
          <p:cNvCxnSpPr>
            <a:stCxn id="46" idx="6"/>
            <a:endCxn id="50" idx="3"/>
          </p:cNvCxnSpPr>
          <p:nvPr/>
        </p:nvCxnSpPr>
        <p:spPr bwMode="auto">
          <a:xfrm flipV="1">
            <a:off x="5124449" y="1093476"/>
            <a:ext cx="169351" cy="486880"/>
          </a:xfrm>
          <a:prstGeom prst="straightConnector1">
            <a:avLst/>
          </a:prstGeom>
          <a:solidFill>
            <a:schemeClr val="accent1"/>
          </a:solidFill>
          <a:ln w="12700" cap="flat" cmpd="sng" algn="ctr">
            <a:solidFill>
              <a:srgbClr val="800000"/>
            </a:solidFill>
            <a:prstDash val="solid"/>
            <a:round/>
            <a:headEnd type="none" w="med" len="med"/>
            <a:tailEnd type="arrow"/>
          </a:ln>
          <a:effectLst/>
        </p:spPr>
      </p:cxnSp>
      <p:cxnSp>
        <p:nvCxnSpPr>
          <p:cNvPr id="82" name="Straight Arrow Connector 81"/>
          <p:cNvCxnSpPr>
            <a:stCxn id="46" idx="6"/>
            <a:endCxn id="51" idx="1"/>
          </p:cNvCxnSpPr>
          <p:nvPr/>
        </p:nvCxnSpPr>
        <p:spPr bwMode="auto">
          <a:xfrm>
            <a:off x="5124449" y="1580356"/>
            <a:ext cx="196530" cy="410680"/>
          </a:xfrm>
          <a:prstGeom prst="straightConnector1">
            <a:avLst/>
          </a:prstGeom>
          <a:solidFill>
            <a:schemeClr val="accent1"/>
          </a:solidFill>
          <a:ln w="12700" cap="flat" cmpd="sng" algn="ctr">
            <a:solidFill>
              <a:srgbClr val="800000"/>
            </a:solidFill>
            <a:prstDash val="solid"/>
            <a:round/>
            <a:headEnd type="none" w="med" len="med"/>
            <a:tailEnd type="arrow"/>
          </a:ln>
          <a:effectLst/>
        </p:spPr>
      </p:cxnSp>
      <p:cxnSp>
        <p:nvCxnSpPr>
          <p:cNvPr id="86" name="Straight Arrow Connector 85"/>
          <p:cNvCxnSpPr>
            <a:stCxn id="47" idx="6"/>
            <a:endCxn id="56" idx="1"/>
          </p:cNvCxnSpPr>
          <p:nvPr/>
        </p:nvCxnSpPr>
        <p:spPr bwMode="auto">
          <a:xfrm>
            <a:off x="5103812" y="3485356"/>
            <a:ext cx="201147" cy="221768"/>
          </a:xfrm>
          <a:prstGeom prst="straightConnector1">
            <a:avLst/>
          </a:prstGeom>
          <a:solidFill>
            <a:schemeClr val="accent1"/>
          </a:solidFill>
          <a:ln w="12700" cap="flat" cmpd="sng" algn="ctr">
            <a:solidFill>
              <a:srgbClr val="800000"/>
            </a:solidFill>
            <a:prstDash val="solid"/>
            <a:round/>
            <a:headEnd type="none" w="med" len="med"/>
            <a:tailEnd type="arrow"/>
          </a:ln>
          <a:effectLst/>
        </p:spPr>
      </p:cxnSp>
      <p:cxnSp>
        <p:nvCxnSpPr>
          <p:cNvPr id="88" name="Straight Arrow Connector 87"/>
          <p:cNvCxnSpPr>
            <a:stCxn id="47" idx="6"/>
            <a:endCxn id="55" idx="3"/>
          </p:cNvCxnSpPr>
          <p:nvPr/>
        </p:nvCxnSpPr>
        <p:spPr bwMode="auto">
          <a:xfrm flipV="1">
            <a:off x="5103812" y="3266763"/>
            <a:ext cx="210631" cy="218593"/>
          </a:xfrm>
          <a:prstGeom prst="straightConnector1">
            <a:avLst/>
          </a:prstGeom>
          <a:solidFill>
            <a:schemeClr val="accent1"/>
          </a:solidFill>
          <a:ln w="12700" cap="flat" cmpd="sng" algn="ctr">
            <a:solidFill>
              <a:srgbClr val="800000"/>
            </a:solidFill>
            <a:prstDash val="solid"/>
            <a:round/>
            <a:headEnd type="none" w="med" len="med"/>
            <a:tailEnd type="arrow"/>
          </a:ln>
          <a:effectLst/>
        </p:spPr>
      </p:cxnSp>
    </p:spTree>
    <p:extLst>
      <p:ext uri="{BB962C8B-B14F-4D97-AF65-F5344CB8AC3E}">
        <p14:creationId xmlns:p14="http://schemas.microsoft.com/office/powerpoint/2010/main" val="130322667"/>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amond(in)">
                                      <p:cBhvr>
                                        <p:cTn id="7" dur="20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ircle(in)">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arn(inVertical)">
                                      <p:cBhvr>
                                        <p:cTn id="28" dur="500"/>
                                        <p:tgtEl>
                                          <p:spTgt spid="43"/>
                                        </p:tgtEl>
                                      </p:cBhvr>
                                    </p:animEffect>
                                  </p:childTnLst>
                                </p:cTn>
                              </p:par>
                              <p:par>
                                <p:cTn id="29" presetID="16" presetClass="entr" presetSubtype="21"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arn(inVertical)">
                                      <p:cBhvr>
                                        <p:cTn id="31" dur="500"/>
                                        <p:tgtEl>
                                          <p:spTgt spid="45"/>
                                        </p:tgtEl>
                                      </p:cBhvr>
                                    </p:animEffect>
                                  </p:childTnLst>
                                </p:cTn>
                              </p:par>
                              <p:par>
                                <p:cTn id="32" presetID="16" presetClass="entr" presetSubtype="21"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barn(inVertical)">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fltVal val="0"/>
                                          </p:val>
                                        </p:tav>
                                        <p:tav tm="100000">
                                          <p:val>
                                            <p:strVal val="#ppt_w"/>
                                          </p:val>
                                        </p:tav>
                                      </p:tavLst>
                                    </p:anim>
                                    <p:anim calcmode="lin" valueType="num">
                                      <p:cBhvr>
                                        <p:cTn id="40" dur="500" fill="hold"/>
                                        <p:tgtEl>
                                          <p:spTgt spid="39"/>
                                        </p:tgtEl>
                                        <p:attrNameLst>
                                          <p:attrName>ppt_h</p:attrName>
                                        </p:attrNameLst>
                                      </p:cBhvr>
                                      <p:tavLst>
                                        <p:tav tm="0">
                                          <p:val>
                                            <p:fltVal val="0"/>
                                          </p:val>
                                        </p:tav>
                                        <p:tav tm="100000">
                                          <p:val>
                                            <p:strVal val="#ppt_h"/>
                                          </p:val>
                                        </p:tav>
                                      </p:tavLst>
                                    </p:anim>
                                    <p:animEffect transition="in" filter="fade">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ppt_w</p:attrName>
                                        </p:attrNameLst>
                                      </p:cBhvr>
                                      <p:tavLst>
                                        <p:tav tm="0">
                                          <p:val>
                                            <p:fltVal val="0"/>
                                          </p:val>
                                        </p:tav>
                                        <p:tav tm="100000">
                                          <p:val>
                                            <p:strVal val="#ppt_w"/>
                                          </p:val>
                                        </p:tav>
                                      </p:tavLst>
                                    </p:anim>
                                    <p:anim calcmode="lin" valueType="num">
                                      <p:cBhvr>
                                        <p:cTn id="47" dur="500" fill="hold"/>
                                        <p:tgtEl>
                                          <p:spTgt spid="40"/>
                                        </p:tgtEl>
                                        <p:attrNameLst>
                                          <p:attrName>ppt_h</p:attrName>
                                        </p:attrNameLst>
                                      </p:cBhvr>
                                      <p:tavLst>
                                        <p:tav tm="0">
                                          <p:val>
                                            <p:fltVal val="0"/>
                                          </p:val>
                                        </p:tav>
                                        <p:tav tm="100000">
                                          <p:val>
                                            <p:strVal val="#ppt_h"/>
                                          </p:val>
                                        </p:tav>
                                      </p:tavLst>
                                    </p:anim>
                                    <p:animEffect transition="in" filter="fade">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barn(inVertical)">
                                      <p:cBhvr>
                                        <p:cTn id="60" dur="500"/>
                                        <p:tgtEl>
                                          <p:spTgt spid="48"/>
                                        </p:tgtEl>
                                      </p:cBhvr>
                                    </p:animEffect>
                                  </p:childTnLst>
                                </p:cTn>
                              </p:par>
                              <p:par>
                                <p:cTn id="61" presetID="16" presetClass="entr" presetSubtype="21"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barn(inVertical)">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p:cTn id="68" dur="500" fill="hold"/>
                                        <p:tgtEl>
                                          <p:spTgt spid="46"/>
                                        </p:tgtEl>
                                        <p:attrNameLst>
                                          <p:attrName>ppt_w</p:attrName>
                                        </p:attrNameLst>
                                      </p:cBhvr>
                                      <p:tavLst>
                                        <p:tav tm="0">
                                          <p:val>
                                            <p:fltVal val="0"/>
                                          </p:val>
                                        </p:tav>
                                        <p:tav tm="100000">
                                          <p:val>
                                            <p:strVal val="#ppt_w"/>
                                          </p:val>
                                        </p:tav>
                                      </p:tavLst>
                                    </p:anim>
                                    <p:anim calcmode="lin" valueType="num">
                                      <p:cBhvr>
                                        <p:cTn id="69" dur="500" fill="hold"/>
                                        <p:tgtEl>
                                          <p:spTgt spid="46"/>
                                        </p:tgtEl>
                                        <p:attrNameLst>
                                          <p:attrName>ppt_h</p:attrName>
                                        </p:attrNameLst>
                                      </p:cBhvr>
                                      <p:tavLst>
                                        <p:tav tm="0">
                                          <p:val>
                                            <p:fltVal val="0"/>
                                          </p:val>
                                        </p:tav>
                                        <p:tav tm="100000">
                                          <p:val>
                                            <p:strVal val="#ppt_h"/>
                                          </p:val>
                                        </p:tav>
                                      </p:tavLst>
                                    </p:anim>
                                    <p:animEffect transition="in" filter="fad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p:cTn id="75" dur="500" fill="hold"/>
                                        <p:tgtEl>
                                          <p:spTgt spid="47"/>
                                        </p:tgtEl>
                                        <p:attrNameLst>
                                          <p:attrName>ppt_w</p:attrName>
                                        </p:attrNameLst>
                                      </p:cBhvr>
                                      <p:tavLst>
                                        <p:tav tm="0">
                                          <p:val>
                                            <p:fltVal val="0"/>
                                          </p:val>
                                        </p:tav>
                                        <p:tav tm="100000">
                                          <p:val>
                                            <p:strVal val="#ppt_w"/>
                                          </p:val>
                                        </p:tav>
                                      </p:tavLst>
                                    </p:anim>
                                    <p:anim calcmode="lin" valueType="num">
                                      <p:cBhvr>
                                        <p:cTn id="76" dur="500" fill="hold"/>
                                        <p:tgtEl>
                                          <p:spTgt spid="47"/>
                                        </p:tgtEl>
                                        <p:attrNameLst>
                                          <p:attrName>ppt_h</p:attrName>
                                        </p:attrNameLst>
                                      </p:cBhvr>
                                      <p:tavLst>
                                        <p:tav tm="0">
                                          <p:val>
                                            <p:fltVal val="0"/>
                                          </p:val>
                                        </p:tav>
                                        <p:tav tm="100000">
                                          <p:val>
                                            <p:strVal val="#ppt_h"/>
                                          </p:val>
                                        </p:tav>
                                      </p:tavLst>
                                    </p:anim>
                                    <p:animEffect transition="in" filter="fade">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nodeType="clickEffect">
                                  <p:stCondLst>
                                    <p:cond delay="0"/>
                                  </p:stCondLst>
                                  <p:childTnLst>
                                    <p:set>
                                      <p:cBhvr>
                                        <p:cTn id="81" dur="1" fill="hold">
                                          <p:stCondLst>
                                            <p:cond delay="0"/>
                                          </p:stCondLst>
                                        </p:cTn>
                                        <p:tgtEl>
                                          <p:spTgt spid="82"/>
                                        </p:tgtEl>
                                        <p:attrNameLst>
                                          <p:attrName>style.visibility</p:attrName>
                                        </p:attrNameLst>
                                      </p:cBhvr>
                                      <p:to>
                                        <p:strVal val="visible"/>
                                      </p:to>
                                    </p:set>
                                    <p:anim calcmode="lin" valueType="num">
                                      <p:cBhvr>
                                        <p:cTn id="82" dur="500" fill="hold"/>
                                        <p:tgtEl>
                                          <p:spTgt spid="82"/>
                                        </p:tgtEl>
                                        <p:attrNameLst>
                                          <p:attrName>ppt_w</p:attrName>
                                        </p:attrNameLst>
                                      </p:cBhvr>
                                      <p:tavLst>
                                        <p:tav tm="0">
                                          <p:val>
                                            <p:fltVal val="0"/>
                                          </p:val>
                                        </p:tav>
                                        <p:tav tm="100000">
                                          <p:val>
                                            <p:strVal val="#ppt_w"/>
                                          </p:val>
                                        </p:tav>
                                      </p:tavLst>
                                    </p:anim>
                                    <p:anim calcmode="lin" valueType="num">
                                      <p:cBhvr>
                                        <p:cTn id="83" dur="500" fill="hold"/>
                                        <p:tgtEl>
                                          <p:spTgt spid="82"/>
                                        </p:tgtEl>
                                        <p:attrNameLst>
                                          <p:attrName>ppt_h</p:attrName>
                                        </p:attrNameLst>
                                      </p:cBhvr>
                                      <p:tavLst>
                                        <p:tav tm="0">
                                          <p:val>
                                            <p:fltVal val="0"/>
                                          </p:val>
                                        </p:tav>
                                        <p:tav tm="100000">
                                          <p:val>
                                            <p:strVal val="#ppt_h"/>
                                          </p:val>
                                        </p:tav>
                                      </p:tavLst>
                                    </p:anim>
                                  </p:childTnLst>
                                </p:cTn>
                              </p:par>
                              <p:par>
                                <p:cTn id="84" presetID="23" presetClass="entr" presetSubtype="16"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 calcmode="lin" valueType="num">
                                      <p:cBhvr>
                                        <p:cTn id="86" dur="500" fill="hold"/>
                                        <p:tgtEl>
                                          <p:spTgt spid="80"/>
                                        </p:tgtEl>
                                        <p:attrNameLst>
                                          <p:attrName>ppt_w</p:attrName>
                                        </p:attrNameLst>
                                      </p:cBhvr>
                                      <p:tavLst>
                                        <p:tav tm="0">
                                          <p:val>
                                            <p:fltVal val="0"/>
                                          </p:val>
                                        </p:tav>
                                        <p:tav tm="100000">
                                          <p:val>
                                            <p:strVal val="#ppt_w"/>
                                          </p:val>
                                        </p:tav>
                                      </p:tavLst>
                                    </p:anim>
                                    <p:anim calcmode="lin" valueType="num">
                                      <p:cBhvr>
                                        <p:cTn id="87" dur="500" fill="hold"/>
                                        <p:tgtEl>
                                          <p:spTgt spid="80"/>
                                        </p:tgtEl>
                                        <p:attrNameLst>
                                          <p:attrName>ppt_h</p:attrName>
                                        </p:attrNameLst>
                                      </p:cBhvr>
                                      <p:tavLst>
                                        <p:tav tm="0">
                                          <p:val>
                                            <p:fltVal val="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51"/>
                                        </p:tgtEl>
                                        <p:attrNameLst>
                                          <p:attrName>style.visibility</p:attrName>
                                        </p:attrNameLst>
                                      </p:cBhvr>
                                      <p:to>
                                        <p:strVal val="visible"/>
                                      </p:to>
                                    </p:set>
                                    <p:anim calcmode="lin" valueType="num">
                                      <p:cBhvr>
                                        <p:cTn id="99" dur="500" fill="hold"/>
                                        <p:tgtEl>
                                          <p:spTgt spid="51"/>
                                        </p:tgtEl>
                                        <p:attrNameLst>
                                          <p:attrName>ppt_w</p:attrName>
                                        </p:attrNameLst>
                                      </p:cBhvr>
                                      <p:tavLst>
                                        <p:tav tm="0">
                                          <p:val>
                                            <p:fltVal val="0"/>
                                          </p:val>
                                        </p:tav>
                                        <p:tav tm="100000">
                                          <p:val>
                                            <p:strVal val="#ppt_w"/>
                                          </p:val>
                                        </p:tav>
                                      </p:tavLst>
                                    </p:anim>
                                    <p:anim calcmode="lin" valueType="num">
                                      <p:cBhvr>
                                        <p:cTn id="100" dur="500" fill="hold"/>
                                        <p:tgtEl>
                                          <p:spTgt spid="51"/>
                                        </p:tgtEl>
                                        <p:attrNameLst>
                                          <p:attrName>ppt_h</p:attrName>
                                        </p:attrNameLst>
                                      </p:cBhvr>
                                      <p:tavLst>
                                        <p:tav tm="0">
                                          <p:val>
                                            <p:fltVal val="0"/>
                                          </p:val>
                                        </p:tav>
                                        <p:tav tm="100000">
                                          <p:val>
                                            <p:strVal val="#ppt_h"/>
                                          </p:val>
                                        </p:tav>
                                      </p:tavLst>
                                    </p:anim>
                                    <p:animEffect transition="in" filter="fade">
                                      <p:cBhvr>
                                        <p:cTn id="101" dur="5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23" presetClass="entr" presetSubtype="16" fill="hold" nodeType="clickEffect">
                                  <p:stCondLst>
                                    <p:cond delay="0"/>
                                  </p:stCondLst>
                                  <p:childTnLst>
                                    <p:set>
                                      <p:cBhvr>
                                        <p:cTn id="105" dur="1" fill="hold">
                                          <p:stCondLst>
                                            <p:cond delay="0"/>
                                          </p:stCondLst>
                                        </p:cTn>
                                        <p:tgtEl>
                                          <p:spTgt spid="88"/>
                                        </p:tgtEl>
                                        <p:attrNameLst>
                                          <p:attrName>style.visibility</p:attrName>
                                        </p:attrNameLst>
                                      </p:cBhvr>
                                      <p:to>
                                        <p:strVal val="visible"/>
                                      </p:to>
                                    </p:set>
                                    <p:anim calcmode="lin" valueType="num">
                                      <p:cBhvr>
                                        <p:cTn id="106" dur="500" fill="hold"/>
                                        <p:tgtEl>
                                          <p:spTgt spid="88"/>
                                        </p:tgtEl>
                                        <p:attrNameLst>
                                          <p:attrName>ppt_w</p:attrName>
                                        </p:attrNameLst>
                                      </p:cBhvr>
                                      <p:tavLst>
                                        <p:tav tm="0">
                                          <p:val>
                                            <p:fltVal val="0"/>
                                          </p:val>
                                        </p:tav>
                                        <p:tav tm="100000">
                                          <p:val>
                                            <p:strVal val="#ppt_w"/>
                                          </p:val>
                                        </p:tav>
                                      </p:tavLst>
                                    </p:anim>
                                    <p:anim calcmode="lin" valueType="num">
                                      <p:cBhvr>
                                        <p:cTn id="107" dur="500" fill="hold"/>
                                        <p:tgtEl>
                                          <p:spTgt spid="88"/>
                                        </p:tgtEl>
                                        <p:attrNameLst>
                                          <p:attrName>ppt_h</p:attrName>
                                        </p:attrNameLst>
                                      </p:cBhvr>
                                      <p:tavLst>
                                        <p:tav tm="0">
                                          <p:val>
                                            <p:fltVal val="0"/>
                                          </p:val>
                                        </p:tav>
                                        <p:tav tm="100000">
                                          <p:val>
                                            <p:strVal val="#ppt_h"/>
                                          </p:val>
                                        </p:tav>
                                      </p:tavLst>
                                    </p:anim>
                                  </p:childTnLst>
                                </p:cTn>
                              </p:par>
                              <p:par>
                                <p:cTn id="108" presetID="23" presetClass="entr" presetSubtype="16" fill="hold" nodeType="withEffect">
                                  <p:stCondLst>
                                    <p:cond delay="0"/>
                                  </p:stCondLst>
                                  <p:childTnLst>
                                    <p:set>
                                      <p:cBhvr>
                                        <p:cTn id="109" dur="1" fill="hold">
                                          <p:stCondLst>
                                            <p:cond delay="0"/>
                                          </p:stCondLst>
                                        </p:cTn>
                                        <p:tgtEl>
                                          <p:spTgt spid="86"/>
                                        </p:tgtEl>
                                        <p:attrNameLst>
                                          <p:attrName>style.visibility</p:attrName>
                                        </p:attrNameLst>
                                      </p:cBhvr>
                                      <p:to>
                                        <p:strVal val="visible"/>
                                      </p:to>
                                    </p:set>
                                    <p:anim calcmode="lin" valueType="num">
                                      <p:cBhvr>
                                        <p:cTn id="110" dur="500" fill="hold"/>
                                        <p:tgtEl>
                                          <p:spTgt spid="86"/>
                                        </p:tgtEl>
                                        <p:attrNameLst>
                                          <p:attrName>ppt_w</p:attrName>
                                        </p:attrNameLst>
                                      </p:cBhvr>
                                      <p:tavLst>
                                        <p:tav tm="0">
                                          <p:val>
                                            <p:fltVal val="0"/>
                                          </p:val>
                                        </p:tav>
                                        <p:tav tm="100000">
                                          <p:val>
                                            <p:strVal val="#ppt_w"/>
                                          </p:val>
                                        </p:tav>
                                      </p:tavLst>
                                    </p:anim>
                                    <p:anim calcmode="lin" valueType="num">
                                      <p:cBhvr>
                                        <p:cTn id="111" dur="500" fill="hold"/>
                                        <p:tgtEl>
                                          <p:spTgt spid="86"/>
                                        </p:tgtEl>
                                        <p:attrNameLst>
                                          <p:attrName>ppt_h</p:attrName>
                                        </p:attrNameLst>
                                      </p:cBhvr>
                                      <p:tavLst>
                                        <p:tav tm="0">
                                          <p:val>
                                            <p:fltVal val="0"/>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p:cTn id="116" dur="500" fill="hold"/>
                                        <p:tgtEl>
                                          <p:spTgt spid="55"/>
                                        </p:tgtEl>
                                        <p:attrNameLst>
                                          <p:attrName>ppt_w</p:attrName>
                                        </p:attrNameLst>
                                      </p:cBhvr>
                                      <p:tavLst>
                                        <p:tav tm="0">
                                          <p:val>
                                            <p:fltVal val="0"/>
                                          </p:val>
                                        </p:tav>
                                        <p:tav tm="100000">
                                          <p:val>
                                            <p:strVal val="#ppt_w"/>
                                          </p:val>
                                        </p:tav>
                                      </p:tavLst>
                                    </p:anim>
                                    <p:anim calcmode="lin" valueType="num">
                                      <p:cBhvr>
                                        <p:cTn id="117" dur="500" fill="hold"/>
                                        <p:tgtEl>
                                          <p:spTgt spid="55"/>
                                        </p:tgtEl>
                                        <p:attrNameLst>
                                          <p:attrName>ppt_h</p:attrName>
                                        </p:attrNameLst>
                                      </p:cBhvr>
                                      <p:tavLst>
                                        <p:tav tm="0">
                                          <p:val>
                                            <p:fltVal val="0"/>
                                          </p:val>
                                        </p:tav>
                                        <p:tav tm="100000">
                                          <p:val>
                                            <p:strVal val="#ppt_h"/>
                                          </p:val>
                                        </p:tav>
                                      </p:tavLst>
                                    </p:anim>
                                    <p:animEffect transition="in" filter="fade">
                                      <p:cBhvr>
                                        <p:cTn id="118" dur="500"/>
                                        <p:tgtEl>
                                          <p:spTgt spid="55"/>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56"/>
                                        </p:tgtEl>
                                        <p:attrNameLst>
                                          <p:attrName>style.visibility</p:attrName>
                                        </p:attrNameLst>
                                      </p:cBhvr>
                                      <p:to>
                                        <p:strVal val="visible"/>
                                      </p:to>
                                    </p:set>
                                    <p:anim calcmode="lin" valueType="num">
                                      <p:cBhvr>
                                        <p:cTn id="123" dur="500" fill="hold"/>
                                        <p:tgtEl>
                                          <p:spTgt spid="56"/>
                                        </p:tgtEl>
                                        <p:attrNameLst>
                                          <p:attrName>ppt_w</p:attrName>
                                        </p:attrNameLst>
                                      </p:cBhvr>
                                      <p:tavLst>
                                        <p:tav tm="0">
                                          <p:val>
                                            <p:fltVal val="0"/>
                                          </p:val>
                                        </p:tav>
                                        <p:tav tm="100000">
                                          <p:val>
                                            <p:strVal val="#ppt_w"/>
                                          </p:val>
                                        </p:tav>
                                      </p:tavLst>
                                    </p:anim>
                                    <p:anim calcmode="lin" valueType="num">
                                      <p:cBhvr>
                                        <p:cTn id="124" dur="500" fill="hold"/>
                                        <p:tgtEl>
                                          <p:spTgt spid="56"/>
                                        </p:tgtEl>
                                        <p:attrNameLst>
                                          <p:attrName>ppt_h</p:attrName>
                                        </p:attrNameLst>
                                      </p:cBhvr>
                                      <p:tavLst>
                                        <p:tav tm="0">
                                          <p:val>
                                            <p:fltVal val="0"/>
                                          </p:val>
                                        </p:tav>
                                        <p:tav tm="100000">
                                          <p:val>
                                            <p:strVal val="#ppt_h"/>
                                          </p:val>
                                        </p:tav>
                                      </p:tavLst>
                                    </p:anim>
                                    <p:animEffect transition="in" filter="fade">
                                      <p:cBhvr>
                                        <p:cTn id="125" dur="500"/>
                                        <p:tgtEl>
                                          <p:spTgt spid="56"/>
                                        </p:tgtEl>
                                      </p:cBhvr>
                                    </p:animEffect>
                                  </p:childTnLst>
                                </p:cTn>
                              </p:par>
                            </p:childTnLst>
                          </p:cTn>
                        </p:par>
                      </p:childTnLst>
                    </p:cTn>
                  </p:par>
                  <p:par>
                    <p:cTn id="126" fill="hold">
                      <p:stCondLst>
                        <p:cond delay="indefinite"/>
                      </p:stCondLst>
                      <p:childTnLst>
                        <p:par>
                          <p:cTn id="127" fill="hold">
                            <p:stCondLst>
                              <p:cond delay="0"/>
                            </p:stCondLst>
                            <p:childTnLst>
                              <p:par>
                                <p:cTn id="128" presetID="23" presetClass="entr" presetSubtype="16" fill="hold" nodeType="clickEffect">
                                  <p:stCondLst>
                                    <p:cond delay="0"/>
                                  </p:stCondLst>
                                  <p:childTnLst>
                                    <p:set>
                                      <p:cBhvr>
                                        <p:cTn id="129" dur="1" fill="hold">
                                          <p:stCondLst>
                                            <p:cond delay="0"/>
                                          </p:stCondLst>
                                        </p:cTn>
                                        <p:tgtEl>
                                          <p:spTgt spid="5"/>
                                        </p:tgtEl>
                                        <p:attrNameLst>
                                          <p:attrName>style.visibility</p:attrName>
                                        </p:attrNameLst>
                                      </p:cBhvr>
                                      <p:to>
                                        <p:strVal val="visible"/>
                                      </p:to>
                                    </p:set>
                                    <p:anim calcmode="lin" valueType="num">
                                      <p:cBhvr>
                                        <p:cTn id="130" dur="500" fill="hold"/>
                                        <p:tgtEl>
                                          <p:spTgt spid="5"/>
                                        </p:tgtEl>
                                        <p:attrNameLst>
                                          <p:attrName>ppt_w</p:attrName>
                                        </p:attrNameLst>
                                      </p:cBhvr>
                                      <p:tavLst>
                                        <p:tav tm="0">
                                          <p:val>
                                            <p:fltVal val="0"/>
                                          </p:val>
                                        </p:tav>
                                        <p:tav tm="100000">
                                          <p:val>
                                            <p:strVal val="#ppt_w"/>
                                          </p:val>
                                        </p:tav>
                                      </p:tavLst>
                                    </p:anim>
                                    <p:anim calcmode="lin" valueType="num">
                                      <p:cBhvr>
                                        <p:cTn id="13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60"/>
                                        </p:tgtEl>
                                        <p:attrNameLst>
                                          <p:attrName>style.visibility</p:attrName>
                                        </p:attrNameLst>
                                      </p:cBhvr>
                                      <p:to>
                                        <p:strVal val="visible"/>
                                      </p:to>
                                    </p:set>
                                    <p:anim calcmode="lin" valueType="num">
                                      <p:cBhvr>
                                        <p:cTn id="136" dur="500" fill="hold"/>
                                        <p:tgtEl>
                                          <p:spTgt spid="60"/>
                                        </p:tgtEl>
                                        <p:attrNameLst>
                                          <p:attrName>ppt_w</p:attrName>
                                        </p:attrNameLst>
                                      </p:cBhvr>
                                      <p:tavLst>
                                        <p:tav tm="0">
                                          <p:val>
                                            <p:fltVal val="0"/>
                                          </p:val>
                                        </p:tav>
                                        <p:tav tm="100000">
                                          <p:val>
                                            <p:strVal val="#ppt_w"/>
                                          </p:val>
                                        </p:tav>
                                      </p:tavLst>
                                    </p:anim>
                                    <p:anim calcmode="lin" valueType="num">
                                      <p:cBhvr>
                                        <p:cTn id="137" dur="500" fill="hold"/>
                                        <p:tgtEl>
                                          <p:spTgt spid="60"/>
                                        </p:tgtEl>
                                        <p:attrNameLst>
                                          <p:attrName>ppt_h</p:attrName>
                                        </p:attrNameLst>
                                      </p:cBhvr>
                                      <p:tavLst>
                                        <p:tav tm="0">
                                          <p:val>
                                            <p:fltVal val="0"/>
                                          </p:val>
                                        </p:tav>
                                        <p:tav tm="100000">
                                          <p:val>
                                            <p:strVal val="#ppt_h"/>
                                          </p:val>
                                        </p:tav>
                                      </p:tavLst>
                                    </p:anim>
                                    <p:animEffect transition="in" filter="fade">
                                      <p:cBhvr>
                                        <p:cTn id="138" dur="500"/>
                                        <p:tgtEl>
                                          <p:spTgt spid="60"/>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grpId="0" nodeType="clickEffect">
                                  <p:stCondLst>
                                    <p:cond delay="0"/>
                                  </p:stCondLst>
                                  <p:childTnLst>
                                    <p:set>
                                      <p:cBhvr>
                                        <p:cTn id="142" dur="1" fill="hold">
                                          <p:stCondLst>
                                            <p:cond delay="0"/>
                                          </p:stCondLst>
                                        </p:cTn>
                                        <p:tgtEl>
                                          <p:spTgt spid="61"/>
                                        </p:tgtEl>
                                        <p:attrNameLst>
                                          <p:attrName>style.visibility</p:attrName>
                                        </p:attrNameLst>
                                      </p:cBhvr>
                                      <p:to>
                                        <p:strVal val="visible"/>
                                      </p:to>
                                    </p:set>
                                    <p:anim calcmode="lin" valueType="num">
                                      <p:cBhvr>
                                        <p:cTn id="143" dur="500" fill="hold"/>
                                        <p:tgtEl>
                                          <p:spTgt spid="61"/>
                                        </p:tgtEl>
                                        <p:attrNameLst>
                                          <p:attrName>ppt_w</p:attrName>
                                        </p:attrNameLst>
                                      </p:cBhvr>
                                      <p:tavLst>
                                        <p:tav tm="0">
                                          <p:val>
                                            <p:fltVal val="0"/>
                                          </p:val>
                                        </p:tav>
                                        <p:tav tm="100000">
                                          <p:val>
                                            <p:strVal val="#ppt_w"/>
                                          </p:val>
                                        </p:tav>
                                      </p:tavLst>
                                    </p:anim>
                                    <p:anim calcmode="lin" valueType="num">
                                      <p:cBhvr>
                                        <p:cTn id="144" dur="500" fill="hold"/>
                                        <p:tgtEl>
                                          <p:spTgt spid="61"/>
                                        </p:tgtEl>
                                        <p:attrNameLst>
                                          <p:attrName>ppt_h</p:attrName>
                                        </p:attrNameLst>
                                      </p:cBhvr>
                                      <p:tavLst>
                                        <p:tav tm="0">
                                          <p:val>
                                            <p:fltVal val="0"/>
                                          </p:val>
                                        </p:tav>
                                        <p:tav tm="100000">
                                          <p:val>
                                            <p:strVal val="#ppt_h"/>
                                          </p:val>
                                        </p:tav>
                                      </p:tavLst>
                                    </p:anim>
                                    <p:animEffect transition="in" filter="fade">
                                      <p:cBhvr>
                                        <p:cTn id="145" dur="500"/>
                                        <p:tgtEl>
                                          <p:spTgt spid="61"/>
                                        </p:tgtEl>
                                      </p:cBhvr>
                                    </p:animEffect>
                                  </p:childTnLst>
                                </p:cTn>
                              </p:par>
                            </p:childTnLst>
                          </p:cTn>
                        </p:par>
                      </p:childTnLst>
                    </p:cTn>
                  </p:par>
                  <p:par>
                    <p:cTn id="146" fill="hold">
                      <p:stCondLst>
                        <p:cond delay="indefinite"/>
                      </p:stCondLst>
                      <p:childTnLst>
                        <p:par>
                          <p:cTn id="147" fill="hold">
                            <p:stCondLst>
                              <p:cond delay="0"/>
                            </p:stCondLst>
                            <p:childTnLst>
                              <p:par>
                                <p:cTn id="148" presetID="23" presetClass="entr" presetSubtype="16" fill="hold" nodeType="clickEffect">
                                  <p:stCondLst>
                                    <p:cond delay="0"/>
                                  </p:stCondLst>
                                  <p:childTnLst>
                                    <p:set>
                                      <p:cBhvr>
                                        <p:cTn id="149" dur="1" fill="hold">
                                          <p:stCondLst>
                                            <p:cond delay="0"/>
                                          </p:stCondLst>
                                        </p:cTn>
                                        <p:tgtEl>
                                          <p:spTgt spid="6"/>
                                        </p:tgtEl>
                                        <p:attrNameLst>
                                          <p:attrName>style.visibility</p:attrName>
                                        </p:attrNameLst>
                                      </p:cBhvr>
                                      <p:to>
                                        <p:strVal val="visible"/>
                                      </p:to>
                                    </p:set>
                                    <p:anim calcmode="lin" valueType="num">
                                      <p:cBhvr>
                                        <p:cTn id="150" dur="500" fill="hold"/>
                                        <p:tgtEl>
                                          <p:spTgt spid="6"/>
                                        </p:tgtEl>
                                        <p:attrNameLst>
                                          <p:attrName>ppt_w</p:attrName>
                                        </p:attrNameLst>
                                      </p:cBhvr>
                                      <p:tavLst>
                                        <p:tav tm="0">
                                          <p:val>
                                            <p:fltVal val="0"/>
                                          </p:val>
                                        </p:tav>
                                        <p:tav tm="100000">
                                          <p:val>
                                            <p:strVal val="#ppt_w"/>
                                          </p:val>
                                        </p:tav>
                                      </p:tavLst>
                                    </p:anim>
                                    <p:anim calcmode="lin" valueType="num">
                                      <p:cBhvr>
                                        <p:cTn id="151"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65"/>
                                        </p:tgtEl>
                                        <p:attrNameLst>
                                          <p:attrName>style.visibility</p:attrName>
                                        </p:attrNameLst>
                                      </p:cBhvr>
                                      <p:to>
                                        <p:strVal val="visible"/>
                                      </p:to>
                                    </p:set>
                                    <p:anim calcmode="lin" valueType="num">
                                      <p:cBhvr>
                                        <p:cTn id="156" dur="500" fill="hold"/>
                                        <p:tgtEl>
                                          <p:spTgt spid="65"/>
                                        </p:tgtEl>
                                        <p:attrNameLst>
                                          <p:attrName>ppt_w</p:attrName>
                                        </p:attrNameLst>
                                      </p:cBhvr>
                                      <p:tavLst>
                                        <p:tav tm="0">
                                          <p:val>
                                            <p:fltVal val="0"/>
                                          </p:val>
                                        </p:tav>
                                        <p:tav tm="100000">
                                          <p:val>
                                            <p:strVal val="#ppt_w"/>
                                          </p:val>
                                        </p:tav>
                                      </p:tavLst>
                                    </p:anim>
                                    <p:anim calcmode="lin" valueType="num">
                                      <p:cBhvr>
                                        <p:cTn id="157" dur="500" fill="hold"/>
                                        <p:tgtEl>
                                          <p:spTgt spid="65"/>
                                        </p:tgtEl>
                                        <p:attrNameLst>
                                          <p:attrName>ppt_h</p:attrName>
                                        </p:attrNameLst>
                                      </p:cBhvr>
                                      <p:tavLst>
                                        <p:tav tm="0">
                                          <p:val>
                                            <p:fltVal val="0"/>
                                          </p:val>
                                        </p:tav>
                                        <p:tav tm="100000">
                                          <p:val>
                                            <p:strVal val="#ppt_h"/>
                                          </p:val>
                                        </p:tav>
                                      </p:tavLst>
                                    </p:anim>
                                    <p:animEffect transition="in" filter="fade">
                                      <p:cBhvr>
                                        <p:cTn id="158" dur="500"/>
                                        <p:tgtEl>
                                          <p:spTgt spid="65"/>
                                        </p:tgtEl>
                                      </p:cBhvr>
                                    </p:animEffect>
                                  </p:childTnLst>
                                </p:cTn>
                              </p:par>
                            </p:childTnLst>
                          </p:cTn>
                        </p:par>
                      </p:childTnLst>
                    </p:cTn>
                  </p:par>
                  <p:par>
                    <p:cTn id="159" fill="hold">
                      <p:stCondLst>
                        <p:cond delay="indefinite"/>
                      </p:stCondLst>
                      <p:childTnLst>
                        <p:par>
                          <p:cTn id="160" fill="hold">
                            <p:stCondLst>
                              <p:cond delay="0"/>
                            </p:stCondLst>
                            <p:childTnLst>
                              <p:par>
                                <p:cTn id="161" presetID="53" presetClass="entr" presetSubtype="16" fill="hold" grpId="0" nodeType="clickEffect">
                                  <p:stCondLst>
                                    <p:cond delay="0"/>
                                  </p:stCondLst>
                                  <p:childTnLst>
                                    <p:set>
                                      <p:cBhvr>
                                        <p:cTn id="162" dur="1" fill="hold">
                                          <p:stCondLst>
                                            <p:cond delay="0"/>
                                          </p:stCondLst>
                                        </p:cTn>
                                        <p:tgtEl>
                                          <p:spTgt spid="66"/>
                                        </p:tgtEl>
                                        <p:attrNameLst>
                                          <p:attrName>style.visibility</p:attrName>
                                        </p:attrNameLst>
                                      </p:cBhvr>
                                      <p:to>
                                        <p:strVal val="visible"/>
                                      </p:to>
                                    </p:set>
                                    <p:anim calcmode="lin" valueType="num">
                                      <p:cBhvr>
                                        <p:cTn id="163" dur="500" fill="hold"/>
                                        <p:tgtEl>
                                          <p:spTgt spid="66"/>
                                        </p:tgtEl>
                                        <p:attrNameLst>
                                          <p:attrName>ppt_w</p:attrName>
                                        </p:attrNameLst>
                                      </p:cBhvr>
                                      <p:tavLst>
                                        <p:tav tm="0">
                                          <p:val>
                                            <p:fltVal val="0"/>
                                          </p:val>
                                        </p:tav>
                                        <p:tav tm="100000">
                                          <p:val>
                                            <p:strVal val="#ppt_w"/>
                                          </p:val>
                                        </p:tav>
                                      </p:tavLst>
                                    </p:anim>
                                    <p:anim calcmode="lin" valueType="num">
                                      <p:cBhvr>
                                        <p:cTn id="164" dur="500" fill="hold"/>
                                        <p:tgtEl>
                                          <p:spTgt spid="66"/>
                                        </p:tgtEl>
                                        <p:attrNameLst>
                                          <p:attrName>ppt_h</p:attrName>
                                        </p:attrNameLst>
                                      </p:cBhvr>
                                      <p:tavLst>
                                        <p:tav tm="0">
                                          <p:val>
                                            <p:fltVal val="0"/>
                                          </p:val>
                                        </p:tav>
                                        <p:tav tm="100000">
                                          <p:val>
                                            <p:strVal val="#ppt_h"/>
                                          </p:val>
                                        </p:tav>
                                      </p:tavLst>
                                    </p:anim>
                                    <p:animEffect transition="in" filter="fade">
                                      <p:cBhvr>
                                        <p:cTn id="165" dur="500"/>
                                        <p:tgtEl>
                                          <p:spTgt spid="66"/>
                                        </p:tgtEl>
                                      </p:cBhvr>
                                    </p:animEffect>
                                  </p:childTnLst>
                                </p:cTn>
                              </p:par>
                            </p:childTnLst>
                          </p:cTn>
                        </p:par>
                      </p:childTnLst>
                    </p:cTn>
                  </p:par>
                  <p:par>
                    <p:cTn id="166" fill="hold">
                      <p:stCondLst>
                        <p:cond delay="indefinite"/>
                      </p:stCondLst>
                      <p:childTnLst>
                        <p:par>
                          <p:cTn id="167" fill="hold">
                            <p:stCondLst>
                              <p:cond delay="0"/>
                            </p:stCondLst>
                            <p:childTnLst>
                              <p:par>
                                <p:cTn id="168" presetID="6" presetClass="entr" presetSubtype="16" fill="hold" nodeType="clickEffect">
                                  <p:stCondLst>
                                    <p:cond delay="0"/>
                                  </p:stCondLst>
                                  <p:childTnLst>
                                    <p:set>
                                      <p:cBhvr>
                                        <p:cTn id="169" dur="1" fill="hold">
                                          <p:stCondLst>
                                            <p:cond delay="0"/>
                                          </p:stCondLst>
                                        </p:cTn>
                                        <p:tgtEl>
                                          <p:spTgt spid="71"/>
                                        </p:tgtEl>
                                        <p:attrNameLst>
                                          <p:attrName>style.visibility</p:attrName>
                                        </p:attrNameLst>
                                      </p:cBhvr>
                                      <p:to>
                                        <p:strVal val="visible"/>
                                      </p:to>
                                    </p:set>
                                    <p:animEffect transition="in" filter="circle(in)">
                                      <p:cBhvr>
                                        <p:cTn id="170" dur="2000"/>
                                        <p:tgtEl>
                                          <p:spTgt spid="71"/>
                                        </p:tgtEl>
                                      </p:cBhvr>
                                    </p:animEffect>
                                  </p:childTnLst>
                                </p:cTn>
                              </p:par>
                              <p:par>
                                <p:cTn id="171" presetID="6" presetClass="entr" presetSubtype="16" fill="hold" nodeType="withEffect">
                                  <p:stCondLst>
                                    <p:cond delay="0"/>
                                  </p:stCondLst>
                                  <p:childTnLst>
                                    <p:set>
                                      <p:cBhvr>
                                        <p:cTn id="172" dur="1" fill="hold">
                                          <p:stCondLst>
                                            <p:cond delay="0"/>
                                          </p:stCondLst>
                                        </p:cTn>
                                        <p:tgtEl>
                                          <p:spTgt spid="77"/>
                                        </p:tgtEl>
                                        <p:attrNameLst>
                                          <p:attrName>style.visibility</p:attrName>
                                        </p:attrNameLst>
                                      </p:cBhvr>
                                      <p:to>
                                        <p:strVal val="visible"/>
                                      </p:to>
                                    </p:set>
                                    <p:animEffect transition="in" filter="circle(in)">
                                      <p:cBhvr>
                                        <p:cTn id="173" dur="2000"/>
                                        <p:tgtEl>
                                          <p:spTgt spid="77"/>
                                        </p:tgtEl>
                                      </p:cBhvr>
                                    </p:animEffect>
                                  </p:childTnLst>
                                </p:cTn>
                              </p:par>
                              <p:par>
                                <p:cTn id="174" presetID="6" presetClass="entr" presetSubtype="16" fill="hold" nodeType="withEffect">
                                  <p:stCondLst>
                                    <p:cond delay="0"/>
                                  </p:stCondLst>
                                  <p:childTnLst>
                                    <p:set>
                                      <p:cBhvr>
                                        <p:cTn id="175" dur="1" fill="hold">
                                          <p:stCondLst>
                                            <p:cond delay="0"/>
                                          </p:stCondLst>
                                        </p:cTn>
                                        <p:tgtEl>
                                          <p:spTgt spid="72"/>
                                        </p:tgtEl>
                                        <p:attrNameLst>
                                          <p:attrName>style.visibility</p:attrName>
                                        </p:attrNameLst>
                                      </p:cBhvr>
                                      <p:to>
                                        <p:strVal val="visible"/>
                                      </p:to>
                                    </p:set>
                                    <p:animEffect transition="in" filter="circle(in)">
                                      <p:cBhvr>
                                        <p:cTn id="176" dur="2000"/>
                                        <p:tgtEl>
                                          <p:spTgt spid="72"/>
                                        </p:tgtEl>
                                      </p:cBhvr>
                                    </p:animEffect>
                                  </p:childTnLst>
                                </p:cTn>
                              </p:par>
                              <p:par>
                                <p:cTn id="177" presetID="6" presetClass="entr" presetSubtype="16" fill="hold" nodeType="withEffect">
                                  <p:stCondLst>
                                    <p:cond delay="0"/>
                                  </p:stCondLst>
                                  <p:childTnLst>
                                    <p:set>
                                      <p:cBhvr>
                                        <p:cTn id="178" dur="1" fill="hold">
                                          <p:stCondLst>
                                            <p:cond delay="0"/>
                                          </p:stCondLst>
                                        </p:cTn>
                                        <p:tgtEl>
                                          <p:spTgt spid="76"/>
                                        </p:tgtEl>
                                        <p:attrNameLst>
                                          <p:attrName>style.visibility</p:attrName>
                                        </p:attrNameLst>
                                      </p:cBhvr>
                                      <p:to>
                                        <p:strVal val="visible"/>
                                      </p:to>
                                    </p:set>
                                    <p:animEffect transition="in" filter="circle(in)">
                                      <p:cBhvr>
                                        <p:cTn id="179" dur="2000"/>
                                        <p:tgtEl>
                                          <p:spTgt spid="76"/>
                                        </p:tgtEl>
                                      </p:cBhvr>
                                    </p:animEffect>
                                  </p:childTnLst>
                                </p:cTn>
                              </p:par>
                              <p:par>
                                <p:cTn id="180" presetID="6" presetClass="entr" presetSubtype="16" fill="hold" nodeType="withEffect">
                                  <p:stCondLst>
                                    <p:cond delay="0"/>
                                  </p:stCondLst>
                                  <p:childTnLst>
                                    <p:set>
                                      <p:cBhvr>
                                        <p:cTn id="181" dur="1" fill="hold">
                                          <p:stCondLst>
                                            <p:cond delay="0"/>
                                          </p:stCondLst>
                                        </p:cTn>
                                        <p:tgtEl>
                                          <p:spTgt spid="73"/>
                                        </p:tgtEl>
                                        <p:attrNameLst>
                                          <p:attrName>style.visibility</p:attrName>
                                        </p:attrNameLst>
                                      </p:cBhvr>
                                      <p:to>
                                        <p:strVal val="visible"/>
                                      </p:to>
                                    </p:set>
                                    <p:animEffect transition="in" filter="circle(in)">
                                      <p:cBhvr>
                                        <p:cTn id="182" dur="2000"/>
                                        <p:tgtEl>
                                          <p:spTgt spid="73"/>
                                        </p:tgtEl>
                                      </p:cBhvr>
                                    </p:animEffect>
                                  </p:childTnLst>
                                </p:cTn>
                              </p:par>
                              <p:par>
                                <p:cTn id="183" presetID="6" presetClass="entr" presetSubtype="16" fill="hold" nodeType="withEffect">
                                  <p:stCondLst>
                                    <p:cond delay="0"/>
                                  </p:stCondLst>
                                  <p:childTnLst>
                                    <p:set>
                                      <p:cBhvr>
                                        <p:cTn id="184" dur="1" fill="hold">
                                          <p:stCondLst>
                                            <p:cond delay="0"/>
                                          </p:stCondLst>
                                        </p:cTn>
                                        <p:tgtEl>
                                          <p:spTgt spid="75"/>
                                        </p:tgtEl>
                                        <p:attrNameLst>
                                          <p:attrName>style.visibility</p:attrName>
                                        </p:attrNameLst>
                                      </p:cBhvr>
                                      <p:to>
                                        <p:strVal val="visible"/>
                                      </p:to>
                                    </p:set>
                                    <p:animEffect transition="in" filter="circle(in)">
                                      <p:cBhvr>
                                        <p:cTn id="185" dur="2000"/>
                                        <p:tgtEl>
                                          <p:spTgt spid="75"/>
                                        </p:tgtEl>
                                      </p:cBhvr>
                                    </p:animEffect>
                                  </p:childTnLst>
                                </p:cTn>
                              </p:par>
                              <p:par>
                                <p:cTn id="186" presetID="6" presetClass="entr" presetSubtype="16" fill="hold" nodeType="withEffect">
                                  <p:stCondLst>
                                    <p:cond delay="0"/>
                                  </p:stCondLst>
                                  <p:childTnLst>
                                    <p:set>
                                      <p:cBhvr>
                                        <p:cTn id="187" dur="1" fill="hold">
                                          <p:stCondLst>
                                            <p:cond delay="0"/>
                                          </p:stCondLst>
                                        </p:cTn>
                                        <p:tgtEl>
                                          <p:spTgt spid="74"/>
                                        </p:tgtEl>
                                        <p:attrNameLst>
                                          <p:attrName>style.visibility</p:attrName>
                                        </p:attrNameLst>
                                      </p:cBhvr>
                                      <p:to>
                                        <p:strVal val="visible"/>
                                      </p:to>
                                    </p:set>
                                    <p:animEffect transition="in" filter="circle(in)">
                                      <p:cBhvr>
                                        <p:cTn id="188" dur="2000"/>
                                        <p:tgtEl>
                                          <p:spTgt spid="74"/>
                                        </p:tgtEl>
                                      </p:cBhvr>
                                    </p:animEffect>
                                  </p:childTnLst>
                                </p:cTn>
                              </p:par>
                              <p:par>
                                <p:cTn id="189" presetID="6" presetClass="entr" presetSubtype="16" fill="hold" grpId="0" nodeType="withEffect">
                                  <p:stCondLst>
                                    <p:cond delay="0"/>
                                  </p:stCondLst>
                                  <p:childTnLst>
                                    <p:set>
                                      <p:cBhvr>
                                        <p:cTn id="190" dur="1" fill="hold">
                                          <p:stCondLst>
                                            <p:cond delay="0"/>
                                          </p:stCondLst>
                                        </p:cTn>
                                        <p:tgtEl>
                                          <p:spTgt spid="70"/>
                                        </p:tgtEl>
                                        <p:attrNameLst>
                                          <p:attrName>style.visibility</p:attrName>
                                        </p:attrNameLst>
                                      </p:cBhvr>
                                      <p:to>
                                        <p:strVal val="visible"/>
                                      </p:to>
                                    </p:set>
                                    <p:animEffect transition="in" filter="circle(in)">
                                      <p:cBhvr>
                                        <p:cTn id="191"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2" grpId="0" animBg="1"/>
      <p:bldP spid="55" grpId="0" animBg="1"/>
      <p:bldP spid="56" grpId="0" animBg="1"/>
      <p:bldP spid="60" grpId="0" animBg="1"/>
      <p:bldP spid="61" grpId="0" animBg="1"/>
      <p:bldP spid="65" grpId="0" animBg="1"/>
      <p:bldP spid="66" grpId="0" animBg="1"/>
      <p:bldP spid="70" grpId="0" animBg="1"/>
      <p:bldP spid="78" grpId="0" animBg="1"/>
      <p:bldP spid="46" grpId="0" animBg="1"/>
      <p:bldP spid="50" grpId="0" animBg="1"/>
      <p:bldP spid="51" grpId="0" animBg="1"/>
      <p:bldP spid="4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bwMode="auto">
          <a:xfrm>
            <a:off x="84138" y="990600"/>
            <a:ext cx="9753600" cy="1168417"/>
          </a:xfrm>
          <a:prstGeom prst="roundRect">
            <a:avLst>
              <a:gd name="adj" fmla="val 5283"/>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spcBef>
                <a:spcPts val="0"/>
              </a:spcBef>
            </a:pPr>
            <a:r>
              <a:rPr lang="en-US" sz="2400" dirty="0">
                <a:solidFill>
                  <a:srgbClr val="000000"/>
                </a:solidFill>
                <a:latin typeface="VNI-Swiss-Condense"/>
              </a:rPr>
              <a:t>MQH </a:t>
            </a:r>
            <a:r>
              <a:rPr lang="en-US" sz="2400" dirty="0" err="1">
                <a:solidFill>
                  <a:srgbClr val="000000"/>
                </a:solidFill>
                <a:latin typeface="VNI-Swiss-Condense"/>
              </a:rPr>
              <a:t>giöõa</a:t>
            </a:r>
            <a:r>
              <a:rPr lang="en-US" sz="2400" dirty="0">
                <a:solidFill>
                  <a:srgbClr val="000000"/>
                </a:solidFill>
                <a:latin typeface="VNI-Swiss-Condense"/>
              </a:rPr>
              <a:t> </a:t>
            </a:r>
            <a:r>
              <a:rPr lang="en-US" sz="2400" dirty="0" err="1">
                <a:solidFill>
                  <a:srgbClr val="800000"/>
                </a:solidFill>
                <a:latin typeface="VNI-Swiss-Condense"/>
                <a:cs typeface="Arial" pitchFamily="34" charset="0"/>
              </a:rPr>
              <a:t>noäi</a:t>
            </a:r>
            <a:r>
              <a:rPr lang="en-US" sz="2400" dirty="0">
                <a:solidFill>
                  <a:srgbClr val="800000"/>
                </a:solidFill>
                <a:latin typeface="VNI-Swiss-Condense"/>
                <a:cs typeface="Arial" pitchFamily="34" charset="0"/>
              </a:rPr>
              <a:t> dung </a:t>
            </a:r>
            <a:r>
              <a:rPr lang="en-US" sz="2400" dirty="0" err="1">
                <a:solidFill>
                  <a:srgbClr val="800000"/>
                </a:solidFill>
                <a:latin typeface="VNI-Swiss-Condense"/>
                <a:cs typeface="Arial" pitchFamily="34" charset="0"/>
              </a:rPr>
              <a:t>vaät</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chaát</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kyõ</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thuaät</a:t>
            </a:r>
            <a:r>
              <a:rPr lang="en-US" sz="2400" dirty="0">
                <a:solidFill>
                  <a:srgbClr val="800000"/>
                </a:solidFill>
                <a:latin typeface="VNI-Swiss-Condense"/>
                <a:cs typeface="Arial" pitchFamily="34" charset="0"/>
              </a:rPr>
              <a:t> </a:t>
            </a:r>
            <a:r>
              <a:rPr lang="en-US" sz="2400" dirty="0" err="1">
                <a:solidFill>
                  <a:srgbClr val="000000"/>
                </a:solidFill>
                <a:latin typeface="VNI-Swiss-Condense"/>
                <a:cs typeface="Arial" pitchFamily="34" charset="0"/>
              </a:rPr>
              <a:t>va</a:t>
            </a:r>
            <a:r>
              <a:rPr lang="en-US" sz="2400" dirty="0" err="1">
                <a:solidFill>
                  <a:srgbClr val="800000"/>
                </a:solidFill>
                <a:latin typeface="VNI-Swiss-Condense"/>
                <a:cs typeface="Arial" pitchFamily="34" charset="0"/>
              </a:rPr>
              <a:t>ø</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hình</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thöùc</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kinh</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teá</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xaõ</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hoäi</a:t>
            </a:r>
            <a:r>
              <a:rPr lang="en-US" sz="2400" dirty="0">
                <a:solidFill>
                  <a:srgbClr val="800000"/>
                </a:solidFill>
                <a:latin typeface="VNI-Swiss-Condense"/>
                <a:cs typeface="Arial" pitchFamily="34" charset="0"/>
              </a:rPr>
              <a:t> </a:t>
            </a:r>
            <a:r>
              <a:rPr lang="en-US" sz="2400" dirty="0" err="1">
                <a:solidFill>
                  <a:srgbClr val="000066"/>
                </a:solidFill>
                <a:latin typeface="VNI-Swiss-Condense"/>
                <a:cs typeface="Arial" pitchFamily="34" charset="0"/>
              </a:rPr>
              <a:t>cuûa</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quùa</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trình</a:t>
            </a:r>
            <a:r>
              <a:rPr lang="en-US" sz="2400" dirty="0">
                <a:solidFill>
                  <a:srgbClr val="000066"/>
                </a:solidFill>
                <a:latin typeface="VNI-Swiss-Condense"/>
                <a:cs typeface="Arial" pitchFamily="34" charset="0"/>
              </a:rPr>
              <a:t> SX; MQH </a:t>
            </a:r>
            <a:r>
              <a:rPr lang="en-US" sz="2400" dirty="0" err="1">
                <a:solidFill>
                  <a:srgbClr val="800000"/>
                </a:solidFill>
                <a:latin typeface="VNI-Swiss-Condense"/>
                <a:cs typeface="Arial" pitchFamily="34" charset="0"/>
              </a:rPr>
              <a:t>thoáng</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nhaát</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vaø</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ñaáu</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tranh</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cuûa</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caùc</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maët</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ñoái</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laäp</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treân</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cô</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sôû</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quyeát</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ñònh</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cuûa</a:t>
            </a:r>
            <a:r>
              <a:rPr lang="en-US" sz="2400" dirty="0">
                <a:solidFill>
                  <a:srgbClr val="000066"/>
                </a:solidFill>
                <a:latin typeface="VNI-Swiss-Condense"/>
                <a:cs typeface="Arial" pitchFamily="34" charset="0"/>
              </a:rPr>
              <a:t> LLSX, </a:t>
            </a:r>
            <a:r>
              <a:rPr lang="en-US" sz="2400" dirty="0" err="1">
                <a:solidFill>
                  <a:srgbClr val="000066"/>
                </a:solidFill>
                <a:latin typeface="VNI-Swiss-Condense"/>
                <a:cs typeface="Arial" pitchFamily="34" charset="0"/>
              </a:rPr>
              <a:t>taïo</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thaønh</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nguoàn</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goác</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ñoäng</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löïc</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cô</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baûn</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cuûa</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quaù</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trình</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vaän</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ñoäng</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phaùt</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trieån</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cuûa</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caùc</a:t>
            </a:r>
            <a:r>
              <a:rPr lang="en-US" sz="2400" dirty="0">
                <a:solidFill>
                  <a:srgbClr val="000066"/>
                </a:solidFill>
                <a:latin typeface="VNI-Swiss-Condense"/>
                <a:cs typeface="Arial" pitchFamily="34" charset="0"/>
              </a:rPr>
              <a:t> PTSX </a:t>
            </a:r>
            <a:r>
              <a:rPr lang="en-US" sz="2400" dirty="0" err="1">
                <a:solidFill>
                  <a:srgbClr val="000066"/>
                </a:solidFill>
                <a:latin typeface="VNI-Swiss-Condense"/>
                <a:cs typeface="Arial" pitchFamily="34" charset="0"/>
              </a:rPr>
              <a:t>trong</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lòch</a:t>
            </a:r>
            <a:r>
              <a:rPr lang="en-US" sz="2400" dirty="0">
                <a:solidFill>
                  <a:srgbClr val="000066"/>
                </a:solidFill>
                <a:latin typeface="VNI-Swiss-Condense"/>
                <a:cs typeface="Arial" pitchFamily="34" charset="0"/>
              </a:rPr>
              <a:t> </a:t>
            </a:r>
            <a:r>
              <a:rPr lang="en-US" sz="2400" dirty="0" err="1">
                <a:solidFill>
                  <a:srgbClr val="000066"/>
                </a:solidFill>
                <a:latin typeface="VNI-Swiss-Condense"/>
                <a:cs typeface="Arial" pitchFamily="34" charset="0"/>
              </a:rPr>
              <a:t>söû</a:t>
            </a:r>
            <a:r>
              <a:rPr lang="en-US" sz="2400" dirty="0">
                <a:solidFill>
                  <a:srgbClr val="000066"/>
                </a:solidFill>
                <a:latin typeface="VNI-Swiss-Condense"/>
                <a:cs typeface="Arial" pitchFamily="34" charset="0"/>
              </a:rPr>
              <a:t> </a:t>
            </a:r>
            <a:endParaRPr lang="en-US" sz="2400" dirty="0">
              <a:solidFill>
                <a:srgbClr val="000000"/>
              </a:solidFill>
              <a:latin typeface="VNI-Swiss-Condense"/>
            </a:endParaRPr>
          </a:p>
        </p:txBody>
      </p:sp>
      <p:sp>
        <p:nvSpPr>
          <p:cNvPr id="25" name="Rounded Rectangle 24"/>
          <p:cNvSpPr/>
          <p:nvPr/>
        </p:nvSpPr>
        <p:spPr bwMode="auto">
          <a:xfrm>
            <a:off x="45500" y="2607207"/>
            <a:ext cx="2248437" cy="837780"/>
          </a:xfrm>
          <a:prstGeom prst="roundRect">
            <a:avLst>
              <a:gd name="adj" fmla="val 5328"/>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600"/>
              </a:spcBef>
              <a:spcAft>
                <a:spcPts val="0"/>
              </a:spcAft>
              <a:defRPr/>
            </a:pPr>
            <a:r>
              <a:rPr lang="en-US" sz="2400" b="1">
                <a:solidFill>
                  <a:srgbClr val="800000"/>
                </a:solidFill>
                <a:latin typeface="VN-NTime" pitchFamily="2" charset="0"/>
                <a:cs typeface="Arial" pitchFamily="34" charset="0"/>
              </a:rPr>
              <a:t>LLSX-QHSX thoáng nhaát</a:t>
            </a:r>
            <a:endParaRPr lang="en-US" sz="2400" b="1" dirty="0">
              <a:solidFill>
                <a:srgbClr val="800000"/>
              </a:solidFill>
              <a:latin typeface="VN-NTime" pitchFamily="2" charset="0"/>
              <a:cs typeface="Arial" pitchFamily="34" charset="0"/>
            </a:endParaRPr>
          </a:p>
        </p:txBody>
      </p:sp>
      <p:sp>
        <p:nvSpPr>
          <p:cNvPr id="27" name="Rounded Rectangle 26"/>
          <p:cNvSpPr/>
          <p:nvPr/>
        </p:nvSpPr>
        <p:spPr bwMode="auto">
          <a:xfrm>
            <a:off x="2370137" y="2412802"/>
            <a:ext cx="7483210" cy="1226593"/>
          </a:xfrm>
          <a:prstGeom prst="roundRect">
            <a:avLst>
              <a:gd name="adj" fmla="val 8120"/>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2">
              <a:spcBef>
                <a:spcPts val="600"/>
              </a:spcBef>
              <a:tabLst>
                <a:tab pos="1371600" algn="l"/>
              </a:tabLst>
              <a:defRPr/>
            </a:pPr>
            <a:r>
              <a:rPr lang="en-US" sz="2400" b="1">
                <a:solidFill>
                  <a:srgbClr val="000000"/>
                </a:solidFill>
                <a:latin typeface="VN-NTime" pitchFamily="2" charset="0"/>
                <a:cs typeface="Arial" pitchFamily="34" charset="0"/>
              </a:rPr>
              <a:t>LLSX laø </a:t>
            </a:r>
            <a:r>
              <a:rPr lang="en-US" sz="2400" b="1">
                <a:solidFill>
                  <a:srgbClr val="0000CC"/>
                </a:solidFill>
                <a:latin typeface="VN-NTime" pitchFamily="2" charset="0"/>
                <a:cs typeface="Arial" pitchFamily="34" charset="0"/>
              </a:rPr>
              <a:t>noäi dung vaät chaát kyõ thuaät</a:t>
            </a:r>
            <a:r>
              <a:rPr lang="en-US" sz="2400" b="1">
                <a:solidFill>
                  <a:srgbClr val="000000"/>
                </a:solidFill>
                <a:latin typeface="VN-NTime" pitchFamily="2" charset="0"/>
                <a:cs typeface="Arial" pitchFamily="34" charset="0"/>
              </a:rPr>
              <a:t>, coøn QHSX laø </a:t>
            </a:r>
            <a:r>
              <a:rPr lang="en-US" sz="2400" b="1">
                <a:solidFill>
                  <a:srgbClr val="0000CC"/>
                </a:solidFill>
                <a:latin typeface="VN-NTime" pitchFamily="2" charset="0"/>
                <a:cs typeface="Arial" pitchFamily="34" charset="0"/>
              </a:rPr>
              <a:t>hình thöùc kinh teá xaõ hoäi </a:t>
            </a:r>
            <a:r>
              <a:rPr lang="en-US" sz="2400">
                <a:solidFill>
                  <a:srgbClr val="000000"/>
                </a:solidFill>
                <a:latin typeface="VN-NTime" pitchFamily="2" charset="0"/>
                <a:cs typeface="Arial" pitchFamily="34" charset="0"/>
              </a:rPr>
              <a:t>cuûa</a:t>
            </a:r>
            <a:r>
              <a:rPr lang="en-US" sz="2400" b="1">
                <a:solidFill>
                  <a:srgbClr val="000000"/>
                </a:solidFill>
                <a:latin typeface="VN-NTime" pitchFamily="2" charset="0"/>
                <a:cs typeface="Arial" pitchFamily="34" charset="0"/>
              </a:rPr>
              <a:t> quaù trình SX. Söï thoáng nhaát cuûa chuùng ñaûm baûo cho quaù trình SX ñöôïc dieãn ra lieân tuïc. </a:t>
            </a:r>
            <a:endParaRPr lang="en-US" sz="2400" b="1" dirty="0">
              <a:solidFill>
                <a:srgbClr val="000000"/>
              </a:solidFill>
              <a:latin typeface="VN-NTime" pitchFamily="2" charset="0"/>
              <a:cs typeface="Arial" pitchFamily="34" charset="0"/>
            </a:endParaRPr>
          </a:p>
        </p:txBody>
      </p:sp>
      <p:sp>
        <p:nvSpPr>
          <p:cNvPr id="30" name="Rounded Rectangle 29"/>
          <p:cNvSpPr/>
          <p:nvPr/>
        </p:nvSpPr>
        <p:spPr bwMode="auto">
          <a:xfrm>
            <a:off x="59453" y="3997012"/>
            <a:ext cx="2248437" cy="837780"/>
          </a:xfrm>
          <a:prstGeom prst="roundRect">
            <a:avLst>
              <a:gd name="adj" fmla="val 5328"/>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600"/>
              </a:spcBef>
              <a:spcAft>
                <a:spcPts val="0"/>
              </a:spcAft>
              <a:defRPr/>
            </a:pPr>
            <a:r>
              <a:rPr lang="en-US" sz="2400" b="1">
                <a:solidFill>
                  <a:srgbClr val="800000"/>
                </a:solidFill>
                <a:latin typeface="VN-NTime" pitchFamily="2" charset="0"/>
                <a:cs typeface="Arial" pitchFamily="34" charset="0"/>
              </a:rPr>
              <a:t>LLSX quyeát ñònh QHSX</a:t>
            </a:r>
            <a:endParaRPr lang="en-US" sz="2400" b="1" dirty="0">
              <a:solidFill>
                <a:srgbClr val="800000"/>
              </a:solidFill>
              <a:latin typeface="VN-NTime" pitchFamily="2" charset="0"/>
              <a:cs typeface="Arial" pitchFamily="34" charset="0"/>
            </a:endParaRPr>
          </a:p>
        </p:txBody>
      </p:sp>
      <p:sp>
        <p:nvSpPr>
          <p:cNvPr id="31" name="Rounded Rectangle 30"/>
          <p:cNvSpPr/>
          <p:nvPr/>
        </p:nvSpPr>
        <p:spPr bwMode="auto">
          <a:xfrm>
            <a:off x="2384090" y="3802607"/>
            <a:ext cx="7483210" cy="1226593"/>
          </a:xfrm>
          <a:prstGeom prst="roundRect">
            <a:avLst>
              <a:gd name="adj" fmla="val 3920"/>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2">
              <a:spcBef>
                <a:spcPts val="0"/>
              </a:spcBef>
              <a:tabLst>
                <a:tab pos="1371600" algn="l"/>
              </a:tabLst>
              <a:defRPr/>
            </a:pPr>
            <a:r>
              <a:rPr lang="en-US" sz="2400" b="1" spc="-20">
                <a:solidFill>
                  <a:srgbClr val="000000"/>
                </a:solidFill>
                <a:latin typeface="VN-NTime" pitchFamily="2" charset="0"/>
                <a:cs typeface="Arial" pitchFamily="34" charset="0"/>
              </a:rPr>
              <a:t>Töông öùng vôùi trình ñoä phaùt trieån cuûa mình, maø LLSX </a:t>
            </a:r>
            <a:r>
              <a:rPr lang="en-US" sz="2400" spc="-20">
                <a:solidFill>
                  <a:srgbClr val="000000"/>
                </a:solidFill>
                <a:latin typeface="VN-NTime" pitchFamily="2" charset="0"/>
                <a:cs typeface="Arial" pitchFamily="34" charset="0"/>
              </a:rPr>
              <a:t>(ND) </a:t>
            </a:r>
            <a:r>
              <a:rPr lang="en-US" sz="2400" b="1" spc="-20">
                <a:solidFill>
                  <a:srgbClr val="0000CC"/>
                </a:solidFill>
                <a:latin typeface="VN-NTime" pitchFamily="2" charset="0"/>
                <a:cs typeface="Arial" pitchFamily="34" charset="0"/>
              </a:rPr>
              <a:t>ñoøi hoûi </a:t>
            </a:r>
            <a:r>
              <a:rPr lang="en-US" sz="2400" b="1" spc="-20">
                <a:solidFill>
                  <a:srgbClr val="000000"/>
                </a:solidFill>
                <a:latin typeface="VN-NTime" pitchFamily="2" charset="0"/>
                <a:cs typeface="Arial" pitchFamily="34" charset="0"/>
              </a:rPr>
              <a:t>caû ba loaïi QHSX </a:t>
            </a:r>
            <a:r>
              <a:rPr lang="en-US" sz="2400" spc="-20">
                <a:solidFill>
                  <a:srgbClr val="000000"/>
                </a:solidFill>
                <a:latin typeface="VN-NTime" pitchFamily="2" charset="0"/>
                <a:cs typeface="Arial" pitchFamily="34" charset="0"/>
              </a:rPr>
              <a:t>(HT) </a:t>
            </a:r>
            <a:r>
              <a:rPr lang="en-US" sz="2400" b="1" spc="-20">
                <a:solidFill>
                  <a:srgbClr val="0000CC"/>
                </a:solidFill>
                <a:latin typeface="VN-NTime" pitchFamily="2" charset="0"/>
                <a:cs typeface="Arial" pitchFamily="34" charset="0"/>
              </a:rPr>
              <a:t>phaûi phuø hôïp vôùi noù </a:t>
            </a:r>
            <a:r>
              <a:rPr lang="en-US" sz="2400" b="1" spc="-20">
                <a:solidFill>
                  <a:srgbClr val="000000"/>
                </a:solidFill>
                <a:latin typeface="VN-NTime" pitchFamily="2" charset="0"/>
                <a:cs typeface="Arial" pitchFamily="34" charset="0"/>
              </a:rPr>
              <a:t>ñeå noù ñöôïc khai thaùc, söû duïng &amp; tieáp tuïc phaùt trieån</a:t>
            </a:r>
            <a:r>
              <a:rPr lang="en-US" sz="2400" b="1">
                <a:solidFill>
                  <a:srgbClr val="000000"/>
                </a:solidFill>
                <a:latin typeface="VN-NTime" pitchFamily="2" charset="0"/>
                <a:cs typeface="Arial" pitchFamily="34" charset="0"/>
              </a:rPr>
              <a:t>.</a:t>
            </a:r>
            <a:endParaRPr lang="en-US" sz="2200" b="1" dirty="0">
              <a:solidFill>
                <a:srgbClr val="000000"/>
              </a:solidFill>
              <a:latin typeface="VN-NTime" pitchFamily="2" charset="0"/>
              <a:cs typeface="Arial" pitchFamily="34" charset="0"/>
            </a:endParaRPr>
          </a:p>
        </p:txBody>
      </p:sp>
      <p:sp>
        <p:nvSpPr>
          <p:cNvPr id="32" name="Rounded Rectangle 31"/>
          <p:cNvSpPr/>
          <p:nvPr/>
        </p:nvSpPr>
        <p:spPr bwMode="auto">
          <a:xfrm>
            <a:off x="66157" y="5368613"/>
            <a:ext cx="2248437" cy="837780"/>
          </a:xfrm>
          <a:prstGeom prst="roundRect">
            <a:avLst>
              <a:gd name="adj" fmla="val 5328"/>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600"/>
              </a:spcBef>
              <a:spcAft>
                <a:spcPts val="0"/>
              </a:spcAft>
              <a:defRPr/>
            </a:pPr>
            <a:r>
              <a:rPr lang="en-US" sz="2400" b="1">
                <a:solidFill>
                  <a:srgbClr val="800000"/>
                </a:solidFill>
                <a:latin typeface="VN-NTime" pitchFamily="2" charset="0"/>
                <a:cs typeface="Arial" pitchFamily="34" charset="0"/>
              </a:rPr>
              <a:t>QHSX taùc ñoäng ñeán LLSX</a:t>
            </a:r>
            <a:endParaRPr lang="en-US" sz="2400" b="1" dirty="0">
              <a:solidFill>
                <a:srgbClr val="800000"/>
              </a:solidFill>
              <a:latin typeface="VN-NTime" pitchFamily="2" charset="0"/>
              <a:cs typeface="Arial" pitchFamily="34" charset="0"/>
            </a:endParaRPr>
          </a:p>
        </p:txBody>
      </p:sp>
      <p:sp>
        <p:nvSpPr>
          <p:cNvPr id="33" name="Rounded Rectangle 32"/>
          <p:cNvSpPr/>
          <p:nvPr/>
        </p:nvSpPr>
        <p:spPr bwMode="auto">
          <a:xfrm>
            <a:off x="2390794" y="5174208"/>
            <a:ext cx="7483210" cy="1226593"/>
          </a:xfrm>
          <a:prstGeom prst="roundRect">
            <a:avLst>
              <a:gd name="adj" fmla="val 3920"/>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2">
              <a:spcBef>
                <a:spcPts val="0"/>
              </a:spcBef>
              <a:tabLst>
                <a:tab pos="1371600" algn="l"/>
              </a:tabLst>
              <a:defRPr/>
            </a:pPr>
            <a:r>
              <a:rPr lang="en-US" sz="2400" b="1">
                <a:solidFill>
                  <a:srgbClr val="000000"/>
                </a:solidFill>
                <a:latin typeface="VN-NTime" pitchFamily="2" charset="0"/>
                <a:cs typeface="Arial" pitchFamily="34" charset="0"/>
              </a:rPr>
              <a:t>QHSX </a:t>
            </a:r>
            <a:r>
              <a:rPr lang="en-US" sz="2400">
                <a:solidFill>
                  <a:srgbClr val="000000"/>
                </a:solidFill>
                <a:latin typeface="VN-NTime" pitchFamily="2" charset="0"/>
                <a:cs typeface="Arial" pitchFamily="34" charset="0"/>
              </a:rPr>
              <a:t>(HT) </a:t>
            </a:r>
            <a:r>
              <a:rPr lang="en-US" sz="2400" b="1">
                <a:solidFill>
                  <a:srgbClr val="000000"/>
                </a:solidFill>
                <a:latin typeface="VN-NTime" pitchFamily="2" charset="0"/>
                <a:cs typeface="Arial" pitchFamily="34" charset="0"/>
              </a:rPr>
              <a:t>taùc ñoäng </a:t>
            </a:r>
            <a:r>
              <a:rPr lang="en-US" sz="2400" b="1">
                <a:solidFill>
                  <a:srgbClr val="0000CC"/>
                </a:solidFill>
                <a:latin typeface="VN-NTime" pitchFamily="2" charset="0"/>
                <a:cs typeface="Arial" pitchFamily="34" charset="0"/>
              </a:rPr>
              <a:t>thuùc ñaåy (tích cöïc) </a:t>
            </a:r>
            <a:r>
              <a:rPr lang="en-US" sz="2400" b="1">
                <a:solidFill>
                  <a:srgbClr val="000000"/>
                </a:solidFill>
                <a:latin typeface="VN-NTime" pitchFamily="2" charset="0"/>
                <a:cs typeface="Arial" pitchFamily="34" charset="0"/>
              </a:rPr>
              <a:t>hay </a:t>
            </a:r>
            <a:r>
              <a:rPr lang="en-US" sz="2400" b="1">
                <a:solidFill>
                  <a:srgbClr val="0000CC"/>
                </a:solidFill>
                <a:latin typeface="VN-NTime" pitchFamily="2" charset="0"/>
                <a:cs typeface="Arial" pitchFamily="34" charset="0"/>
              </a:rPr>
              <a:t>kìm haõm (tieâu cöïc) </a:t>
            </a:r>
            <a:r>
              <a:rPr lang="en-US" sz="2400" b="1">
                <a:solidFill>
                  <a:srgbClr val="000000"/>
                </a:solidFill>
                <a:latin typeface="VN-NTime" pitchFamily="2" charset="0"/>
                <a:cs typeface="Arial" pitchFamily="34" charset="0"/>
              </a:rPr>
              <a:t>ñeán LLSX </a:t>
            </a:r>
            <a:r>
              <a:rPr lang="en-US" sz="2400">
                <a:solidFill>
                  <a:srgbClr val="000000"/>
                </a:solidFill>
                <a:latin typeface="VN-NTime" pitchFamily="2" charset="0"/>
                <a:cs typeface="Arial" pitchFamily="34" charset="0"/>
              </a:rPr>
              <a:t>(ND) </a:t>
            </a:r>
            <a:r>
              <a:rPr lang="en-US" sz="2400" b="1">
                <a:solidFill>
                  <a:srgbClr val="000000"/>
                </a:solidFill>
                <a:latin typeface="VN-NTime" pitchFamily="2" charset="0"/>
                <a:cs typeface="Arial" pitchFamily="34" charset="0"/>
              </a:rPr>
              <a:t>khi noù </a:t>
            </a:r>
            <a:r>
              <a:rPr lang="en-US" sz="2400" b="1">
                <a:solidFill>
                  <a:srgbClr val="0000CC"/>
                </a:solidFill>
                <a:latin typeface="VN-NTime" pitchFamily="2" charset="0"/>
                <a:cs typeface="Arial" pitchFamily="34" charset="0"/>
              </a:rPr>
              <a:t>phuø hôïp </a:t>
            </a:r>
            <a:r>
              <a:rPr lang="en-US" sz="2400" b="1">
                <a:solidFill>
                  <a:srgbClr val="000000"/>
                </a:solidFill>
                <a:latin typeface="VN-NTime" pitchFamily="2" charset="0"/>
                <a:cs typeface="Arial" pitchFamily="34" charset="0"/>
              </a:rPr>
              <a:t>hay </a:t>
            </a:r>
            <a:r>
              <a:rPr lang="en-US" sz="2400" b="1">
                <a:solidFill>
                  <a:srgbClr val="0000CC"/>
                </a:solidFill>
                <a:latin typeface="VN-NTime" pitchFamily="2" charset="0"/>
                <a:cs typeface="Arial" pitchFamily="34" charset="0"/>
              </a:rPr>
              <a:t>khoâng phuø hôïp</a:t>
            </a:r>
            <a:r>
              <a:rPr lang="en-US" sz="2400" b="1">
                <a:solidFill>
                  <a:srgbClr val="000000"/>
                </a:solidFill>
                <a:latin typeface="VN-NTime" pitchFamily="2" charset="0"/>
                <a:cs typeface="Arial" pitchFamily="34" charset="0"/>
              </a:rPr>
              <a:t> vôùi trình ñoä phaùt trieån cuûa LLSX.</a:t>
            </a:r>
            <a:endParaRPr lang="en-US" sz="2200" b="1" dirty="0">
              <a:solidFill>
                <a:srgbClr val="000000"/>
              </a:solidFill>
              <a:latin typeface="VN-NTime" pitchFamily="2" charset="0"/>
              <a:cs typeface="Arial" pitchFamily="34" charset="0"/>
            </a:endParaRPr>
          </a:p>
        </p:txBody>
      </p:sp>
      <p:sp>
        <p:nvSpPr>
          <p:cNvPr id="11"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a)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solidFill>
                  <a:srgbClr val="FFFFFF"/>
                </a:solidFill>
                <a:latin typeface="VN-NTime" pitchFamily="2" charset="0"/>
              </a:rPr>
              <a:t>löïc</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endParaRPr lang="en-US" sz="2400" b="1" dirty="0">
              <a:solidFill>
                <a:srgbClr val="FFFFFF"/>
              </a:solidFill>
              <a:latin typeface="VN-NTime" pitchFamily="2" charset="0"/>
            </a:endParaRPr>
          </a:p>
        </p:txBody>
      </p:sp>
      <p:sp>
        <p:nvSpPr>
          <p:cNvPr id="1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3678547055"/>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arn(inVertic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7" grpId="0" animBg="1"/>
      <p:bldP spid="30" grpId="0" animBg="1"/>
      <p:bldP spid="31" grpId="0" animBg="1"/>
      <p:bldP spid="32" grpId="0" animBg="1"/>
      <p:bldP spid="3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141537" y="970656"/>
            <a:ext cx="7696200" cy="4452796"/>
          </a:xfrm>
          <a:prstGeom prst="roundRect">
            <a:avLst>
              <a:gd name="adj" fmla="val 1885"/>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6538" lvl="2" indent="-236538">
              <a:spcBef>
                <a:spcPts val="600"/>
              </a:spcBef>
              <a:buFont typeface="Wingdings" pitchFamily="2" charset="2"/>
              <a:buChar char="§"/>
              <a:tabLst>
                <a:tab pos="1371600" algn="l"/>
              </a:tabLst>
              <a:defRPr/>
            </a:pPr>
            <a:r>
              <a:rPr lang="en-US" sz="2400" b="1" dirty="0" err="1">
                <a:solidFill>
                  <a:srgbClr val="000000"/>
                </a:solidFill>
                <a:latin typeface="VN-NTime" pitchFamily="2" charset="0"/>
                <a:cs typeface="Arial" pitchFamily="34" charset="0"/>
              </a:rPr>
              <a:t>Tính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oån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ñònh</a:t>
            </a:r>
            <a:r>
              <a:rPr lang="en-US" sz="2400" b="1" dirty="0">
                <a:solidFill>
                  <a:srgbClr val="000000"/>
                </a:solidFill>
                <a:latin typeface="VN-NTime" pitchFamily="2" charset="0"/>
                <a:cs typeface="Arial" pitchFamily="34" charset="0"/>
              </a:rPr>
              <a:t> &amp; </a:t>
            </a:r>
            <a:r>
              <a:rPr lang="en-US" sz="2400" b="1" dirty="0" err="1">
                <a:solidFill>
                  <a:srgbClr val="000000"/>
                </a:solidFill>
                <a:latin typeface="VN-NTime" pitchFamily="2" charset="0"/>
                <a:cs typeface="Arial" pitchFamily="34" charset="0"/>
              </a:rPr>
              <a:t>phuø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hôïp</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thoáng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QHSX </a:t>
            </a:r>
            <a:r>
              <a:rPr lang="en-US" sz="2400" b="1" dirty="0" err="1">
                <a:solidFill>
                  <a:srgbClr val="000000"/>
                </a:solidFill>
                <a:latin typeface="VN-NTime" pitchFamily="2" charset="0"/>
                <a:cs typeface="Arial" pitchFamily="34" charset="0"/>
              </a:rPr>
              <a:t>taïo</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ñieàu</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kieän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cho</a:t>
            </a:r>
            <a:r>
              <a:rPr lang="en-US" sz="2400" b="1" dirty="0">
                <a:solidFill>
                  <a:srgbClr val="000000"/>
                </a:solidFill>
                <a:latin typeface="VN-NTime" pitchFamily="2" charset="0"/>
                <a:cs typeface="Arial" pitchFamily="34" charset="0"/>
              </a:rPr>
              <a:t> LLSX </a:t>
            </a:r>
            <a:r>
              <a:rPr lang="en-US" sz="2400" b="1" dirty="0" err="1">
                <a:solidFill>
                  <a:srgbClr val="000000"/>
                </a:solidFill>
                <a:latin typeface="VN-NTime" pitchFamily="2" charset="0"/>
                <a:cs typeface="Arial" pitchFamily="34" charset="0"/>
              </a:rPr>
              <a:t>phaùt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trieån</a:t>
            </a:r>
            <a:r>
              <a:rPr lang="en-US" sz="2400" b="1" dirty="0">
                <a:solidFill>
                  <a:srgbClr val="000000"/>
                </a:solidFill>
                <a:latin typeface="VN-NTime" pitchFamily="2" charset="0"/>
                <a:cs typeface="Arial" pitchFamily="34" charset="0"/>
              </a:rPr>
              <a:t>;</a:t>
            </a:r>
          </a:p>
          <a:p>
            <a:pPr marL="236538" lvl="2" indent="-236538">
              <a:spcBef>
                <a:spcPts val="600"/>
              </a:spcBef>
              <a:buFont typeface="Wingdings" pitchFamily="2" charset="2"/>
              <a:buChar char="§"/>
              <a:tabLst>
                <a:tab pos="1371600" algn="l"/>
              </a:tabLst>
              <a:defRPr/>
            </a:pPr>
            <a:r>
              <a:rPr lang="en-US" sz="2400" b="1" dirty="0" err="1">
                <a:solidFill>
                  <a:srgbClr val="000000"/>
                </a:solidFill>
                <a:latin typeface="VN-NTime" pitchFamily="2" charset="0"/>
                <a:cs typeface="Arial" pitchFamily="34" charset="0"/>
                <a:sym typeface="Wingdings"/>
              </a:rPr>
              <a:t>Söï</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phaùt</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trieån</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cuûa</a:t>
            </a:r>
            <a:r>
              <a:rPr lang="en-US" sz="2400" b="1" dirty="0">
                <a:solidFill>
                  <a:srgbClr val="000000"/>
                </a:solidFill>
                <a:latin typeface="VN-NTime" pitchFamily="2" charset="0"/>
                <a:cs typeface="Arial" pitchFamily="34" charset="0"/>
                <a:sym typeface="Wingdings"/>
              </a:rPr>
              <a:t> LLSX </a:t>
            </a:r>
            <a:r>
              <a:rPr lang="en-US" sz="2400" b="1" dirty="0" err="1">
                <a:solidFill>
                  <a:srgbClr val="000000"/>
                </a:solidFill>
                <a:latin typeface="VN-NTime" pitchFamily="2" charset="0"/>
                <a:cs typeface="Arial" pitchFamily="34" charset="0"/>
                <a:sym typeface="Wingdings"/>
              </a:rPr>
              <a:t>seõ</a:t>
            </a:r>
            <a:r>
              <a:rPr lang="en-US" sz="2400" b="1" dirty="0">
                <a:solidFill>
                  <a:srgbClr val="000000"/>
                </a:solidFill>
                <a:latin typeface="VN-NTime" pitchFamily="2" charset="0"/>
                <a:cs typeface="Arial" pitchFamily="34" charset="0"/>
                <a:sym typeface="Wingdings"/>
              </a:rPr>
              <a:t> </a:t>
            </a:r>
            <a:r>
              <a:rPr lang="pt-BR" sz="2400" b="1" dirty="0">
                <a:solidFill>
                  <a:srgbClr val="000000"/>
                </a:solidFill>
                <a:latin typeface="VN-NTime" pitchFamily="2" charset="0"/>
                <a:cs typeface="Arial" pitchFamily="34" charset="0"/>
                <a:sym typeface="Webdings"/>
              </a:rPr>
              <a:t>phaù vôõ tính thoáng nhaát,</a:t>
            </a:r>
            <a:r>
              <a:rPr lang="en-US" sz="2400" b="1" dirty="0">
                <a:solidFill>
                  <a:srgbClr val="000000"/>
                </a:solidFill>
                <a:latin typeface="VN-NTime" pitchFamily="2" charset="0"/>
                <a:cs typeface="Arial" pitchFamily="34" charset="0"/>
                <a:sym typeface="Webdings"/>
              </a:rPr>
              <a:t> </a:t>
            </a:r>
            <a:r>
              <a:rPr lang="pt-BR" sz="2400" b="1" dirty="0">
                <a:solidFill>
                  <a:srgbClr val="000000"/>
                </a:solidFill>
                <a:latin typeface="VN-NTime" pitchFamily="2" charset="0"/>
                <a:cs typeface="Arial" pitchFamily="34" charset="0"/>
                <a:sym typeface="Webdings"/>
              </a:rPr>
              <a:t>ñöa QHSX töø hình thöùc phuø hôïp </a:t>
            </a:r>
            <a:r>
              <a:rPr lang="pt-BR" sz="2400" dirty="0">
                <a:solidFill>
                  <a:srgbClr val="0000CC"/>
                </a:solidFill>
                <a:latin typeface="VN-NTime" pitchFamily="2" charset="0"/>
                <a:cs typeface="Arial" pitchFamily="34" charset="0"/>
                <a:sym typeface="Webdings"/>
              </a:rPr>
              <a:t>(thuùc ñaåy) </a:t>
            </a:r>
            <a:r>
              <a:rPr lang="pt-BR" sz="2400" b="1" dirty="0">
                <a:solidFill>
                  <a:srgbClr val="000000"/>
                </a:solidFill>
                <a:latin typeface="VN-NTime" pitchFamily="2" charset="0"/>
                <a:cs typeface="Arial" pitchFamily="34" charset="0"/>
                <a:sym typeface="Webdings"/>
              </a:rPr>
              <a:t>sang </a:t>
            </a:r>
            <a:r>
              <a:rPr lang="en-US" sz="2400" b="1" dirty="0" err="1">
                <a:solidFill>
                  <a:srgbClr val="000000"/>
                </a:solidFill>
                <a:latin typeface="VN-NTime" pitchFamily="2" charset="0"/>
                <a:cs typeface="Arial" pitchFamily="34" charset="0"/>
              </a:rPr>
              <a:t>khoâng</a:t>
            </a:r>
            <a:r>
              <a:rPr lang="en-US" sz="2400" b="1" dirty="0">
                <a:solidFill>
                  <a:srgbClr val="000000"/>
                </a:solidFill>
                <a:latin typeface="VN-NTime" pitchFamily="2" charset="0"/>
                <a:cs typeface="Arial" pitchFamily="34" charset="0"/>
              </a:rPr>
              <a:t> </a:t>
            </a:r>
            <a:r>
              <a:rPr lang="pt-BR" sz="2400" b="1" dirty="0">
                <a:solidFill>
                  <a:srgbClr val="000000"/>
                </a:solidFill>
                <a:latin typeface="VN-NTime" pitchFamily="2" charset="0"/>
                <a:cs typeface="Arial" pitchFamily="34" charset="0"/>
                <a:sym typeface="Webdings"/>
              </a:rPr>
              <a:t>phuø hôïp </a:t>
            </a:r>
            <a:r>
              <a:rPr lang="pt-BR" sz="2400" dirty="0">
                <a:solidFill>
                  <a:srgbClr val="0000CC"/>
                </a:solidFill>
                <a:latin typeface="VN-NTime" pitchFamily="2" charset="0"/>
                <a:cs typeface="Arial" pitchFamily="34" charset="0"/>
                <a:sym typeface="Webdings"/>
              </a:rPr>
              <a:t>(kìm haõm) </a:t>
            </a:r>
            <a:r>
              <a:rPr lang="pt-BR" sz="2400" b="1" dirty="0">
                <a:solidFill>
                  <a:srgbClr val="000000"/>
                </a:solidFill>
                <a:latin typeface="VN-NTime" pitchFamily="2" charset="0"/>
                <a:cs typeface="Arial" pitchFamily="34" charset="0"/>
                <a:sym typeface="Webdings"/>
              </a:rPr>
              <a:t>söï phaùt trieån</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cuûa</a:t>
            </a:r>
            <a:r>
              <a:rPr lang="pt-BR" sz="2400" b="1" dirty="0">
                <a:solidFill>
                  <a:srgbClr val="000000"/>
                </a:solidFill>
                <a:latin typeface="VN-NTime" pitchFamily="2" charset="0"/>
                <a:cs typeface="Arial" pitchFamily="34" charset="0"/>
                <a:sym typeface="Webdings"/>
              </a:rPr>
              <a:t> LLSX;</a:t>
            </a:r>
          </a:p>
          <a:p>
            <a:pPr marL="236538" lvl="2" indent="-236538">
              <a:spcBef>
                <a:spcPts val="600"/>
              </a:spcBef>
              <a:buFont typeface="Wingdings" pitchFamily="2" charset="2"/>
              <a:buChar char="§"/>
              <a:tabLst>
                <a:tab pos="1371600" algn="l"/>
              </a:tabLst>
              <a:defRPr/>
            </a:pPr>
            <a:r>
              <a:rPr lang="en-US" sz="2400" b="1" dirty="0" err="1">
                <a:solidFill>
                  <a:srgbClr val="000000"/>
                </a:solidFill>
                <a:latin typeface="VN-NTime" pitchFamily="2" charset="0"/>
                <a:cs typeface="Arial" pitchFamily="34" charset="0"/>
                <a:sym typeface="Wingdings"/>
              </a:rPr>
              <a:t>Maâu</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thuaãn</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giöõa</a:t>
            </a:r>
            <a:r>
              <a:rPr lang="en-US" sz="2400" b="1" dirty="0">
                <a:solidFill>
                  <a:srgbClr val="000000"/>
                </a:solidFill>
                <a:latin typeface="VN-NTime" pitchFamily="2" charset="0"/>
                <a:cs typeface="Arial" pitchFamily="34" charset="0"/>
                <a:sym typeface="Wingdings"/>
              </a:rPr>
              <a:t> LLSX &amp; QHSX </a:t>
            </a:r>
            <a:r>
              <a:rPr lang="en-US" sz="2400" b="1" dirty="0" err="1">
                <a:solidFill>
                  <a:srgbClr val="000000"/>
                </a:solidFill>
                <a:latin typeface="VN-NTime" pitchFamily="2" charset="0"/>
                <a:cs typeface="Arial" pitchFamily="34" charset="0"/>
                <a:sym typeface="Wingdings"/>
              </a:rPr>
              <a:t>xuaát</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hieän</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vaø</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ngaøy</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caøng</a:t>
            </a:r>
            <a:r>
              <a:rPr lang="en-US" sz="2400" b="1" dirty="0">
                <a:solidFill>
                  <a:srgbClr val="000000"/>
                </a:solidFill>
                <a:latin typeface="VN-NTime" pitchFamily="2" charset="0"/>
                <a:cs typeface="Arial" pitchFamily="34" charset="0"/>
                <a:sym typeface="Wingdings"/>
              </a:rPr>
              <a:t> gay </a:t>
            </a:r>
            <a:r>
              <a:rPr lang="en-US" sz="2400" b="1" dirty="0" err="1">
                <a:solidFill>
                  <a:srgbClr val="000000"/>
                </a:solidFill>
                <a:latin typeface="VN-NTime" pitchFamily="2" charset="0"/>
                <a:cs typeface="Arial" pitchFamily="34" charset="0"/>
                <a:sym typeface="Wingdings"/>
              </a:rPr>
              <a:t>gaét</a:t>
            </a:r>
            <a:r>
              <a:rPr lang="en-US" sz="2400" b="1" dirty="0">
                <a:solidFill>
                  <a:srgbClr val="000000"/>
                </a:solidFill>
                <a:latin typeface="VN-NTime" pitchFamily="2" charset="0"/>
                <a:cs typeface="Arial" pitchFamily="34" charset="0"/>
                <a:sym typeface="Wingdings"/>
              </a:rPr>
              <a:t>; </a:t>
            </a:r>
          </a:p>
          <a:p>
            <a:pPr marL="236538" lvl="2" indent="-236538">
              <a:spcBef>
                <a:spcPts val="600"/>
              </a:spcBef>
              <a:buFont typeface="Wingdings" pitchFamily="2" charset="2"/>
              <a:buChar char="§"/>
              <a:tabLst>
                <a:tab pos="1371600" algn="l"/>
              </a:tabLst>
              <a:defRPr/>
            </a:pPr>
            <a:r>
              <a:rPr lang="en-US" sz="2400" b="1" dirty="0" err="1">
                <a:solidFill>
                  <a:srgbClr val="000000"/>
                </a:solidFill>
                <a:latin typeface="VN-NTime" pitchFamily="2" charset="0"/>
                <a:cs typeface="Arial" pitchFamily="34" charset="0"/>
              </a:rPr>
              <a:t>Nhôø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vaøo</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cuoäc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caùch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maïng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kinh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teá</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sym typeface="Wingdings"/>
              </a:rPr>
              <a:t>maâu</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thuaãn</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sym typeface="Wingdings"/>
              </a:rPr>
              <a:t>naøy</a:t>
            </a:r>
            <a:r>
              <a:rPr lang="en-US" sz="2400" b="1" dirty="0">
                <a:solidFill>
                  <a:srgbClr val="000000"/>
                </a:solidFill>
                <a:latin typeface="VN-NTime" pitchFamily="2" charset="0"/>
                <a:cs typeface="Arial" pitchFamily="34" charset="0"/>
                <a:sym typeface="Wingdings"/>
              </a:rPr>
              <a:t> </a:t>
            </a:r>
            <a:r>
              <a:rPr lang="en-US" sz="2400" b="1" dirty="0" err="1">
                <a:solidFill>
                  <a:srgbClr val="000000"/>
                </a:solidFill>
                <a:latin typeface="VN-NTime" pitchFamily="2" charset="0"/>
                <a:cs typeface="Arial" pitchFamily="34" charset="0"/>
              </a:rPr>
              <a:t>ñöôïc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giaûi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quyeát</a:t>
            </a:r>
            <a:r>
              <a:rPr lang="en-US" sz="2400" b="1" dirty="0">
                <a:solidFill>
                  <a:srgbClr val="000000"/>
                </a:solidFill>
                <a:latin typeface="VN-NTime" pitchFamily="2" charset="0"/>
                <a:cs typeface="Arial" pitchFamily="34" charset="0"/>
              </a:rPr>
              <a:t>, QHSX </a:t>
            </a:r>
            <a:r>
              <a:rPr lang="en-US" sz="2400" b="1" dirty="0" err="1">
                <a:solidFill>
                  <a:srgbClr val="000000"/>
                </a:solidFill>
                <a:latin typeface="VN-NTime" pitchFamily="2" charset="0"/>
                <a:cs typeface="Arial" pitchFamily="34" charset="0"/>
              </a:rPr>
              <a:t>cuõ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bò</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xoaù</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boû</a:t>
            </a:r>
            <a:r>
              <a:rPr lang="en-US" sz="2400" b="1" dirty="0">
                <a:solidFill>
                  <a:srgbClr val="000000"/>
                </a:solidFill>
                <a:latin typeface="VN-NTime" pitchFamily="2" charset="0"/>
                <a:cs typeface="Arial" pitchFamily="34" charset="0"/>
              </a:rPr>
              <a:t>, QHSX </a:t>
            </a:r>
            <a:r>
              <a:rPr lang="en-US" sz="2400" b="1" dirty="0" err="1">
                <a:solidFill>
                  <a:srgbClr val="000000"/>
                </a:solidFill>
                <a:latin typeface="VN-NTime" pitchFamily="2" charset="0"/>
                <a:cs typeface="Arial" pitchFamily="34" charset="0"/>
              </a:rPr>
              <a:t>môùi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ñöôïc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xaây</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döïng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phuø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hôïp</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vôùi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trình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ñoä</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môùi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LLSX.</a:t>
            </a:r>
          </a:p>
          <a:p>
            <a:pPr marL="236538" lvl="2" indent="-236538">
              <a:spcBef>
                <a:spcPts val="600"/>
              </a:spcBef>
              <a:buFont typeface="Wingdings" pitchFamily="2" charset="2"/>
              <a:buChar char="§"/>
              <a:tabLst>
                <a:tab pos="1371600" algn="l"/>
              </a:tabLst>
              <a:defRPr/>
            </a:pPr>
            <a:r>
              <a:rPr lang="en-US" sz="2400" b="1" dirty="0">
                <a:solidFill>
                  <a:srgbClr val="000000"/>
                </a:solidFill>
                <a:latin typeface="VN-NTime" pitchFamily="2" charset="0"/>
                <a:cs typeface="Arial" pitchFamily="34" charset="0"/>
              </a:rPr>
              <a:t>LLSX </a:t>
            </a:r>
            <a:r>
              <a:rPr lang="en-US" sz="2400" b="1" dirty="0" err="1">
                <a:solidFill>
                  <a:srgbClr val="000000"/>
                </a:solidFill>
                <a:latin typeface="VN-NTime" pitchFamily="2" charset="0"/>
                <a:cs typeface="Arial" pitchFamily="34" charset="0"/>
              </a:rPr>
              <a:t>laïi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tieáp</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tuïc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phaùt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trieån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trong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moät</a:t>
            </a:r>
            <a:r>
              <a:rPr lang="en-US" sz="2400" b="1" dirty="0">
                <a:solidFill>
                  <a:srgbClr val="000000"/>
                </a:solidFill>
                <a:latin typeface="VN-NTime" pitchFamily="2" charset="0"/>
                <a:cs typeface="Arial" pitchFamily="34" charset="0"/>
              </a:rPr>
              <a:t> PTSX </a:t>
            </a:r>
            <a:r>
              <a:rPr lang="en-US" sz="2400" b="1" dirty="0" err="1">
                <a:solidFill>
                  <a:srgbClr val="000000"/>
                </a:solidFill>
                <a:latin typeface="VN-NTime" pitchFamily="2" charset="0"/>
                <a:cs typeface="Arial" pitchFamily="34" charset="0"/>
              </a:rPr>
              <a:t>môùi</a:t>
            </a:r>
            <a:r>
              <a:rPr lang="en-US" sz="2400" b="1" dirty="0">
                <a:solidFill>
                  <a:srgbClr val="000000"/>
                </a:solidFill>
                <a:latin typeface="VN-NTime" pitchFamily="2" charset="0"/>
                <a:cs typeface="Arial" pitchFamily="34" charset="0"/>
              </a:rPr>
              <a:t>…</a:t>
            </a:r>
          </a:p>
        </p:txBody>
      </p:sp>
      <p:sp>
        <p:nvSpPr>
          <p:cNvPr id="13" name="Rounded Rectangle 12"/>
          <p:cNvSpPr/>
          <p:nvPr/>
        </p:nvSpPr>
        <p:spPr>
          <a:xfrm>
            <a:off x="84137" y="5514560"/>
            <a:ext cx="9753599" cy="1257300"/>
          </a:xfrm>
          <a:prstGeom prst="roundRect">
            <a:avLst>
              <a:gd name="adj" fmla="val 10895"/>
            </a:avLst>
          </a:prstGeom>
          <a:solidFill>
            <a:schemeClr val="tx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eaLnBrk="0" hangingPunct="0">
              <a:spcBef>
                <a:spcPts val="600"/>
              </a:spcBef>
              <a:spcAft>
                <a:spcPts val="0"/>
              </a:spcAft>
              <a:defRPr/>
            </a:pPr>
            <a:r>
              <a:rPr lang="en-US" sz="2400" b="1" dirty="0" err="1">
                <a:solidFill>
                  <a:srgbClr val="0000CC"/>
                </a:solidFill>
                <a:latin typeface="VN-NTime" pitchFamily="2" charset="0"/>
                <a:cs typeface="Arial" pitchFamily="34" charset="0"/>
              </a:rPr>
              <a:t>Quy</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luaät</a:t>
            </a:r>
            <a:r>
              <a:rPr lang="en-US" sz="2400" b="1" dirty="0">
                <a:solidFill>
                  <a:srgbClr val="0000CC"/>
                </a:solidFill>
                <a:latin typeface="VN-NTime" pitchFamily="2" charset="0"/>
                <a:cs typeface="Arial" pitchFamily="34" charset="0"/>
              </a:rPr>
              <a:t> QHSX </a:t>
            </a:r>
            <a:r>
              <a:rPr lang="en-US" sz="2400" b="1" dirty="0" err="1">
                <a:solidFill>
                  <a:srgbClr val="0000CC"/>
                </a:solidFill>
                <a:latin typeface="VN-NTime" pitchFamily="2" charset="0"/>
                <a:cs typeface="Arial" pitchFamily="34" charset="0"/>
              </a:rPr>
              <a:t>phuø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hôïp</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vôùi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trình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ñoä</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phaùt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trieån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LLSX </a:t>
            </a:r>
            <a:r>
              <a:rPr lang="en-US" sz="2400" b="1" dirty="0" err="1">
                <a:solidFill>
                  <a:srgbClr val="0000CC"/>
                </a:solidFill>
                <a:latin typeface="VN-NTime" pitchFamily="2" charset="0"/>
                <a:cs typeface="Arial" pitchFamily="34" charset="0"/>
              </a:rPr>
              <a:t>vaïch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ra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nguoàn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goác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ñoäng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löïc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cô</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baûn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nhaát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söï</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vaän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ñoäng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phaùt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trieån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PTSX, </a:t>
            </a:r>
            <a:r>
              <a:rPr lang="en-US" sz="2400" b="1" dirty="0" err="1">
                <a:solidFill>
                  <a:srgbClr val="0000CC"/>
                </a:solidFill>
                <a:latin typeface="VN-NTime" pitchFamily="2" charset="0"/>
                <a:cs typeface="Arial" pitchFamily="34" charset="0"/>
              </a:rPr>
              <a:t>neàn</a:t>
            </a:r>
            <a:r>
              <a:rPr lang="en-US" sz="2400" b="1" dirty="0">
                <a:solidFill>
                  <a:srgbClr val="0000CC"/>
                </a:solidFill>
                <a:latin typeface="VN-NTime" pitchFamily="2" charset="0"/>
                <a:cs typeface="Arial" pitchFamily="34" charset="0"/>
              </a:rPr>
              <a:t> SX </a:t>
            </a:r>
            <a:r>
              <a:rPr lang="en-US" sz="2400" b="1" dirty="0" err="1">
                <a:solidFill>
                  <a:srgbClr val="0000CC"/>
                </a:solidFill>
                <a:latin typeface="VN-NTime" pitchFamily="2" charset="0"/>
                <a:cs typeface="Arial" pitchFamily="34" charset="0"/>
              </a:rPr>
              <a:t>vaät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chaát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noùi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rieâng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xaõ</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hoäi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loaøi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ngöôøi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noùi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chung</a:t>
            </a:r>
            <a:r>
              <a:rPr lang="en-US" sz="2400" b="1" dirty="0">
                <a:solidFill>
                  <a:srgbClr val="0000CC"/>
                </a:solidFill>
                <a:latin typeface="VN-NTime" pitchFamily="2" charset="0"/>
                <a:cs typeface="Arial" pitchFamily="34" charset="0"/>
              </a:rPr>
              <a:t>. </a:t>
            </a:r>
            <a:endParaRPr lang="en-US" sz="2400" b="1" dirty="0">
              <a:solidFill>
                <a:srgbClr val="0000CC"/>
              </a:solidFill>
              <a:latin typeface="VN-NTime" pitchFamily="2" charset="0"/>
            </a:endParaRPr>
          </a:p>
        </p:txBody>
      </p:sp>
      <p:sp>
        <p:nvSpPr>
          <p:cNvPr id="2" name="Rounded Rectangle 1"/>
          <p:cNvSpPr/>
          <p:nvPr/>
        </p:nvSpPr>
        <p:spPr bwMode="auto">
          <a:xfrm>
            <a:off x="84137" y="1156251"/>
            <a:ext cx="1981200" cy="4114801"/>
          </a:xfrm>
          <a:prstGeom prst="roundRect">
            <a:avLst>
              <a:gd name="adj" fmla="val 6755"/>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spcBef>
                <a:spcPts val="0"/>
              </a:spcBef>
              <a:spcAft>
                <a:spcPts val="0"/>
              </a:spcAft>
              <a:defRPr/>
            </a:pPr>
            <a:r>
              <a:rPr lang="en-US" sz="2400" b="1">
                <a:solidFill>
                  <a:srgbClr val="800000"/>
                </a:solidFill>
                <a:latin typeface="VN-NTime" pitchFamily="2" charset="0"/>
                <a:cs typeface="Arial" pitchFamily="34" charset="0"/>
              </a:rPr>
              <a:t>Söï thoáng nhaát</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LLSX &amp; QHSX</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bao haøm </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khaû naêng </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chuyeån hoùa</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thaønh caùc</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maët ñoái laäp</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&amp; phaùt sinh</a:t>
            </a:r>
          </a:p>
          <a:p>
            <a:pPr algn="ctr" eaLnBrk="0" hangingPunct="0">
              <a:spcBef>
                <a:spcPts val="0"/>
              </a:spcBef>
              <a:spcAft>
                <a:spcPts val="0"/>
              </a:spcAft>
              <a:defRPr/>
            </a:pPr>
            <a:r>
              <a:rPr lang="en-US" sz="2400" b="1">
                <a:solidFill>
                  <a:srgbClr val="800000"/>
                </a:solidFill>
                <a:latin typeface="VN-NTime" pitchFamily="2" charset="0"/>
                <a:cs typeface="Arial" pitchFamily="34" charset="0"/>
              </a:rPr>
              <a:t>maâu thuaãn</a:t>
            </a:r>
            <a:endParaRPr lang="en-US" sz="2400" b="1" dirty="0">
              <a:solidFill>
                <a:srgbClr val="800000"/>
              </a:solidFill>
              <a:latin typeface="VN-NTime" pitchFamily="2" charset="0"/>
              <a:cs typeface="Arial" pitchFamily="34" charset="0"/>
            </a:endParaRPr>
          </a:p>
        </p:txBody>
      </p:sp>
      <p:sp>
        <p:nvSpPr>
          <p:cNvPr id="7"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a)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solidFill>
                  <a:srgbClr val="FFFFFF"/>
                </a:solidFill>
                <a:latin typeface="VN-NTime" pitchFamily="2" charset="0"/>
              </a:rPr>
              <a:t>löïc</a:t>
            </a:r>
            <a:r>
              <a:rPr lang="en-US" sz="2400" b="1" dirty="0">
                <a:solidFill>
                  <a:srgbClr val="FFFFFF"/>
                </a:solidFill>
                <a:latin typeface="VN-NTime" pitchFamily="2" charset="0"/>
              </a:rPr>
              <a:t> </a:t>
            </a:r>
            <a:r>
              <a:rPr lang="en-US" sz="2400" b="1" dirty="0" err="1">
                <a:solidFill>
                  <a:srgbClr val="FFFFFF"/>
                </a:solidFill>
                <a:latin typeface="VN-NTime" pitchFamily="2" charset="0"/>
              </a:rPr>
              <a:t>löôïng</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r>
              <a:rPr lang="en-US" sz="2400" b="1" dirty="0">
                <a:solidFill>
                  <a:srgbClr val="FFFFFF"/>
                </a:solidFill>
                <a:latin typeface="VN-NTime" pitchFamily="2" charset="0"/>
              </a:rPr>
              <a:t> &amp;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saûn</a:t>
            </a:r>
            <a:r>
              <a:rPr lang="en-US" sz="2400" b="1" dirty="0">
                <a:solidFill>
                  <a:srgbClr val="FFFFFF"/>
                </a:solidFill>
                <a:latin typeface="VN-NTime" pitchFamily="2" charset="0"/>
              </a:rPr>
              <a:t> </a:t>
            </a:r>
            <a:r>
              <a:rPr lang="en-US" sz="2400" b="1" dirty="0" err="1">
                <a:solidFill>
                  <a:srgbClr val="FFFFFF"/>
                </a:solidFill>
                <a:latin typeface="VN-NTime" pitchFamily="2" charset="0"/>
              </a:rPr>
              <a:t>xuaát</a:t>
            </a:r>
            <a:endParaRPr lang="en-US" sz="2400" b="1" dirty="0">
              <a:solidFill>
                <a:srgbClr val="FFFFFF"/>
              </a:solidFill>
              <a:latin typeface="VN-NTime" pitchFamily="2" charset="0"/>
            </a:endParaRP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917022627"/>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fade">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500"/>
                                        <p:tgtEl>
                                          <p:spTgt spid="1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fade">
                                      <p:cBhvr>
                                        <p:cTn id="26" dur="500"/>
                                        <p:tgtEl>
                                          <p:spTgt spid="1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Effect transition="in" filter="fade">
                                      <p:cBhvr>
                                        <p:cTn id="31" dur="500"/>
                                        <p:tgtEl>
                                          <p:spTgt spid="1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Effect transition="in" filter="fade">
                                      <p:cBhvr>
                                        <p:cTn id="36" dur="500"/>
                                        <p:tgtEl>
                                          <p:spTgt spid="1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84137" y="3295830"/>
            <a:ext cx="966443" cy="1306538"/>
          </a:xfrm>
          <a:prstGeom prst="roundRect">
            <a:avLst>
              <a:gd name="adj" fmla="val 938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err="1">
                <a:solidFill>
                  <a:srgbClr val="800000"/>
                </a:solidFill>
                <a:latin typeface="VN-NTime" pitchFamily="2" charset="0"/>
              </a:rPr>
              <a:t>Cô</a:t>
            </a:r>
            <a:r>
              <a:rPr lang="en-US" sz="2400" b="1" dirty="0">
                <a:solidFill>
                  <a:srgbClr val="800000"/>
                </a:solidFill>
                <a:latin typeface="VN-NTime" pitchFamily="2" charset="0"/>
              </a:rPr>
              <a:t> </a:t>
            </a:r>
            <a:r>
              <a:rPr lang="en-US" sz="2400" b="1" dirty="0" err="1">
                <a:solidFill>
                  <a:srgbClr val="800000"/>
                </a:solidFill>
                <a:latin typeface="VN-NTime" pitchFamily="2" charset="0"/>
              </a:rPr>
              <a:t>sôû</a:t>
            </a:r>
            <a:r>
              <a:rPr lang="en-US" sz="2400" b="1" dirty="0">
                <a:solidFill>
                  <a:srgbClr val="800000"/>
                </a:solidFill>
                <a:latin typeface="VN-NTime" pitchFamily="2" charset="0"/>
              </a:rPr>
              <a:t> </a:t>
            </a:r>
            <a:r>
              <a:rPr lang="en-US" sz="2400" b="1" dirty="0" err="1">
                <a:solidFill>
                  <a:srgbClr val="800000"/>
                </a:solidFill>
                <a:latin typeface="VN-NTime" pitchFamily="2" charset="0"/>
              </a:rPr>
              <a:t>haï</a:t>
            </a:r>
            <a:r>
              <a:rPr lang="en-US" sz="2400" b="1" dirty="0">
                <a:solidFill>
                  <a:srgbClr val="800000"/>
                </a:solidFill>
                <a:latin typeface="VN-NTime" pitchFamily="2" charset="0"/>
              </a:rPr>
              <a:t> </a:t>
            </a:r>
            <a:r>
              <a:rPr lang="en-US" sz="2400" b="1" dirty="0" err="1">
                <a:solidFill>
                  <a:srgbClr val="800000"/>
                </a:solidFill>
                <a:latin typeface="VN-NTime" pitchFamily="2" charset="0"/>
              </a:rPr>
              <a:t>taàng</a:t>
            </a:r>
            <a:endParaRPr lang="en-US" sz="2400" b="1" dirty="0">
              <a:solidFill>
                <a:srgbClr val="800000"/>
              </a:solidFill>
              <a:latin typeface="VN-NTime" pitchFamily="2" charset="0"/>
            </a:endParaRPr>
          </a:p>
        </p:txBody>
      </p:sp>
      <p:sp>
        <p:nvSpPr>
          <p:cNvPr id="20" name="Rounded Rectangle 19"/>
          <p:cNvSpPr/>
          <p:nvPr/>
        </p:nvSpPr>
        <p:spPr bwMode="auto">
          <a:xfrm>
            <a:off x="1501693" y="1330218"/>
            <a:ext cx="1021536" cy="819004"/>
          </a:xfrm>
          <a:prstGeom prst="roundRect">
            <a:avLst>
              <a:gd name="adj" fmla="val 5283"/>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00"/>
                </a:solidFill>
                <a:latin typeface="VN-NTime" pitchFamily="2" charset="0"/>
              </a:rPr>
              <a:t>Khaùi nieäm</a:t>
            </a:r>
            <a:endParaRPr lang="en-US" sz="2400" b="1" dirty="0">
              <a:solidFill>
                <a:srgbClr val="000000"/>
              </a:solidFill>
              <a:latin typeface="VN-NTime" pitchFamily="2" charset="0"/>
            </a:endParaRPr>
          </a:p>
        </p:txBody>
      </p:sp>
      <p:sp>
        <p:nvSpPr>
          <p:cNvPr id="21" name="Rounded Rectangle 20"/>
          <p:cNvSpPr/>
          <p:nvPr/>
        </p:nvSpPr>
        <p:spPr bwMode="auto">
          <a:xfrm>
            <a:off x="1501693" y="5650256"/>
            <a:ext cx="1021536" cy="970867"/>
          </a:xfrm>
          <a:prstGeom prst="roundRect">
            <a:avLst>
              <a:gd name="adj" fmla="val 9182"/>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200"/>
              </a:spcAft>
            </a:pPr>
            <a:r>
              <a:rPr lang="en-US" sz="2400" b="1">
                <a:solidFill>
                  <a:srgbClr val="000000"/>
                </a:solidFill>
                <a:latin typeface="VN-NTime" pitchFamily="2" charset="0"/>
              </a:rPr>
              <a:t>Keát </a:t>
            </a:r>
          </a:p>
          <a:p>
            <a:pPr algn="ctr">
              <a:spcBef>
                <a:spcPts val="0"/>
              </a:spcBef>
              <a:spcAft>
                <a:spcPts val="200"/>
              </a:spcAft>
            </a:pPr>
            <a:r>
              <a:rPr lang="en-US" sz="2400" b="1">
                <a:solidFill>
                  <a:srgbClr val="000000"/>
                </a:solidFill>
                <a:latin typeface="VN-NTime" pitchFamily="2" charset="0"/>
              </a:rPr>
              <a:t>caáu</a:t>
            </a:r>
          </a:p>
        </p:txBody>
      </p:sp>
      <p:sp>
        <p:nvSpPr>
          <p:cNvPr id="22" name="Rounded Rectangle 21"/>
          <p:cNvSpPr/>
          <p:nvPr/>
        </p:nvSpPr>
        <p:spPr bwMode="auto">
          <a:xfrm>
            <a:off x="2598737" y="1140169"/>
            <a:ext cx="7239000" cy="1199102"/>
          </a:xfrm>
          <a:prstGeom prst="roundRect">
            <a:avLst>
              <a:gd name="adj" fmla="val 5127"/>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spcAft>
                <a:spcPts val="600"/>
              </a:spcAft>
              <a:defRPr/>
            </a:pPr>
            <a:r>
              <a:rPr lang="en-US" sz="2400" b="1">
                <a:solidFill>
                  <a:srgbClr val="000066"/>
                </a:solidFill>
                <a:latin typeface="VN-NTime" pitchFamily="2" charset="0"/>
                <a:cs typeface="Arial" pitchFamily="34" charset="0"/>
              </a:rPr>
              <a:t>Toøan boä caùc QHSX hôïp laïi taïo thaønh cô caáu kinh teá cuûa xaõ hoäi ôû moät giai ñoïan nhaát ñònh </a:t>
            </a:r>
            <a:r>
              <a:rPr lang="en-US" sz="2400" spc="-20">
                <a:solidFill>
                  <a:srgbClr val="002060"/>
                </a:solidFill>
                <a:latin typeface="VN-NTime" pitchFamily="2" charset="0"/>
                <a:cs typeface="Arial" pitchFamily="34" charset="0"/>
              </a:rPr>
              <a:t>(Phöông dieän kinh teá cuûa ñôøi soáng XH).</a:t>
            </a:r>
          </a:p>
          <a:p>
            <a:pPr>
              <a:spcBef>
                <a:spcPts val="600"/>
              </a:spcBef>
              <a:spcAft>
                <a:spcPts val="600"/>
              </a:spcAft>
              <a:defRPr/>
            </a:pPr>
            <a:endParaRPr lang="en-US" sz="2400" b="1" dirty="0">
              <a:solidFill>
                <a:srgbClr val="000066"/>
              </a:solidFill>
              <a:latin typeface="VN-NTime" pitchFamily="2" charset="0"/>
              <a:cs typeface="Arial" pitchFamily="34" charset="0"/>
            </a:endParaRPr>
          </a:p>
        </p:txBody>
      </p:sp>
      <p:sp>
        <p:nvSpPr>
          <p:cNvPr id="23" name="Rounded Rectangle 22"/>
          <p:cNvSpPr/>
          <p:nvPr/>
        </p:nvSpPr>
        <p:spPr bwMode="auto">
          <a:xfrm>
            <a:off x="2598737" y="5486400"/>
            <a:ext cx="7239000" cy="1295305"/>
          </a:xfrm>
          <a:prstGeom prst="roundRect">
            <a:avLst>
              <a:gd name="adj" fmla="val 744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3" indent="-342900">
              <a:spcBef>
                <a:spcPts val="300"/>
              </a:spcBef>
              <a:spcAft>
                <a:spcPts val="0"/>
              </a:spcAft>
              <a:buFont typeface="Wingdings" pitchFamily="2" charset="2"/>
              <a:buChar char="§"/>
              <a:defRPr/>
            </a:pPr>
            <a:r>
              <a:rPr lang="en-US" sz="2400" b="1">
                <a:solidFill>
                  <a:srgbClr val="000066"/>
                </a:solidFill>
                <a:latin typeface="VN-NTime" pitchFamily="2" charset="0"/>
                <a:cs typeface="Arial" pitchFamily="34" charset="0"/>
              </a:rPr>
              <a:t>Caùc QHSX thoáng trò </a:t>
            </a:r>
            <a:r>
              <a:rPr lang="en-US" sz="2400">
                <a:solidFill>
                  <a:srgbClr val="000066"/>
                </a:solidFill>
                <a:latin typeface="VN-NTime" pitchFamily="2" charset="0"/>
                <a:cs typeface="Arial" pitchFamily="34" charset="0"/>
              </a:rPr>
              <a:t>– yếu tố cơ bản nhất;</a:t>
            </a:r>
          </a:p>
          <a:p>
            <a:pPr marL="342900" lvl="3" indent="-342900">
              <a:spcBef>
                <a:spcPts val="300"/>
              </a:spcBef>
              <a:spcAft>
                <a:spcPts val="0"/>
              </a:spcAft>
              <a:buFont typeface="Wingdings" pitchFamily="2" charset="2"/>
              <a:buChar char="§"/>
              <a:defRPr/>
            </a:pPr>
            <a:r>
              <a:rPr lang="en-US" sz="2400" b="1">
                <a:solidFill>
                  <a:srgbClr val="000066"/>
                </a:solidFill>
                <a:latin typeface="VN-NTime" pitchFamily="2" charset="0"/>
                <a:cs typeface="Arial" pitchFamily="34" charset="0"/>
              </a:rPr>
              <a:t>Caùc QHSX taøn dö;</a:t>
            </a:r>
          </a:p>
          <a:p>
            <a:pPr marL="342900" lvl="3" indent="-342900">
              <a:spcBef>
                <a:spcPts val="300"/>
              </a:spcBef>
              <a:spcAft>
                <a:spcPts val="0"/>
              </a:spcAft>
              <a:buFont typeface="Wingdings" pitchFamily="2" charset="2"/>
              <a:buChar char="§"/>
              <a:defRPr/>
            </a:pPr>
            <a:r>
              <a:rPr lang="en-US" sz="2400" b="1">
                <a:solidFill>
                  <a:srgbClr val="000066"/>
                </a:solidFill>
                <a:latin typeface="VN-NTime" pitchFamily="2" charset="0"/>
                <a:cs typeface="Arial" pitchFamily="34" charset="0"/>
              </a:rPr>
              <a:t>Caùc QHSX maàm moáng.</a:t>
            </a:r>
            <a:endParaRPr lang="en-US" sz="2400" b="1" dirty="0">
              <a:solidFill>
                <a:srgbClr val="000066"/>
              </a:solidFill>
              <a:latin typeface="VN-NTime" pitchFamily="2" charset="0"/>
              <a:cs typeface="Arial" pitchFamily="34" charset="0"/>
            </a:endParaRPr>
          </a:p>
        </p:txBody>
      </p:sp>
      <p:sp>
        <p:nvSpPr>
          <p:cNvPr id="24" name="Rounded Rectangle 23"/>
          <p:cNvSpPr/>
          <p:nvPr/>
        </p:nvSpPr>
        <p:spPr bwMode="auto">
          <a:xfrm>
            <a:off x="1549634" y="2707502"/>
            <a:ext cx="8288104" cy="2461758"/>
          </a:xfrm>
          <a:prstGeom prst="roundRect">
            <a:avLst>
              <a:gd name="adj" fmla="val 470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36538" indent="-236538">
              <a:spcBef>
                <a:spcPts val="600"/>
              </a:spcBef>
              <a:spcAft>
                <a:spcPts val="0"/>
              </a:spcAft>
              <a:buFont typeface="Wingdings" pitchFamily="2" charset="2"/>
              <a:buChar char="§"/>
              <a:defRPr/>
            </a:pPr>
            <a:r>
              <a:rPr lang="en-US" sz="2400" b="1">
                <a:solidFill>
                  <a:srgbClr val="0000CC"/>
                </a:solidFill>
                <a:latin typeface="VN-NTime" pitchFamily="2" charset="0"/>
                <a:cs typeface="Arial" pitchFamily="34" charset="0"/>
              </a:rPr>
              <a:t>QHSX thoáng trò chi phoái caùc QHSX khaùc, ñònh höôùng söï phaùt trieån kinh teá – xaõ hoäi, taïo neân ñaëc tröng cho cheá ñoä kinh teá cuûa xaõ hoäi. </a:t>
            </a:r>
          </a:p>
          <a:p>
            <a:pPr marL="236538" indent="-236538">
              <a:spcBef>
                <a:spcPts val="600"/>
              </a:spcBef>
              <a:spcAft>
                <a:spcPts val="0"/>
              </a:spcAft>
              <a:buFont typeface="Wingdings" pitchFamily="2" charset="2"/>
              <a:buChar char="§"/>
              <a:defRPr/>
            </a:pPr>
            <a:r>
              <a:rPr lang="en-US" sz="2400" b="1">
                <a:solidFill>
                  <a:srgbClr val="0000CC"/>
                </a:solidFill>
                <a:latin typeface="VN-NTime" pitchFamily="2" charset="0"/>
                <a:cs typeface="Arial" pitchFamily="34" charset="0"/>
              </a:rPr>
              <a:t>QHSX vöøa laø </a:t>
            </a:r>
            <a:r>
              <a:rPr lang="en-US" sz="2400" b="1">
                <a:solidFill>
                  <a:srgbClr val="000000"/>
                </a:solidFill>
                <a:latin typeface="VN-NTime" pitchFamily="2" charset="0"/>
                <a:cs typeface="Arial" pitchFamily="34" charset="0"/>
              </a:rPr>
              <a:t>hình thöùc xaõ hoäi </a:t>
            </a:r>
            <a:r>
              <a:rPr lang="en-US" sz="2400" b="1">
                <a:solidFill>
                  <a:srgbClr val="0000CC"/>
                </a:solidFill>
                <a:latin typeface="VN-NTime" pitchFamily="2" charset="0"/>
                <a:cs typeface="Arial" pitchFamily="34" charset="0"/>
              </a:rPr>
              <a:t>ñeå LLSX toàn taïi vaø phaùt trieån, vöøa laø </a:t>
            </a:r>
            <a:r>
              <a:rPr lang="en-US" sz="2400" b="1">
                <a:solidFill>
                  <a:srgbClr val="000000"/>
                </a:solidFill>
                <a:latin typeface="VN-NTime" pitchFamily="2" charset="0"/>
                <a:cs typeface="Arial" pitchFamily="34" charset="0"/>
              </a:rPr>
              <a:t>cô caáu kinh teá</a:t>
            </a:r>
            <a:r>
              <a:rPr lang="en-US" sz="2400" b="1">
                <a:solidFill>
                  <a:srgbClr val="0000CC"/>
                </a:solidFill>
                <a:latin typeface="VN-NTime" pitchFamily="2" charset="0"/>
                <a:cs typeface="Arial" pitchFamily="34" charset="0"/>
              </a:rPr>
              <a:t>, taïo neân cô sôû hieän thöïc cho söï hình thaønh vaø taùc ñoäng cuûa KTTT.</a:t>
            </a:r>
          </a:p>
        </p:txBody>
      </p:sp>
      <p:cxnSp>
        <p:nvCxnSpPr>
          <p:cNvPr id="5" name="Straight Arrow Connector 4"/>
          <p:cNvCxnSpPr>
            <a:stCxn id="19" idx="3"/>
            <a:endCxn id="20" idx="1"/>
          </p:cNvCxnSpPr>
          <p:nvPr/>
        </p:nvCxnSpPr>
        <p:spPr bwMode="auto">
          <a:xfrm flipV="1">
            <a:off x="1050580" y="1739720"/>
            <a:ext cx="451113" cy="220937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8" name="Straight Arrow Connector 27"/>
          <p:cNvCxnSpPr>
            <a:stCxn id="19" idx="3"/>
            <a:endCxn id="21" idx="1"/>
          </p:cNvCxnSpPr>
          <p:nvPr/>
        </p:nvCxnSpPr>
        <p:spPr bwMode="auto">
          <a:xfrm>
            <a:off x="1050580" y="3949099"/>
            <a:ext cx="451113" cy="218659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b)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latin typeface="VN-NTime" pitchFamily="2" charset="0"/>
              </a:rPr>
              <a:t>cô</a:t>
            </a:r>
            <a:r>
              <a:rPr lang="en-US" sz="2400" b="1" dirty="0">
                <a:latin typeface="VN-NTime" pitchFamily="2" charset="0"/>
              </a:rPr>
              <a:t> </a:t>
            </a:r>
            <a:r>
              <a:rPr lang="en-US" sz="2400" b="1" dirty="0" err="1">
                <a:latin typeface="VN-NTime" pitchFamily="2" charset="0"/>
              </a:rPr>
              <a:t>sôû</a:t>
            </a:r>
            <a:r>
              <a:rPr lang="en-US" sz="2400" b="1" dirty="0">
                <a:latin typeface="VN-NTime" pitchFamily="2" charset="0"/>
              </a:rPr>
              <a:t> </a:t>
            </a:r>
            <a:r>
              <a:rPr lang="en-US" sz="2400" b="1" dirty="0" err="1">
                <a:latin typeface="VN-NTime" pitchFamily="2" charset="0"/>
              </a:rPr>
              <a:t>haï</a:t>
            </a:r>
            <a:r>
              <a:rPr lang="en-US" sz="2400" b="1" dirty="0">
                <a:latin typeface="VN-NTime" pitchFamily="2" charset="0"/>
              </a:rPr>
              <a:t> </a:t>
            </a:r>
            <a:r>
              <a:rPr lang="en-US" sz="2400" b="1" dirty="0" err="1">
                <a:latin typeface="VN-NTime" pitchFamily="2" charset="0"/>
              </a:rPr>
              <a:t>taàng</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kieán</a:t>
            </a:r>
            <a:r>
              <a:rPr lang="en-US" sz="2400" b="1" dirty="0">
                <a:latin typeface="VN-NTime" pitchFamily="2" charset="0"/>
              </a:rPr>
              <a:t> </a:t>
            </a:r>
            <a:r>
              <a:rPr lang="en-US" sz="2400" b="1" dirty="0" err="1">
                <a:latin typeface="VN-NTime" pitchFamily="2" charset="0"/>
              </a:rPr>
              <a:t>truùc</a:t>
            </a:r>
            <a:r>
              <a:rPr lang="en-US" sz="2400" b="1" dirty="0">
                <a:latin typeface="VN-NTime" pitchFamily="2" charset="0"/>
              </a:rPr>
              <a:t> </a:t>
            </a:r>
            <a:r>
              <a:rPr lang="en-US" sz="2400" b="1" dirty="0" err="1">
                <a:latin typeface="VN-NTime" pitchFamily="2" charset="0"/>
              </a:rPr>
              <a:t>thöôïng</a:t>
            </a:r>
            <a:r>
              <a:rPr lang="en-US" sz="2400" b="1" dirty="0">
                <a:latin typeface="VN-NTime" pitchFamily="2" charset="0"/>
              </a:rPr>
              <a:t> </a:t>
            </a:r>
            <a:r>
              <a:rPr lang="en-US" sz="2400" b="1" dirty="0" err="1">
                <a:latin typeface="VN-NTime" pitchFamily="2" charset="0"/>
              </a:rPr>
              <a:t>taàng</a:t>
            </a:r>
            <a:endParaRPr lang="en-US" sz="2400" b="1" dirty="0">
              <a:latin typeface="VN-NTime" pitchFamily="2" charset="0"/>
            </a:endParaRPr>
          </a:p>
        </p:txBody>
      </p: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2099176909"/>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arn(inVertic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500"/>
                                        <p:tgtEl>
                                          <p:spTgt spid="24">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xEl>
                                              <p:pRg st="1" end="1"/>
                                            </p:txEl>
                                          </p:spTgt>
                                        </p:tgtEl>
                                        <p:attrNameLst>
                                          <p:attrName>style.visibility</p:attrName>
                                        </p:attrNameLst>
                                      </p:cBhvr>
                                      <p:to>
                                        <p:strVal val="visible"/>
                                      </p:to>
                                    </p:set>
                                    <p:animEffect transition="in" filter="fade">
                                      <p:cBhvr>
                                        <p:cTn id="45"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58379" y="3061953"/>
            <a:ext cx="1150936" cy="1746564"/>
          </a:xfrm>
          <a:prstGeom prst="roundRect">
            <a:avLst>
              <a:gd name="adj" fmla="val 938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err="1">
                <a:solidFill>
                  <a:srgbClr val="800000"/>
                </a:solidFill>
                <a:latin typeface="VN-NTime" pitchFamily="2" charset="0"/>
              </a:rPr>
              <a:t>Kieán</a:t>
            </a:r>
            <a:r>
              <a:rPr lang="en-US" sz="2400" b="1" dirty="0">
                <a:solidFill>
                  <a:srgbClr val="800000"/>
                </a:solidFill>
                <a:latin typeface="VN-NTime" pitchFamily="2" charset="0"/>
              </a:rPr>
              <a:t> </a:t>
            </a:r>
            <a:r>
              <a:rPr lang="en-US" sz="2400" b="1" dirty="0" err="1">
                <a:solidFill>
                  <a:srgbClr val="800000"/>
                </a:solidFill>
                <a:latin typeface="VN-NTime" pitchFamily="2" charset="0"/>
              </a:rPr>
              <a:t>truùc</a:t>
            </a:r>
            <a:r>
              <a:rPr lang="en-US" sz="2400" b="1" dirty="0">
                <a:solidFill>
                  <a:srgbClr val="800000"/>
                </a:solidFill>
                <a:latin typeface="VN-NTime" pitchFamily="2" charset="0"/>
              </a:rPr>
              <a:t> </a:t>
            </a:r>
            <a:r>
              <a:rPr lang="en-US" sz="2400" b="1" dirty="0" err="1">
                <a:solidFill>
                  <a:srgbClr val="800000"/>
                </a:solidFill>
                <a:latin typeface="VN-NTime" pitchFamily="2" charset="0"/>
              </a:rPr>
              <a:t>thöôïng</a:t>
            </a:r>
            <a:r>
              <a:rPr lang="en-US" sz="2400" b="1" dirty="0">
                <a:solidFill>
                  <a:srgbClr val="800000"/>
                </a:solidFill>
                <a:latin typeface="VN-NTime" pitchFamily="2" charset="0"/>
              </a:rPr>
              <a:t> </a:t>
            </a:r>
            <a:r>
              <a:rPr lang="en-US" sz="2400" b="1" dirty="0" err="1">
                <a:solidFill>
                  <a:srgbClr val="800000"/>
                </a:solidFill>
                <a:latin typeface="VN-NTime" pitchFamily="2" charset="0"/>
              </a:rPr>
              <a:t>taàng</a:t>
            </a:r>
            <a:endParaRPr lang="en-US" sz="2400" b="1" dirty="0">
              <a:solidFill>
                <a:srgbClr val="800000"/>
              </a:solidFill>
              <a:latin typeface="VN-NTime" pitchFamily="2" charset="0"/>
            </a:endParaRPr>
          </a:p>
        </p:txBody>
      </p:sp>
      <p:sp>
        <p:nvSpPr>
          <p:cNvPr id="20" name="Rounded Rectangle 19"/>
          <p:cNvSpPr/>
          <p:nvPr/>
        </p:nvSpPr>
        <p:spPr bwMode="auto">
          <a:xfrm>
            <a:off x="1548127" y="1330218"/>
            <a:ext cx="928669" cy="819004"/>
          </a:xfrm>
          <a:prstGeom prst="roundRect">
            <a:avLst>
              <a:gd name="adj" fmla="val 5283"/>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00"/>
                </a:solidFill>
                <a:latin typeface="VN-NTime" pitchFamily="2" charset="0"/>
              </a:rPr>
              <a:t>Khaùi nieäm</a:t>
            </a:r>
            <a:endParaRPr lang="en-US" sz="2400" b="1" dirty="0">
              <a:solidFill>
                <a:srgbClr val="000000"/>
              </a:solidFill>
              <a:latin typeface="VN-NTime" pitchFamily="2" charset="0"/>
            </a:endParaRPr>
          </a:p>
        </p:txBody>
      </p:sp>
      <p:sp>
        <p:nvSpPr>
          <p:cNvPr id="21" name="Rounded Rectangle 20"/>
          <p:cNvSpPr/>
          <p:nvPr/>
        </p:nvSpPr>
        <p:spPr bwMode="auto">
          <a:xfrm>
            <a:off x="1548127" y="5429933"/>
            <a:ext cx="928669" cy="970867"/>
          </a:xfrm>
          <a:prstGeom prst="roundRect">
            <a:avLst>
              <a:gd name="adj" fmla="val 9182"/>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200"/>
              </a:spcAft>
            </a:pPr>
            <a:r>
              <a:rPr lang="en-US" sz="2400" b="1">
                <a:solidFill>
                  <a:srgbClr val="000000"/>
                </a:solidFill>
                <a:latin typeface="VN-NTime" pitchFamily="2" charset="0"/>
              </a:rPr>
              <a:t>Keát </a:t>
            </a:r>
          </a:p>
          <a:p>
            <a:pPr algn="ctr">
              <a:spcBef>
                <a:spcPts val="0"/>
              </a:spcBef>
              <a:spcAft>
                <a:spcPts val="200"/>
              </a:spcAft>
            </a:pPr>
            <a:r>
              <a:rPr lang="en-US" sz="2400" b="1">
                <a:solidFill>
                  <a:srgbClr val="000000"/>
                </a:solidFill>
                <a:latin typeface="VN-NTime" pitchFamily="2" charset="0"/>
              </a:rPr>
              <a:t>caáu</a:t>
            </a:r>
          </a:p>
        </p:txBody>
      </p:sp>
      <p:sp>
        <p:nvSpPr>
          <p:cNvPr id="22" name="Rounded Rectangle 21"/>
          <p:cNvSpPr/>
          <p:nvPr/>
        </p:nvSpPr>
        <p:spPr bwMode="auto">
          <a:xfrm>
            <a:off x="2515434" y="941718"/>
            <a:ext cx="7322304" cy="1596004"/>
          </a:xfrm>
          <a:prstGeom prst="roundRect">
            <a:avLst>
              <a:gd name="adj" fmla="val 5127"/>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600"/>
              </a:spcBef>
              <a:spcAft>
                <a:spcPts val="600"/>
              </a:spcAft>
              <a:defRPr/>
            </a:pPr>
            <a:r>
              <a:rPr lang="en-US" sz="2400" b="1">
                <a:solidFill>
                  <a:srgbClr val="000066"/>
                </a:solidFill>
                <a:latin typeface="VN-NTime" pitchFamily="2" charset="0"/>
                <a:cs typeface="Arial" pitchFamily="34" charset="0"/>
              </a:rPr>
              <a:t>Toaøn boä heä thoáng keát caáu caùc quan heä tö töôûng xaõ hoäi cuøng caùc thieát cheá chính trò - xaõ hoäi töông öùng ñöôïc hình thaønh treân CSHT nhaát ñònh </a:t>
            </a:r>
            <a:r>
              <a:rPr lang="en-US" sz="2400" spc="-20">
                <a:solidFill>
                  <a:srgbClr val="002060"/>
                </a:solidFill>
                <a:latin typeface="VN-NTime" pitchFamily="2" charset="0"/>
                <a:cs typeface="Arial" pitchFamily="34" charset="0"/>
              </a:rPr>
              <a:t>(Phöông dieän chính trò cuûa ñôøi soáng XH)</a:t>
            </a:r>
            <a:endParaRPr lang="en-US" sz="2400" b="1">
              <a:solidFill>
                <a:srgbClr val="000066"/>
              </a:solidFill>
              <a:latin typeface="VN-NTime" pitchFamily="2" charset="0"/>
              <a:cs typeface="Arial" pitchFamily="34" charset="0"/>
            </a:endParaRPr>
          </a:p>
          <a:p>
            <a:pPr>
              <a:spcBef>
                <a:spcPts val="600"/>
              </a:spcBef>
              <a:spcAft>
                <a:spcPts val="600"/>
              </a:spcAft>
              <a:defRPr/>
            </a:pPr>
            <a:endParaRPr lang="en-US" sz="2400" b="1" dirty="0">
              <a:solidFill>
                <a:srgbClr val="000066"/>
              </a:solidFill>
              <a:latin typeface="VN-NTime" pitchFamily="2" charset="0"/>
              <a:cs typeface="Arial" pitchFamily="34" charset="0"/>
            </a:endParaRPr>
          </a:p>
        </p:txBody>
      </p:sp>
      <p:sp>
        <p:nvSpPr>
          <p:cNvPr id="23" name="Rounded Rectangle 22"/>
          <p:cNvSpPr/>
          <p:nvPr/>
        </p:nvSpPr>
        <p:spPr bwMode="auto">
          <a:xfrm>
            <a:off x="2515433" y="5181600"/>
            <a:ext cx="7322304" cy="1600105"/>
          </a:xfrm>
          <a:prstGeom prst="roundRect">
            <a:avLst>
              <a:gd name="adj" fmla="val 744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75" lvl="3" indent="-269875">
              <a:spcBef>
                <a:spcPts val="400"/>
              </a:spcBef>
              <a:spcAft>
                <a:spcPts val="0"/>
              </a:spcAft>
              <a:buFont typeface="Wingdings" pitchFamily="2" charset="2"/>
              <a:buChar char="§"/>
              <a:defRPr/>
            </a:pPr>
            <a:r>
              <a:rPr lang="en-US" sz="2400" b="1">
                <a:solidFill>
                  <a:srgbClr val="000066"/>
                </a:solidFill>
                <a:latin typeface="VN-NTime" pitchFamily="2" charset="0"/>
                <a:cs typeface="Arial" pitchFamily="34" charset="0"/>
              </a:rPr>
              <a:t>Caùc hình thaùi yù thöùc xaõ hoäi: Chính trò, phaùp luaät, toân giaùo…</a:t>
            </a:r>
          </a:p>
          <a:p>
            <a:pPr marL="269875" lvl="3" indent="-269875">
              <a:spcBef>
                <a:spcPts val="400"/>
              </a:spcBef>
              <a:spcAft>
                <a:spcPts val="0"/>
              </a:spcAft>
              <a:buFont typeface="Wingdings" pitchFamily="2" charset="2"/>
              <a:buChar char="§"/>
              <a:defRPr/>
            </a:pPr>
            <a:r>
              <a:rPr lang="en-US" sz="2400" b="1">
                <a:solidFill>
                  <a:srgbClr val="000066"/>
                </a:solidFill>
                <a:latin typeface="VN-NTime" pitchFamily="2" charset="0"/>
                <a:cs typeface="Arial" pitchFamily="34" charset="0"/>
              </a:rPr>
              <a:t>Caùc thieát cheá chính trò - xaõ hoäi: Nhaø nöôùc, ñaûng phaùi, giaùo hoäi…</a:t>
            </a:r>
          </a:p>
          <a:p>
            <a:pPr marL="342900" lvl="3" indent="-342900">
              <a:spcBef>
                <a:spcPts val="300"/>
              </a:spcBef>
              <a:spcAft>
                <a:spcPts val="0"/>
              </a:spcAft>
              <a:buFont typeface="Wingdings" pitchFamily="2" charset="2"/>
              <a:buChar char="§"/>
              <a:defRPr/>
            </a:pPr>
            <a:endParaRPr lang="en-US" sz="2400" b="1" dirty="0">
              <a:solidFill>
                <a:srgbClr val="000066"/>
              </a:solidFill>
              <a:latin typeface="VN-NTime" pitchFamily="2" charset="0"/>
              <a:cs typeface="Arial" pitchFamily="34" charset="0"/>
            </a:endParaRPr>
          </a:p>
        </p:txBody>
      </p:sp>
      <p:sp>
        <p:nvSpPr>
          <p:cNvPr id="24" name="Rounded Rectangle 23"/>
          <p:cNvSpPr/>
          <p:nvPr/>
        </p:nvSpPr>
        <p:spPr bwMode="auto">
          <a:xfrm>
            <a:off x="1549634" y="2921126"/>
            <a:ext cx="8288104" cy="2034511"/>
          </a:xfrm>
          <a:prstGeom prst="roundRect">
            <a:avLst>
              <a:gd name="adj" fmla="val 470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36538" indent="-236538">
              <a:spcBef>
                <a:spcPts val="600"/>
              </a:spcBef>
              <a:spcAft>
                <a:spcPts val="0"/>
              </a:spcAft>
              <a:buFont typeface="Wingdings" pitchFamily="2" charset="2"/>
              <a:buChar char="§"/>
              <a:defRPr/>
            </a:pPr>
            <a:r>
              <a:rPr lang="en-US" sz="2400" b="1" dirty="0" err="1">
                <a:solidFill>
                  <a:srgbClr val="0000CC"/>
                </a:solidFill>
                <a:latin typeface="VN-NTime" pitchFamily="2" charset="0"/>
                <a:cs typeface="Arial" pitchFamily="34" charset="0"/>
              </a:rPr>
              <a:t>Caùc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yeáu</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toá</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KTTT </a:t>
            </a:r>
            <a:r>
              <a:rPr lang="en-US" sz="2400" b="1" dirty="0" err="1">
                <a:solidFill>
                  <a:srgbClr val="0000CC"/>
                </a:solidFill>
                <a:latin typeface="VN-NTime" pitchFamily="2" charset="0"/>
                <a:cs typeface="Arial" pitchFamily="34" charset="0"/>
              </a:rPr>
              <a:t>ñan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xen</a:t>
            </a:r>
            <a:r>
              <a:rPr lang="en-US" sz="2400" b="1" dirty="0">
                <a:solidFill>
                  <a:srgbClr val="0000CC"/>
                </a:solidFill>
                <a:latin typeface="VN-NTime" pitchFamily="2" charset="0"/>
                <a:cs typeface="Arial" pitchFamily="34" charset="0"/>
              </a:rPr>
              <a:t>, chi </a:t>
            </a:r>
            <a:r>
              <a:rPr lang="en-US" sz="2400" b="1" dirty="0" err="1">
                <a:solidFill>
                  <a:srgbClr val="0000CC"/>
                </a:solidFill>
                <a:latin typeface="VN-NTime" pitchFamily="2" charset="0"/>
                <a:cs typeface="Arial" pitchFamily="34" charset="0"/>
              </a:rPr>
              <a:t>phoái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laãn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nhau</a:t>
            </a:r>
            <a:r>
              <a:rPr lang="en-US" sz="2400" b="1" dirty="0">
                <a:solidFill>
                  <a:srgbClr val="0000CC"/>
                </a:solidFill>
                <a:latin typeface="VN-NTime" pitchFamily="2" charset="0"/>
                <a:cs typeface="Arial" pitchFamily="34" charset="0"/>
              </a:rPr>
              <a:t>.</a:t>
            </a:r>
          </a:p>
          <a:p>
            <a:pPr marL="236538" indent="-236538">
              <a:spcBef>
                <a:spcPts val="600"/>
              </a:spcBef>
              <a:spcAft>
                <a:spcPts val="0"/>
              </a:spcAft>
              <a:buFont typeface="Wingdings" pitchFamily="2" charset="2"/>
              <a:buChar char="§"/>
              <a:defRPr/>
            </a:pPr>
            <a:r>
              <a:rPr lang="en-US" sz="2400" b="1" dirty="0" err="1">
                <a:solidFill>
                  <a:srgbClr val="0000CC"/>
                </a:solidFill>
                <a:latin typeface="VN-NTime" pitchFamily="2" charset="0"/>
                <a:cs typeface="Arial" pitchFamily="34" charset="0"/>
              </a:rPr>
              <a:t>Trong</a:t>
            </a:r>
            <a:r>
              <a:rPr lang="en-US" sz="2400" b="1" dirty="0">
                <a:solidFill>
                  <a:srgbClr val="0000CC"/>
                </a:solidFill>
                <a:latin typeface="VN-NTime" pitchFamily="2" charset="0"/>
                <a:cs typeface="Arial" pitchFamily="34" charset="0"/>
              </a:rPr>
              <a:t> XH </a:t>
            </a:r>
            <a:r>
              <a:rPr lang="en-US" sz="2400" b="1" dirty="0" err="1">
                <a:solidFill>
                  <a:srgbClr val="0000CC"/>
                </a:solidFill>
                <a:latin typeface="VN-NTime" pitchFamily="2" charset="0"/>
                <a:cs typeface="Arial" pitchFamily="34" charset="0"/>
              </a:rPr>
              <a:t>coù</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giai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caáp</a:t>
            </a:r>
            <a:r>
              <a:rPr lang="en-US" sz="2400"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caùc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yeáu</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toá</a:t>
            </a:r>
            <a:r>
              <a:rPr lang="en-US" sz="2400" b="1" dirty="0">
                <a:solidFill>
                  <a:srgbClr val="0000CC"/>
                </a:solidFill>
                <a:latin typeface="VN-NTime" pitchFamily="2" charset="0"/>
                <a:cs typeface="Arial" pitchFamily="34" charset="0"/>
              </a:rPr>
              <a:t> KTTT </a:t>
            </a:r>
            <a:r>
              <a:rPr lang="en-US" sz="2400" dirty="0" err="1">
                <a:solidFill>
                  <a:srgbClr val="0000CC"/>
                </a:solidFill>
                <a:latin typeface="VN-NTime" pitchFamily="2" charset="0"/>
                <a:cs typeface="Arial" pitchFamily="34" charset="0"/>
              </a:rPr>
              <a:t>nhö</a:t>
            </a:r>
            <a:r>
              <a:rPr lang="en-US" sz="2400"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chính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trò</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phaùp</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luaät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nhaø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nöôùc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chính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ñaûng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coù</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vai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troø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raát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quan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troïng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trong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ñoù</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nhaø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nöôùc</a:t>
            </a:r>
            <a:r>
              <a:rPr lang="en-US" sz="2400" b="1" dirty="0">
                <a:solidFill>
                  <a:srgbClr val="0000CC"/>
                </a:solidFill>
                <a:latin typeface="VN-NTime" pitchFamily="2" charset="0"/>
                <a:cs typeface="Arial" pitchFamily="34" charset="0"/>
              </a:rPr>
              <a:t>  – </a:t>
            </a:r>
            <a:r>
              <a:rPr lang="en-US" sz="2400" b="1" dirty="0" err="1">
                <a:solidFill>
                  <a:srgbClr val="0000CC"/>
                </a:solidFill>
                <a:latin typeface="VN-NTime" pitchFamily="2" charset="0"/>
                <a:cs typeface="Arial" pitchFamily="34" charset="0"/>
              </a:rPr>
              <a:t>boä</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maùy</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toå</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chöùc</a:t>
            </a:r>
            <a:r>
              <a:rPr lang="en-US" sz="2400" b="1" dirty="0">
                <a:solidFill>
                  <a:srgbClr val="0000CC"/>
                </a:solidFill>
                <a:latin typeface="VN-NTime" pitchFamily="2" charset="0"/>
                <a:cs typeface="Arial" pitchFamily="34" charset="0"/>
              </a:rPr>
              <a:t> &amp; </a:t>
            </a:r>
            <a:r>
              <a:rPr lang="en-US" sz="2400" b="1" dirty="0" err="1">
                <a:solidFill>
                  <a:srgbClr val="0000CC"/>
                </a:solidFill>
                <a:latin typeface="VN-NTime" pitchFamily="2" charset="0"/>
                <a:cs typeface="Arial" pitchFamily="34" charset="0"/>
              </a:rPr>
              <a:t>thöïc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thi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quyeàn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löïc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giai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caáp</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thoáng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trò</a:t>
            </a:r>
            <a:r>
              <a:rPr lang="en-US" sz="2400" b="1" dirty="0">
                <a:solidFill>
                  <a:srgbClr val="0000CC"/>
                </a:solidFill>
                <a:latin typeface="VN-NTime" pitchFamily="2" charset="0"/>
                <a:cs typeface="Arial" pitchFamily="34" charset="0"/>
              </a:rPr>
              <a:t> </a:t>
            </a:r>
            <a:r>
              <a:rPr lang="en-US" sz="2400" dirty="0">
                <a:solidFill>
                  <a:srgbClr val="0000CC"/>
                </a:solidFill>
                <a:latin typeface="VN-NTime" pitchFamily="2" charset="0"/>
                <a:cs typeface="Arial" pitchFamily="34" charset="0"/>
              </a:rPr>
              <a:t>(</a:t>
            </a:r>
            <a:r>
              <a:rPr lang="en-US" sz="2400" dirty="0" err="1">
                <a:solidFill>
                  <a:srgbClr val="0000CC"/>
                </a:solidFill>
                <a:latin typeface="VN-NTime" pitchFamily="2" charset="0"/>
                <a:cs typeface="Arial" pitchFamily="34" charset="0"/>
              </a:rPr>
              <a:t>naém</a:t>
            </a:r>
            <a:r>
              <a:rPr lang="en-US" sz="2400" dirty="0">
                <a:solidFill>
                  <a:srgbClr val="0000CC"/>
                </a:solidFill>
                <a:latin typeface="VN-NTime" pitchFamily="2" charset="0"/>
                <a:cs typeface="Arial" pitchFamily="34" charset="0"/>
              </a:rPr>
              <a:t> </a:t>
            </a:r>
            <a:r>
              <a:rPr lang="en-US" sz="2400" dirty="0" err="1">
                <a:solidFill>
                  <a:srgbClr val="0000CC"/>
                </a:solidFill>
                <a:latin typeface="VN-NTime" pitchFamily="2" charset="0"/>
                <a:cs typeface="Arial" pitchFamily="34" charset="0"/>
              </a:rPr>
              <a:t>tö</a:t>
            </a:r>
            <a:r>
              <a:rPr lang="en-US" sz="2400" dirty="0">
                <a:solidFill>
                  <a:srgbClr val="0000CC"/>
                </a:solidFill>
                <a:latin typeface="VN-NTime" pitchFamily="2" charset="0"/>
                <a:cs typeface="Arial" pitchFamily="34" charset="0"/>
              </a:rPr>
              <a:t> </a:t>
            </a:r>
            <a:r>
              <a:rPr lang="en-US" sz="2400" dirty="0" err="1">
                <a:solidFill>
                  <a:srgbClr val="0000CC"/>
                </a:solidFill>
                <a:latin typeface="VN-NTime" pitchFamily="2" charset="0"/>
                <a:cs typeface="Arial" pitchFamily="34" charset="0"/>
              </a:rPr>
              <a:t>lieäu</a:t>
            </a:r>
            <a:r>
              <a:rPr lang="en-US" sz="2400" dirty="0">
                <a:solidFill>
                  <a:srgbClr val="0000CC"/>
                </a:solidFill>
                <a:latin typeface="VN-NTime" pitchFamily="2" charset="0"/>
                <a:cs typeface="Arial" pitchFamily="34" charset="0"/>
              </a:rPr>
              <a:t> SX) </a:t>
            </a:r>
            <a:r>
              <a:rPr lang="en-US" sz="2400" b="1" dirty="0" err="1">
                <a:solidFill>
                  <a:srgbClr val="0000CC"/>
                </a:solidFill>
                <a:latin typeface="VN-NTime" pitchFamily="2" charset="0"/>
                <a:cs typeface="Arial" pitchFamily="34" charset="0"/>
              </a:rPr>
              <a:t>giöõ</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vai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troø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quan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troïng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nhaát</a:t>
            </a:r>
            <a:r>
              <a:rPr lang="en-US" sz="2400" b="1" dirty="0">
                <a:solidFill>
                  <a:srgbClr val="0000CC"/>
                </a:solidFill>
                <a:latin typeface="VN-NTime" pitchFamily="2" charset="0"/>
                <a:cs typeface="Arial" pitchFamily="34" charset="0"/>
              </a:rPr>
              <a:t>.</a:t>
            </a:r>
          </a:p>
        </p:txBody>
      </p:sp>
      <p:cxnSp>
        <p:nvCxnSpPr>
          <p:cNvPr id="5" name="Straight Arrow Connector 4"/>
          <p:cNvCxnSpPr>
            <a:stCxn id="19" idx="3"/>
            <a:endCxn id="20" idx="1"/>
          </p:cNvCxnSpPr>
          <p:nvPr/>
        </p:nvCxnSpPr>
        <p:spPr bwMode="auto">
          <a:xfrm flipV="1">
            <a:off x="1209315" y="1739720"/>
            <a:ext cx="338812" cy="2195515"/>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28" name="Straight Arrow Connector 27"/>
          <p:cNvCxnSpPr>
            <a:stCxn id="19" idx="3"/>
            <a:endCxn id="21" idx="1"/>
          </p:cNvCxnSpPr>
          <p:nvPr/>
        </p:nvCxnSpPr>
        <p:spPr bwMode="auto">
          <a:xfrm>
            <a:off x="1209315" y="3935235"/>
            <a:ext cx="338812" cy="1980132"/>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b)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latin typeface="VN-NTime" pitchFamily="2" charset="0"/>
              </a:rPr>
              <a:t>cô</a:t>
            </a:r>
            <a:r>
              <a:rPr lang="en-US" sz="2400" b="1" dirty="0">
                <a:latin typeface="VN-NTime" pitchFamily="2" charset="0"/>
              </a:rPr>
              <a:t> </a:t>
            </a:r>
            <a:r>
              <a:rPr lang="en-US" sz="2400" b="1" dirty="0" err="1">
                <a:latin typeface="VN-NTime" pitchFamily="2" charset="0"/>
              </a:rPr>
              <a:t>sôû</a:t>
            </a:r>
            <a:r>
              <a:rPr lang="en-US" sz="2400" b="1" dirty="0">
                <a:latin typeface="VN-NTime" pitchFamily="2" charset="0"/>
              </a:rPr>
              <a:t> </a:t>
            </a:r>
            <a:r>
              <a:rPr lang="en-US" sz="2400" b="1" dirty="0" err="1">
                <a:latin typeface="VN-NTime" pitchFamily="2" charset="0"/>
              </a:rPr>
              <a:t>haï</a:t>
            </a:r>
            <a:r>
              <a:rPr lang="en-US" sz="2400" b="1" dirty="0">
                <a:latin typeface="VN-NTime" pitchFamily="2" charset="0"/>
              </a:rPr>
              <a:t> </a:t>
            </a:r>
            <a:r>
              <a:rPr lang="en-US" sz="2400" b="1" dirty="0" err="1">
                <a:latin typeface="VN-NTime" pitchFamily="2" charset="0"/>
              </a:rPr>
              <a:t>taàng</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kieán</a:t>
            </a:r>
            <a:r>
              <a:rPr lang="en-US" sz="2400" b="1" dirty="0">
                <a:latin typeface="VN-NTime" pitchFamily="2" charset="0"/>
              </a:rPr>
              <a:t> </a:t>
            </a:r>
            <a:r>
              <a:rPr lang="en-US" sz="2400" b="1" dirty="0" err="1">
                <a:latin typeface="VN-NTime" pitchFamily="2" charset="0"/>
              </a:rPr>
              <a:t>truùc</a:t>
            </a:r>
            <a:r>
              <a:rPr lang="en-US" sz="2400" b="1" dirty="0">
                <a:latin typeface="VN-NTime" pitchFamily="2" charset="0"/>
              </a:rPr>
              <a:t> </a:t>
            </a:r>
            <a:r>
              <a:rPr lang="en-US" sz="2400" b="1" dirty="0" err="1">
                <a:latin typeface="VN-NTime" pitchFamily="2" charset="0"/>
              </a:rPr>
              <a:t>thöôïng</a:t>
            </a:r>
            <a:r>
              <a:rPr lang="en-US" sz="2400" b="1" dirty="0">
                <a:latin typeface="VN-NTime" pitchFamily="2" charset="0"/>
              </a:rPr>
              <a:t> </a:t>
            </a:r>
            <a:r>
              <a:rPr lang="en-US" sz="2400" b="1" dirty="0" err="1">
                <a:latin typeface="VN-NTime" pitchFamily="2" charset="0"/>
              </a:rPr>
              <a:t>taàng</a:t>
            </a:r>
            <a:endParaRPr lang="en-US" sz="2400" b="1" dirty="0">
              <a:latin typeface="VN-NTime" pitchFamily="2" charset="0"/>
            </a:endParaRPr>
          </a:p>
        </p:txBody>
      </p: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162318448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500"/>
                                        <p:tgtEl>
                                          <p:spTgt spid="2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xEl>
                                              <p:pRg st="1" end="1"/>
                                            </p:txEl>
                                          </p:spTgt>
                                        </p:tgtEl>
                                        <p:attrNameLst>
                                          <p:attrName>style.visibility</p:attrName>
                                        </p:attrNameLst>
                                      </p:cBhvr>
                                      <p:to>
                                        <p:strVal val="visible"/>
                                      </p:to>
                                    </p:set>
                                    <p:animEffect transition="in" filter="fade">
                                      <p:cBhvr>
                                        <p:cTn id="39" dur="500"/>
                                        <p:tgtEl>
                                          <p:spTgt spid="23">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4">
                                            <p:txEl>
                                              <p:pRg st="0" end="0"/>
                                            </p:txEl>
                                          </p:spTgt>
                                        </p:tgtEl>
                                        <p:attrNameLst>
                                          <p:attrName>style.visibility</p:attrName>
                                        </p:attrNameLst>
                                      </p:cBhvr>
                                      <p:to>
                                        <p:strVal val="visible"/>
                                      </p:to>
                                    </p:set>
                                    <p:animEffect transition="in" filter="fade">
                                      <p:cBhvr>
                                        <p:cTn id="48" dur="500"/>
                                        <p:tgtEl>
                                          <p:spTgt spid="2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xEl>
                                              <p:pRg st="1" end="1"/>
                                            </p:txEl>
                                          </p:spTgt>
                                        </p:tgtEl>
                                        <p:attrNameLst>
                                          <p:attrName>style.visibility</p:attrName>
                                        </p:attrNameLst>
                                      </p:cBhvr>
                                      <p:to>
                                        <p:strVal val="visible"/>
                                      </p:to>
                                    </p:set>
                                    <p:animEffect transition="in" filter="fade">
                                      <p:cBhvr>
                                        <p:cTn id="53"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84137" y="3158644"/>
            <a:ext cx="1066800" cy="1580911"/>
          </a:xfrm>
          <a:prstGeom prst="roundRect">
            <a:avLst>
              <a:gd name="adj" fmla="val 938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rPr>
              <a:t>CSHT quyeát ñònh KTTT</a:t>
            </a:r>
            <a:endParaRPr lang="en-US" sz="2400" b="1" dirty="0">
              <a:solidFill>
                <a:srgbClr val="800000"/>
              </a:solidFill>
              <a:latin typeface="VN-NTime" pitchFamily="2" charset="0"/>
            </a:endParaRPr>
          </a:p>
        </p:txBody>
      </p:sp>
      <p:sp>
        <p:nvSpPr>
          <p:cNvPr id="21" name="Rounded Rectangle 20"/>
          <p:cNvSpPr/>
          <p:nvPr/>
        </p:nvSpPr>
        <p:spPr bwMode="auto">
          <a:xfrm>
            <a:off x="1549634" y="959644"/>
            <a:ext cx="8288103" cy="2469356"/>
          </a:xfrm>
          <a:prstGeom prst="roundRect">
            <a:avLst>
              <a:gd name="adj" fmla="val 5127"/>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75" lvl="2" indent="-269875" eaLnBrk="0" hangingPunct="0">
              <a:spcBef>
                <a:spcPts val="600"/>
              </a:spcBef>
              <a:spcAft>
                <a:spcPts val="0"/>
              </a:spcAft>
              <a:buFont typeface="Wingdings" pitchFamily="2" charset="2"/>
              <a:buChar char="§"/>
              <a:defRPr/>
            </a:pPr>
            <a:r>
              <a:rPr lang="en-US" sz="2400" b="1">
                <a:solidFill>
                  <a:srgbClr val="000000"/>
                </a:solidFill>
                <a:latin typeface="VN-NTime" pitchFamily="2" charset="0"/>
                <a:cs typeface="Arial" pitchFamily="34" charset="0"/>
              </a:rPr>
              <a:t>CSHT naøo sinh ra KTTT naáy ñeå duy trì baûo veä noù: </a:t>
            </a:r>
          </a:p>
          <a:p>
            <a:pPr marL="541338" lvl="3" indent="-271463" eaLnBrk="0" hangingPunct="0">
              <a:spcBef>
                <a:spcPts val="600"/>
              </a:spcBef>
              <a:spcAft>
                <a:spcPts val="0"/>
              </a:spcAft>
              <a:buFont typeface="Arial" pitchFamily="34" charset="0"/>
              <a:buChar char="•"/>
              <a:defRPr/>
            </a:pPr>
            <a:r>
              <a:rPr lang="en-US" sz="2400" b="1">
                <a:solidFill>
                  <a:srgbClr val="002060"/>
                </a:solidFill>
                <a:latin typeface="VN-NTime" pitchFamily="2" charset="0"/>
                <a:cs typeface="Arial" pitchFamily="34" charset="0"/>
              </a:rPr>
              <a:t>Taát caû yeáu toá cuûa KTTT ñeàu tröïc tieáp hay giaùn tieáp  phuï thuoäc vaøo CSHT &amp; do CSHT quy ñònh.</a:t>
            </a:r>
          </a:p>
          <a:p>
            <a:pPr marL="541338" lvl="3" indent="-271463" eaLnBrk="0" hangingPunct="0">
              <a:spcBef>
                <a:spcPts val="600"/>
              </a:spcBef>
              <a:spcAft>
                <a:spcPts val="0"/>
              </a:spcAft>
              <a:buFont typeface="Arial" pitchFamily="34" charset="0"/>
              <a:buChar char="•"/>
              <a:defRPr/>
            </a:pPr>
            <a:r>
              <a:rPr lang="en-US" sz="2400" b="1">
                <a:solidFill>
                  <a:srgbClr val="002060"/>
                </a:solidFill>
                <a:latin typeface="VN-NTime" pitchFamily="2" charset="0"/>
                <a:cs typeface="Arial" pitchFamily="34" charset="0"/>
              </a:rPr>
              <a:t>Traät töï kinh teá xeùt ñeán cuøng quy ñònh traät töï chính trò.</a:t>
            </a:r>
          </a:p>
          <a:p>
            <a:pPr marL="541338" lvl="3" indent="-271463">
              <a:spcBef>
                <a:spcPts val="600"/>
              </a:spcBef>
              <a:spcAft>
                <a:spcPts val="0"/>
              </a:spcAft>
              <a:buFont typeface="Arial" pitchFamily="34" charset="0"/>
              <a:buChar char="•"/>
              <a:defRPr/>
            </a:pPr>
            <a:r>
              <a:rPr lang="en-US" sz="2400" b="1">
                <a:solidFill>
                  <a:srgbClr val="002060"/>
                </a:solidFill>
                <a:latin typeface="VN-NTime" pitchFamily="2" charset="0"/>
                <a:cs typeface="Arial" pitchFamily="34" charset="0"/>
              </a:rPr>
              <a:t>Giai caáp naøo thoáng trò trong kinh teá thì seõ thoáng trò trong chính trò, vaø seõ thoáng trò trong toaøn boä KTTT.</a:t>
            </a:r>
            <a:endParaRPr lang="en-US" sz="2400" b="1" dirty="0">
              <a:solidFill>
                <a:srgbClr val="002060"/>
              </a:solidFill>
              <a:latin typeface="VN-NTime" pitchFamily="2" charset="0"/>
              <a:cs typeface="Arial" pitchFamily="34" charset="0"/>
            </a:endParaRPr>
          </a:p>
        </p:txBody>
      </p:sp>
      <p:sp>
        <p:nvSpPr>
          <p:cNvPr id="22" name="Rounded Rectangle 21"/>
          <p:cNvSpPr/>
          <p:nvPr/>
        </p:nvSpPr>
        <p:spPr bwMode="auto">
          <a:xfrm>
            <a:off x="1549634" y="5677437"/>
            <a:ext cx="8288103" cy="1142906"/>
          </a:xfrm>
          <a:prstGeom prst="roundRect">
            <a:avLst>
              <a:gd name="adj" fmla="val 744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1" indent="-342900">
              <a:spcBef>
                <a:spcPts val="0"/>
              </a:spcBef>
              <a:spcAft>
                <a:spcPts val="0"/>
              </a:spcAft>
              <a:buFont typeface="Wingdings" pitchFamily="2" charset="2"/>
              <a:buChar char="§"/>
              <a:tabLst>
                <a:tab pos="1371600" algn="l"/>
              </a:tabLst>
              <a:defRPr/>
            </a:pPr>
            <a:r>
              <a:rPr lang="en-US" sz="2400" b="1">
                <a:solidFill>
                  <a:srgbClr val="000000"/>
                </a:solidFill>
                <a:latin typeface="VN-NTime" pitchFamily="2" charset="0"/>
                <a:cs typeface="Arial" pitchFamily="34" charset="0"/>
              </a:rPr>
              <a:t>CSHT cuõ maát ñi, CSHT môùi ra ñôøi thì KTTT cuõ cuõng seõ maát ñi ñeå KTTT môùi ra ñôøi, nhöng</a:t>
            </a:r>
            <a:r>
              <a:rPr lang="en-US" sz="2400">
                <a:solidFill>
                  <a:srgbClr val="000000"/>
                </a:solidFill>
                <a:latin typeface="VN-NTime" pitchFamily="2" charset="0"/>
                <a:cs typeface="Arial" pitchFamily="34" charset="0"/>
              </a:rPr>
              <a:t> </a:t>
            </a:r>
            <a:r>
              <a:rPr lang="en-US" sz="2400" b="1">
                <a:solidFill>
                  <a:srgbClr val="000000"/>
                </a:solidFill>
                <a:latin typeface="VN-NTime" pitchFamily="2" charset="0"/>
                <a:cs typeface="Arial" pitchFamily="34" charset="0"/>
              </a:rPr>
              <a:t>ñaây laø moät quaù trình khoù khaên, laâu daøi, phöùc taïp</a:t>
            </a:r>
            <a:r>
              <a:rPr lang="en-US" sz="2400" b="1">
                <a:solidFill>
                  <a:srgbClr val="002060"/>
                </a:solidFill>
                <a:latin typeface="VN-NTime" pitchFamily="2" charset="0"/>
                <a:cs typeface="Arial" pitchFamily="34" charset="0"/>
              </a:rPr>
              <a:t>.</a:t>
            </a:r>
            <a:endParaRPr lang="en-US" sz="2400" b="1" dirty="0">
              <a:solidFill>
                <a:srgbClr val="002060"/>
              </a:solidFill>
              <a:latin typeface="VN-NTime" pitchFamily="2" charset="0"/>
              <a:cs typeface="Arial" pitchFamily="34" charset="0"/>
            </a:endParaRPr>
          </a:p>
        </p:txBody>
      </p:sp>
      <p:sp>
        <p:nvSpPr>
          <p:cNvPr id="23" name="Rounded Rectangle 22"/>
          <p:cNvSpPr/>
          <p:nvPr/>
        </p:nvSpPr>
        <p:spPr bwMode="auto">
          <a:xfrm>
            <a:off x="1549634" y="3532032"/>
            <a:ext cx="8288104" cy="2057400"/>
          </a:xfrm>
          <a:prstGeom prst="roundRect">
            <a:avLst>
              <a:gd name="adj" fmla="val 470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69875" lvl="2" indent="-269875">
              <a:spcBef>
                <a:spcPts val="600"/>
              </a:spcBef>
              <a:buFont typeface="Wingdings" pitchFamily="2" charset="2"/>
              <a:buChar char="§"/>
              <a:tabLst>
                <a:tab pos="1371600" algn="l"/>
              </a:tabLst>
              <a:defRPr/>
            </a:pPr>
            <a:r>
              <a:rPr lang="en-US" sz="2400" b="1">
                <a:solidFill>
                  <a:srgbClr val="000000"/>
                </a:solidFill>
                <a:latin typeface="VN-NTime" pitchFamily="2" charset="0"/>
                <a:cs typeface="Arial" pitchFamily="34" charset="0"/>
              </a:rPr>
              <a:t>CSHT thay ñoåi thì KTTT cuõng thay ñoåi theo:</a:t>
            </a:r>
          </a:p>
          <a:p>
            <a:pPr marL="541338" lvl="2" indent="-271463">
              <a:spcBef>
                <a:spcPts val="600"/>
              </a:spcBef>
              <a:buFont typeface="Arial" pitchFamily="34" charset="0"/>
              <a:buChar char="•"/>
              <a:tabLst>
                <a:tab pos="1371600" algn="l"/>
              </a:tabLst>
              <a:defRPr/>
            </a:pPr>
            <a:r>
              <a:rPr lang="en-US" sz="2400" b="1">
                <a:solidFill>
                  <a:srgbClr val="002060"/>
                </a:solidFill>
                <a:latin typeface="VN-NTime" pitchFamily="2" charset="0"/>
                <a:cs typeface="Arial" pitchFamily="34" charset="0"/>
              </a:rPr>
              <a:t>Bieán ñoäng, maâu thuaãn trong kinh teá, sôùm muoän cuõng gaây ra nhöõng bieán ñoäng, maâu thuaãn trong chính trò. </a:t>
            </a:r>
          </a:p>
          <a:p>
            <a:pPr marL="541338" lvl="2" indent="-271463">
              <a:spcBef>
                <a:spcPts val="600"/>
              </a:spcBef>
              <a:buFont typeface="Arial" pitchFamily="34" charset="0"/>
              <a:buChar char="•"/>
              <a:tabLst>
                <a:tab pos="1371600" algn="l"/>
              </a:tabLst>
              <a:defRPr/>
            </a:pPr>
            <a:r>
              <a:rPr lang="en-US" sz="2400" b="1">
                <a:solidFill>
                  <a:srgbClr val="002060"/>
                </a:solidFill>
                <a:latin typeface="VN-NTime" pitchFamily="2" charset="0"/>
                <a:cs typeface="Arial" pitchFamily="34" charset="0"/>
              </a:rPr>
              <a:t>Ñaáu tranh trong yù thöùc heä, xung ñoät lôïi ích chính trò -XH coù nguoàn goác saâu xa töø xung ñoät, ñaáu tranh trong kinh teá.</a:t>
            </a:r>
            <a:endParaRPr lang="en-US" sz="2400" b="1" dirty="0">
              <a:solidFill>
                <a:srgbClr val="002060"/>
              </a:solidFill>
              <a:latin typeface="VN-NTime" pitchFamily="2" charset="0"/>
              <a:cs typeface="Arial" pitchFamily="34" charset="0"/>
            </a:endParaRPr>
          </a:p>
        </p:txBody>
      </p:sp>
      <p:cxnSp>
        <p:nvCxnSpPr>
          <p:cNvPr id="3" name="Straight Arrow Connector 2"/>
          <p:cNvCxnSpPr>
            <a:stCxn id="19" idx="3"/>
            <a:endCxn id="21" idx="1"/>
          </p:cNvCxnSpPr>
          <p:nvPr/>
        </p:nvCxnSpPr>
        <p:spPr bwMode="auto">
          <a:xfrm flipV="1">
            <a:off x="1150937" y="2194322"/>
            <a:ext cx="398697" cy="1754778"/>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6" name="Straight Arrow Connector 5"/>
          <p:cNvCxnSpPr>
            <a:stCxn id="19" idx="3"/>
            <a:endCxn id="23" idx="1"/>
          </p:cNvCxnSpPr>
          <p:nvPr/>
        </p:nvCxnSpPr>
        <p:spPr bwMode="auto">
          <a:xfrm>
            <a:off x="1150937" y="3949100"/>
            <a:ext cx="398697" cy="611632"/>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8" name="Straight Arrow Connector 7"/>
          <p:cNvCxnSpPr>
            <a:stCxn id="19" idx="3"/>
            <a:endCxn id="22" idx="1"/>
          </p:cNvCxnSpPr>
          <p:nvPr/>
        </p:nvCxnSpPr>
        <p:spPr bwMode="auto">
          <a:xfrm>
            <a:off x="1150937" y="3949100"/>
            <a:ext cx="398697" cy="229979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b)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latin typeface="VN-NTime" pitchFamily="2" charset="0"/>
              </a:rPr>
              <a:t>cô</a:t>
            </a:r>
            <a:r>
              <a:rPr lang="en-US" sz="2400" b="1" dirty="0">
                <a:latin typeface="VN-NTime" pitchFamily="2" charset="0"/>
              </a:rPr>
              <a:t> </a:t>
            </a:r>
            <a:r>
              <a:rPr lang="en-US" sz="2400" b="1" dirty="0" err="1">
                <a:latin typeface="VN-NTime" pitchFamily="2" charset="0"/>
              </a:rPr>
              <a:t>sôû</a:t>
            </a:r>
            <a:r>
              <a:rPr lang="en-US" sz="2400" b="1" dirty="0">
                <a:latin typeface="VN-NTime" pitchFamily="2" charset="0"/>
              </a:rPr>
              <a:t> </a:t>
            </a:r>
            <a:r>
              <a:rPr lang="en-US" sz="2400" b="1" dirty="0" err="1">
                <a:latin typeface="VN-NTime" pitchFamily="2" charset="0"/>
              </a:rPr>
              <a:t>haï</a:t>
            </a:r>
            <a:r>
              <a:rPr lang="en-US" sz="2400" b="1" dirty="0">
                <a:latin typeface="VN-NTime" pitchFamily="2" charset="0"/>
              </a:rPr>
              <a:t> </a:t>
            </a:r>
            <a:r>
              <a:rPr lang="en-US" sz="2400" b="1" dirty="0" err="1">
                <a:latin typeface="VN-NTime" pitchFamily="2" charset="0"/>
              </a:rPr>
              <a:t>taàng</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kieán</a:t>
            </a:r>
            <a:r>
              <a:rPr lang="en-US" sz="2400" b="1" dirty="0">
                <a:latin typeface="VN-NTime" pitchFamily="2" charset="0"/>
              </a:rPr>
              <a:t> </a:t>
            </a:r>
            <a:r>
              <a:rPr lang="en-US" sz="2400" b="1" dirty="0" err="1">
                <a:latin typeface="VN-NTime" pitchFamily="2" charset="0"/>
              </a:rPr>
              <a:t>truùc</a:t>
            </a:r>
            <a:r>
              <a:rPr lang="en-US" sz="2400" b="1" dirty="0">
                <a:latin typeface="VN-NTime" pitchFamily="2" charset="0"/>
              </a:rPr>
              <a:t> </a:t>
            </a:r>
            <a:r>
              <a:rPr lang="en-US" sz="2400" b="1" dirty="0" err="1">
                <a:latin typeface="VN-NTime" pitchFamily="2" charset="0"/>
              </a:rPr>
              <a:t>thöôïng</a:t>
            </a:r>
            <a:r>
              <a:rPr lang="en-US" sz="2400" b="1" dirty="0">
                <a:latin typeface="VN-NTime" pitchFamily="2" charset="0"/>
              </a:rPr>
              <a:t> </a:t>
            </a:r>
            <a:r>
              <a:rPr lang="en-US" sz="2400" b="1" dirty="0" err="1">
                <a:latin typeface="VN-NTime" pitchFamily="2" charset="0"/>
              </a:rPr>
              <a:t>taàng</a:t>
            </a:r>
            <a:endParaRPr lang="en-US" sz="2400" b="1" dirty="0">
              <a:latin typeface="VN-NTime" pitchFamily="2" charset="0"/>
            </a:endParaRPr>
          </a:p>
        </p:txBody>
      </p: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3306068059"/>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46574" y="2514600"/>
            <a:ext cx="1066800" cy="2707535"/>
          </a:xfrm>
          <a:prstGeom prst="roundRect">
            <a:avLst>
              <a:gd name="adj" fmla="val 938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rPr>
              <a:t>Söï taùc ñoäng trôû laïi cuûa KTTT ñeán CSHT</a:t>
            </a:r>
            <a:endParaRPr lang="en-US" sz="2400" b="1" dirty="0">
              <a:solidFill>
                <a:srgbClr val="800000"/>
              </a:solidFill>
              <a:latin typeface="VN-NTime" pitchFamily="2" charset="0"/>
            </a:endParaRPr>
          </a:p>
        </p:txBody>
      </p:sp>
      <p:sp>
        <p:nvSpPr>
          <p:cNvPr id="21" name="Rounded Rectangle 20"/>
          <p:cNvSpPr/>
          <p:nvPr/>
        </p:nvSpPr>
        <p:spPr bwMode="auto">
          <a:xfrm>
            <a:off x="1549634" y="959644"/>
            <a:ext cx="8288103" cy="2774156"/>
          </a:xfrm>
          <a:prstGeom prst="roundRect">
            <a:avLst>
              <a:gd name="adj" fmla="val 5127"/>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36538" indent="-236538">
              <a:spcBef>
                <a:spcPts val="600"/>
              </a:spcBef>
              <a:spcAft>
                <a:spcPts val="0"/>
              </a:spcAft>
              <a:buFont typeface="Wingdings" pitchFamily="2" charset="2"/>
              <a:buChar char="§"/>
              <a:defRPr/>
            </a:pPr>
            <a:r>
              <a:rPr lang="en-US" sz="2400" b="1">
                <a:solidFill>
                  <a:srgbClr val="002060"/>
                </a:solidFill>
                <a:latin typeface="VN-NTime" pitchFamily="2" charset="0"/>
                <a:cs typeface="Arial" pitchFamily="34" charset="0"/>
              </a:rPr>
              <a:t>Do coù keát caáu, quy luaät, muïc ñích toàn taïi,… khaùc nhau maø caùc yeáu toá cuûa KTTT coù tính ñoäc laäp töông ñoái vaø taùc ñoäng theo nhöõng höôùng, caùch khaùc nhau, thaäm chí traùi ngöôïc nhau ñeán CSHT (</a:t>
            </a:r>
            <a:r>
              <a:rPr lang="en-US" sz="2400" b="1">
                <a:solidFill>
                  <a:srgbClr val="0000CC"/>
                </a:solidFill>
                <a:latin typeface="VN-NTime" pitchFamily="2" charset="0"/>
                <a:cs typeface="Arial" pitchFamily="34" charset="0"/>
              </a:rPr>
              <a:t>duy trì hay xoùa boû</a:t>
            </a:r>
            <a:r>
              <a:rPr lang="en-US" sz="2400" b="1">
                <a:solidFill>
                  <a:srgbClr val="002060"/>
                </a:solidFill>
                <a:latin typeface="VN-NTime" pitchFamily="2" charset="0"/>
                <a:cs typeface="Arial" pitchFamily="34" charset="0"/>
              </a:rPr>
              <a:t>). </a:t>
            </a:r>
          </a:p>
          <a:p>
            <a:pPr marL="236538" indent="-236538">
              <a:spcBef>
                <a:spcPts val="600"/>
              </a:spcBef>
              <a:spcAft>
                <a:spcPts val="0"/>
              </a:spcAft>
              <a:buFont typeface="Wingdings" pitchFamily="2" charset="2"/>
              <a:buChar char="§"/>
              <a:defRPr/>
            </a:pPr>
            <a:r>
              <a:rPr lang="en-US" sz="2400" b="1">
                <a:solidFill>
                  <a:srgbClr val="002060"/>
                </a:solidFill>
                <a:latin typeface="VN-NTime" pitchFamily="2" charset="0"/>
                <a:cs typeface="Arial" pitchFamily="34" charset="0"/>
              </a:rPr>
              <a:t>Nhaø nöôùc laø yeáu toá taùc ñoäng tröïc tieáp &amp; maïnh meõ nhaát; Ñaïo ñöùc, toân giaùo,... taùc ñoäng ñeán CSHT phaûi thoâng qua nhaø nöôùc </a:t>
            </a:r>
            <a:r>
              <a:rPr lang="en-US" sz="2400">
                <a:solidFill>
                  <a:srgbClr val="002060"/>
                </a:solidFill>
                <a:latin typeface="VN-NTime" pitchFamily="2" charset="0"/>
                <a:cs typeface="Arial" pitchFamily="34" charset="0"/>
              </a:rPr>
              <a:t>&amp; </a:t>
            </a:r>
            <a:r>
              <a:rPr lang="en-US" sz="2400" b="1">
                <a:solidFill>
                  <a:srgbClr val="002060"/>
                </a:solidFill>
                <a:latin typeface="VN-NTime" pitchFamily="2" charset="0"/>
                <a:cs typeface="Arial" pitchFamily="34" charset="0"/>
              </a:rPr>
              <a:t>phaùp luaät…</a:t>
            </a:r>
            <a:endParaRPr lang="en-US" sz="2400" b="1" dirty="0">
              <a:solidFill>
                <a:srgbClr val="002060"/>
              </a:solidFill>
              <a:latin typeface="VN-NTime" pitchFamily="2" charset="0"/>
              <a:cs typeface="Arial" pitchFamily="34" charset="0"/>
            </a:endParaRPr>
          </a:p>
        </p:txBody>
      </p:sp>
      <p:sp>
        <p:nvSpPr>
          <p:cNvPr id="22" name="Rounded Rectangle 21"/>
          <p:cNvSpPr/>
          <p:nvPr/>
        </p:nvSpPr>
        <p:spPr bwMode="auto">
          <a:xfrm>
            <a:off x="1549634" y="5524057"/>
            <a:ext cx="8288103" cy="1257743"/>
          </a:xfrm>
          <a:prstGeom prst="roundRect">
            <a:avLst>
              <a:gd name="adj" fmla="val 7448"/>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2" indent="-342900">
              <a:spcBef>
                <a:spcPts val="600"/>
              </a:spcBef>
              <a:buFont typeface="Wingdings" pitchFamily="2" charset="2"/>
              <a:buChar char="§"/>
              <a:tabLst>
                <a:tab pos="1371600" algn="l"/>
              </a:tabLst>
              <a:defRPr/>
            </a:pPr>
            <a:r>
              <a:rPr lang="en-US" sz="2400" b="1">
                <a:solidFill>
                  <a:srgbClr val="002060"/>
                </a:solidFill>
                <a:latin typeface="VN-NTime" pitchFamily="2" charset="0"/>
                <a:cs typeface="Arial" pitchFamily="34" charset="0"/>
              </a:rPr>
              <a:t>KTTT </a:t>
            </a:r>
            <a:r>
              <a:rPr lang="en-US" sz="2400" b="1">
                <a:solidFill>
                  <a:srgbClr val="0000CC"/>
                </a:solidFill>
                <a:latin typeface="VN-NTime" pitchFamily="2" charset="0"/>
                <a:cs typeface="Arial" pitchFamily="34" charset="0"/>
              </a:rPr>
              <a:t>khoâng phuø hôïp </a:t>
            </a:r>
            <a:r>
              <a:rPr lang="en-US" sz="2400" b="1">
                <a:solidFill>
                  <a:srgbClr val="002060"/>
                </a:solidFill>
                <a:latin typeface="VN-NTime" pitchFamily="2" charset="0"/>
                <a:cs typeface="Arial" pitchFamily="34" charset="0"/>
              </a:rPr>
              <a:t>vôùi CSHT, khoâng ñöôïc hình thaønh töø caùc quan heä kinh teá cuûa xaõ hoäi seõ taùc ñoäng </a:t>
            </a:r>
            <a:r>
              <a:rPr lang="en-US" sz="2400" b="1">
                <a:solidFill>
                  <a:srgbClr val="0000CC"/>
                </a:solidFill>
                <a:latin typeface="VN-NTime" pitchFamily="2" charset="0"/>
              </a:rPr>
              <a:t>tieâu cöïc</a:t>
            </a:r>
            <a:r>
              <a:rPr lang="en-US" sz="2400" b="1">
                <a:solidFill>
                  <a:srgbClr val="002060"/>
                </a:solidFill>
                <a:latin typeface="VN-NTime" pitchFamily="2" charset="0"/>
              </a:rPr>
              <a:t>, </a:t>
            </a:r>
            <a:r>
              <a:rPr lang="en-US" sz="2400" b="1">
                <a:solidFill>
                  <a:srgbClr val="002060"/>
                </a:solidFill>
                <a:latin typeface="VN-NTime" pitchFamily="2" charset="0"/>
                <a:cs typeface="Arial" pitchFamily="34" charset="0"/>
              </a:rPr>
              <a:t>kìm haõm söï phaùt trieån CSHT.</a:t>
            </a:r>
            <a:endParaRPr lang="en-US" sz="2400" b="1" dirty="0">
              <a:solidFill>
                <a:srgbClr val="002060"/>
              </a:solidFill>
              <a:latin typeface="VN-NTime" pitchFamily="2" charset="0"/>
              <a:cs typeface="Arial" pitchFamily="34" charset="0"/>
            </a:endParaRPr>
          </a:p>
        </p:txBody>
      </p:sp>
      <p:sp>
        <p:nvSpPr>
          <p:cNvPr id="23" name="Rounded Rectangle 22"/>
          <p:cNvSpPr/>
          <p:nvPr/>
        </p:nvSpPr>
        <p:spPr bwMode="auto">
          <a:xfrm>
            <a:off x="1549634" y="4038600"/>
            <a:ext cx="8288104" cy="1209537"/>
          </a:xfrm>
          <a:prstGeom prst="roundRect">
            <a:avLst>
              <a:gd name="adj" fmla="val 9136"/>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2" indent="-342900">
              <a:spcBef>
                <a:spcPts val="600"/>
              </a:spcBef>
              <a:buFont typeface="Wingdings" pitchFamily="2" charset="2"/>
              <a:buChar char="§"/>
              <a:tabLst>
                <a:tab pos="1371600" algn="l"/>
              </a:tabLst>
              <a:defRPr/>
            </a:pPr>
            <a:r>
              <a:rPr lang="en-US" sz="2400" b="1">
                <a:solidFill>
                  <a:srgbClr val="002060"/>
                </a:solidFill>
                <a:latin typeface="VN-NTime" pitchFamily="2" charset="0"/>
                <a:cs typeface="Arial" pitchFamily="34" charset="0"/>
              </a:rPr>
              <a:t>KTTT </a:t>
            </a:r>
            <a:r>
              <a:rPr lang="en-US" sz="2400" b="1">
                <a:solidFill>
                  <a:srgbClr val="0000CC"/>
                </a:solidFill>
                <a:latin typeface="VN-NTime" pitchFamily="2" charset="0"/>
                <a:cs typeface="Arial" pitchFamily="34" charset="0"/>
              </a:rPr>
              <a:t>phuø hôïp </a:t>
            </a:r>
            <a:r>
              <a:rPr lang="en-US" sz="2400" b="1">
                <a:solidFill>
                  <a:srgbClr val="002060"/>
                </a:solidFill>
                <a:latin typeface="VN-NTime" pitchFamily="2" charset="0"/>
                <a:cs typeface="Arial" pitchFamily="34" charset="0"/>
              </a:rPr>
              <a:t>vôùi CSHT, ñöôïc hình thaønh töø caùc quan heä kinh teá cuûa xaõ hoäi seõ taùc ñoäng </a:t>
            </a:r>
            <a:r>
              <a:rPr lang="en-US" sz="2400" b="1">
                <a:solidFill>
                  <a:srgbClr val="0000CC"/>
                </a:solidFill>
                <a:latin typeface="VN-NTime" pitchFamily="2" charset="0"/>
              </a:rPr>
              <a:t>tích cöïc</a:t>
            </a:r>
            <a:r>
              <a:rPr lang="en-US" sz="2400" b="1">
                <a:solidFill>
                  <a:srgbClr val="002060"/>
                </a:solidFill>
                <a:latin typeface="VN-NTime" pitchFamily="2" charset="0"/>
              </a:rPr>
              <a:t>, </a:t>
            </a:r>
            <a:r>
              <a:rPr lang="en-US" sz="2400" b="1">
                <a:solidFill>
                  <a:srgbClr val="002060"/>
                </a:solidFill>
                <a:latin typeface="VN-NTime" pitchFamily="2" charset="0"/>
                <a:cs typeface="Arial" pitchFamily="34" charset="0"/>
              </a:rPr>
              <a:t>thuùc ñaåy söï phaùt trieån CSHT.</a:t>
            </a:r>
            <a:endParaRPr lang="en-US" sz="2400" b="1" dirty="0">
              <a:solidFill>
                <a:srgbClr val="002060"/>
              </a:solidFill>
              <a:latin typeface="VN-NTime" pitchFamily="2" charset="0"/>
              <a:cs typeface="Arial" pitchFamily="34" charset="0"/>
            </a:endParaRPr>
          </a:p>
        </p:txBody>
      </p:sp>
      <p:cxnSp>
        <p:nvCxnSpPr>
          <p:cNvPr id="3" name="Straight Arrow Connector 2"/>
          <p:cNvCxnSpPr>
            <a:stCxn id="19" idx="3"/>
            <a:endCxn id="21" idx="1"/>
          </p:cNvCxnSpPr>
          <p:nvPr/>
        </p:nvCxnSpPr>
        <p:spPr bwMode="auto">
          <a:xfrm flipV="1">
            <a:off x="1113374" y="2346722"/>
            <a:ext cx="436260" cy="1521646"/>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6" name="Straight Arrow Connector 5"/>
          <p:cNvCxnSpPr>
            <a:stCxn id="19" idx="3"/>
            <a:endCxn id="23" idx="1"/>
          </p:cNvCxnSpPr>
          <p:nvPr/>
        </p:nvCxnSpPr>
        <p:spPr bwMode="auto">
          <a:xfrm>
            <a:off x="1113374" y="3868368"/>
            <a:ext cx="436260" cy="77500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8" name="Straight Arrow Connector 7"/>
          <p:cNvCxnSpPr>
            <a:stCxn id="19" idx="3"/>
            <a:endCxn id="22" idx="1"/>
          </p:cNvCxnSpPr>
          <p:nvPr/>
        </p:nvCxnSpPr>
        <p:spPr bwMode="auto">
          <a:xfrm>
            <a:off x="1113374" y="3868368"/>
            <a:ext cx="436260" cy="2284561"/>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12" name="AutoShape 49"/>
          <p:cNvSpPr>
            <a:spLocks noChangeArrowheads="1"/>
          </p:cNvSpPr>
          <p:nvPr/>
        </p:nvSpPr>
        <p:spPr bwMode="auto">
          <a:xfrm>
            <a:off x="84136" y="490083"/>
            <a:ext cx="92202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b)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solidFill>
                  <a:srgbClr val="FFFFFF"/>
                </a:solidFill>
                <a:latin typeface="VN-NTime" pitchFamily="2" charset="0"/>
              </a:rPr>
              <a:t>giöõa</a:t>
            </a:r>
            <a:r>
              <a:rPr lang="en-US" sz="2400" b="1" dirty="0">
                <a:solidFill>
                  <a:srgbClr val="FFFFFF"/>
                </a:solidFill>
                <a:latin typeface="VN-NTime" pitchFamily="2" charset="0"/>
              </a:rPr>
              <a:t> </a:t>
            </a:r>
            <a:r>
              <a:rPr lang="en-US" sz="2400" b="1" dirty="0" err="1">
                <a:latin typeface="VN-NTime" pitchFamily="2" charset="0"/>
              </a:rPr>
              <a:t>cô</a:t>
            </a:r>
            <a:r>
              <a:rPr lang="en-US" sz="2400" b="1" dirty="0">
                <a:latin typeface="VN-NTime" pitchFamily="2" charset="0"/>
              </a:rPr>
              <a:t> </a:t>
            </a:r>
            <a:r>
              <a:rPr lang="en-US" sz="2400" b="1" dirty="0" err="1">
                <a:latin typeface="VN-NTime" pitchFamily="2" charset="0"/>
              </a:rPr>
              <a:t>sôû</a:t>
            </a:r>
            <a:r>
              <a:rPr lang="en-US" sz="2400" b="1" dirty="0">
                <a:latin typeface="VN-NTime" pitchFamily="2" charset="0"/>
              </a:rPr>
              <a:t> </a:t>
            </a:r>
            <a:r>
              <a:rPr lang="en-US" sz="2400" b="1" dirty="0" err="1">
                <a:latin typeface="VN-NTime" pitchFamily="2" charset="0"/>
              </a:rPr>
              <a:t>haï</a:t>
            </a:r>
            <a:r>
              <a:rPr lang="en-US" sz="2400" b="1" dirty="0">
                <a:latin typeface="VN-NTime" pitchFamily="2" charset="0"/>
              </a:rPr>
              <a:t> </a:t>
            </a:r>
            <a:r>
              <a:rPr lang="en-US" sz="2400" b="1" dirty="0" err="1">
                <a:latin typeface="VN-NTime" pitchFamily="2" charset="0"/>
              </a:rPr>
              <a:t>taàng</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kieán</a:t>
            </a:r>
            <a:r>
              <a:rPr lang="en-US" sz="2400" b="1" dirty="0">
                <a:latin typeface="VN-NTime" pitchFamily="2" charset="0"/>
              </a:rPr>
              <a:t> </a:t>
            </a:r>
            <a:r>
              <a:rPr lang="en-US" sz="2400" b="1" dirty="0" err="1">
                <a:latin typeface="VN-NTime" pitchFamily="2" charset="0"/>
              </a:rPr>
              <a:t>truùc</a:t>
            </a:r>
            <a:r>
              <a:rPr lang="en-US" sz="2400" b="1" dirty="0">
                <a:latin typeface="VN-NTime" pitchFamily="2" charset="0"/>
              </a:rPr>
              <a:t> </a:t>
            </a:r>
            <a:r>
              <a:rPr lang="en-US" sz="2400" b="1" dirty="0" err="1">
                <a:latin typeface="VN-NTime" pitchFamily="2" charset="0"/>
              </a:rPr>
              <a:t>thöôïng</a:t>
            </a:r>
            <a:r>
              <a:rPr lang="en-US" sz="2400" b="1" dirty="0">
                <a:latin typeface="VN-NTime" pitchFamily="2" charset="0"/>
              </a:rPr>
              <a:t> </a:t>
            </a:r>
            <a:r>
              <a:rPr lang="en-US" sz="2400" b="1" dirty="0" err="1">
                <a:latin typeface="VN-NTime" pitchFamily="2" charset="0"/>
              </a:rPr>
              <a:t>taàng</a:t>
            </a:r>
            <a:endParaRPr lang="en-US" sz="2400" b="1" dirty="0">
              <a:latin typeface="VN-NTime" pitchFamily="2" charset="0"/>
            </a:endParaRPr>
          </a:p>
        </p:txBody>
      </p: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1710442036"/>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xEl>
                                              <p:pRg st="0" end="0"/>
                                            </p:txEl>
                                          </p:spTgt>
                                        </p:tgtEl>
                                        <p:attrNameLst>
                                          <p:attrName>style.visibility</p:attrName>
                                        </p:attrNameLst>
                                      </p:cBhvr>
                                      <p:to>
                                        <p:strVal val="visible"/>
                                      </p:to>
                                    </p:set>
                                    <p:animEffect transition="in" filter="fade">
                                      <p:cBhvr>
                                        <p:cTn id="18" dur="500"/>
                                        <p:tgtEl>
                                          <p:spTgt spid="2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xEl>
                                              <p:pRg st="1" end="1"/>
                                            </p:txEl>
                                          </p:spTgt>
                                        </p:tgtEl>
                                        <p:attrNameLst>
                                          <p:attrName>style.visibility</p:attrName>
                                        </p:attrNameLst>
                                      </p:cBhvr>
                                      <p:to>
                                        <p:strVal val="visible"/>
                                      </p:to>
                                    </p:set>
                                    <p:animEffect transition="in" filter="fade">
                                      <p:cBhvr>
                                        <p:cTn id="23" dur="500"/>
                                        <p:tgtEl>
                                          <p:spTgt spid="2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13" name="Oval 56"/>
          <p:cNvSpPr>
            <a:spLocks noChangeArrowheads="1"/>
          </p:cNvSpPr>
          <p:nvPr/>
        </p:nvSpPr>
        <p:spPr bwMode="gray">
          <a:xfrm>
            <a:off x="2646801" y="3057664"/>
            <a:ext cx="7190666" cy="1687890"/>
          </a:xfrm>
          <a:prstGeom prst="ellipse">
            <a:avLst/>
          </a:prstGeom>
          <a:solidFill>
            <a:schemeClr val="accent2">
              <a:lumMod val="20000"/>
              <a:lumOff val="80000"/>
            </a:schemeClr>
          </a:solidFill>
          <a:ln>
            <a:solidFill>
              <a:schemeClr val="tx1">
                <a:lumMod val="75000"/>
              </a:schemeClr>
            </a:solidFill>
          </a:ln>
          <a:effectLst>
            <a:outerShdw blurRad="44450" dist="27940" dir="5400000" algn="ctr">
              <a:srgbClr val="000000">
                <a:alpha val="32000"/>
              </a:srgbClr>
            </a:outerShdw>
          </a:effectLst>
        </p:spPr>
        <p:txBody>
          <a:bodyPr wrap="square" anchor="ctr">
            <a:spAutoFit/>
          </a:bodyPr>
          <a:lstStyle/>
          <a:p>
            <a:pPr marL="342900" indent="-342900" algn="ctr">
              <a:spcBef>
                <a:spcPts val="600"/>
              </a:spcBef>
              <a:buFont typeface="Wingdings" panose="05000000000000000000" pitchFamily="2" charset="2"/>
              <a:buChar char="Ø"/>
              <a:defRPr/>
            </a:pPr>
            <a:r>
              <a:rPr lang="en-US" sz="2400" b="1" dirty="0" err="1">
                <a:solidFill>
                  <a:srgbClr val="000000"/>
                </a:solidFill>
                <a:latin typeface="VN-NTime" pitchFamily="2" charset="0"/>
                <a:cs typeface="Arial" pitchFamily="34" charset="0"/>
              </a:rPr>
              <a:t>Tính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thoáng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nhaát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vaø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taùc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ñoäng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laãn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nhau</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giöõa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yeáu</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toá</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cô</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baûn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TTXH</a:t>
            </a:r>
          </a:p>
        </p:txBody>
      </p:sp>
      <p:sp>
        <p:nvSpPr>
          <p:cNvPr id="2" name="Rounded Rectangle 1"/>
          <p:cNvSpPr/>
          <p:nvPr/>
        </p:nvSpPr>
        <p:spPr bwMode="auto">
          <a:xfrm>
            <a:off x="62132" y="3238684"/>
            <a:ext cx="1323266" cy="915872"/>
          </a:xfrm>
          <a:prstGeom prst="roundRect">
            <a:avLst>
              <a:gd name="adj" fmla="val 9994"/>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err="1">
                <a:solidFill>
                  <a:srgbClr val="800000"/>
                </a:solidFill>
                <a:latin typeface="VN-NTime" pitchFamily="2" charset="0"/>
              </a:rPr>
              <a:t>Toàn</a:t>
            </a:r>
            <a:r>
              <a:rPr lang="en-US" sz="2400" b="1" dirty="0">
                <a:solidFill>
                  <a:srgbClr val="800000"/>
                </a:solidFill>
                <a:latin typeface="VN-NTime" pitchFamily="2" charset="0"/>
              </a:rPr>
              <a:t> </a:t>
            </a:r>
            <a:r>
              <a:rPr lang="en-US" sz="2400" b="1" dirty="0" err="1">
                <a:solidFill>
                  <a:srgbClr val="800000"/>
                </a:solidFill>
                <a:latin typeface="VN-NTime" pitchFamily="2" charset="0"/>
              </a:rPr>
              <a:t>taïi</a:t>
            </a:r>
            <a:r>
              <a:rPr lang="en-US" sz="2400" b="1" dirty="0">
                <a:solidFill>
                  <a:srgbClr val="800000"/>
                </a:solidFill>
                <a:latin typeface="VN-NTime" pitchFamily="2" charset="0"/>
              </a:rPr>
              <a:t> </a:t>
            </a:r>
            <a:r>
              <a:rPr lang="en-US" sz="2400" b="1" dirty="0" err="1">
                <a:solidFill>
                  <a:srgbClr val="800000"/>
                </a:solidFill>
                <a:latin typeface="VN-NTime" pitchFamily="2" charset="0"/>
              </a:rPr>
              <a:t>xaõ</a:t>
            </a:r>
            <a:r>
              <a:rPr lang="en-US" sz="2400" b="1" dirty="0">
                <a:solidFill>
                  <a:srgbClr val="800000"/>
                </a:solidFill>
                <a:latin typeface="VN-NTime" pitchFamily="2" charset="0"/>
              </a:rPr>
              <a:t> </a:t>
            </a:r>
            <a:r>
              <a:rPr lang="en-US" sz="2400" b="1" dirty="0" err="1">
                <a:solidFill>
                  <a:srgbClr val="800000"/>
                </a:solidFill>
                <a:latin typeface="VN-NTime" pitchFamily="2" charset="0"/>
              </a:rPr>
              <a:t>hoäi</a:t>
            </a:r>
            <a:endParaRPr lang="vi-VN" sz="2400" b="1" dirty="0">
              <a:solidFill>
                <a:srgbClr val="800000"/>
              </a:solidFill>
              <a:latin typeface="+mj-lt"/>
            </a:endParaRPr>
          </a:p>
        </p:txBody>
      </p:sp>
      <p:sp>
        <p:nvSpPr>
          <p:cNvPr id="15" name="Rounded Rectangle 14"/>
          <p:cNvSpPr/>
          <p:nvPr/>
        </p:nvSpPr>
        <p:spPr bwMode="auto">
          <a:xfrm>
            <a:off x="1399466" y="1509882"/>
            <a:ext cx="1219200" cy="894463"/>
          </a:xfrm>
          <a:prstGeom prst="roundRect">
            <a:avLst>
              <a:gd name="adj" fmla="val 999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err="1">
                <a:solidFill>
                  <a:srgbClr val="000000"/>
                </a:solidFill>
                <a:latin typeface="VN-NTime" pitchFamily="2" charset="0"/>
              </a:rPr>
              <a:t>Khaùi</a:t>
            </a:r>
            <a:r>
              <a:rPr lang="en-US" sz="2400" b="1" dirty="0">
                <a:solidFill>
                  <a:srgbClr val="000000"/>
                </a:solidFill>
                <a:latin typeface="VN-NTime" pitchFamily="2" charset="0"/>
              </a:rPr>
              <a:t> </a:t>
            </a:r>
            <a:r>
              <a:rPr lang="en-US" sz="2400" b="1" dirty="0" err="1">
                <a:solidFill>
                  <a:srgbClr val="000000"/>
                </a:solidFill>
                <a:latin typeface="VN-NTime" pitchFamily="2" charset="0"/>
              </a:rPr>
              <a:t>nieäm</a:t>
            </a:r>
            <a:endParaRPr lang="vi-VN" sz="2400" b="1" dirty="0">
              <a:solidFill>
                <a:srgbClr val="000000"/>
              </a:solidFill>
              <a:latin typeface="+mj-lt"/>
            </a:endParaRPr>
          </a:p>
        </p:txBody>
      </p:sp>
      <p:sp>
        <p:nvSpPr>
          <p:cNvPr id="4" name="Rounded Rectangle 3"/>
          <p:cNvSpPr/>
          <p:nvPr/>
        </p:nvSpPr>
        <p:spPr bwMode="auto">
          <a:xfrm>
            <a:off x="2646801" y="1164815"/>
            <a:ext cx="7190666" cy="1584595"/>
          </a:xfrm>
          <a:prstGeom prst="roundRect">
            <a:avLst>
              <a:gd name="adj" fmla="val 597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buFont typeface="Arial" panose="020B0604020202020204" pitchFamily="34" charset="0"/>
              <a:buChar char="•"/>
              <a:defRPr/>
            </a:pPr>
            <a:r>
              <a:rPr lang="en-US" sz="2400" b="1" dirty="0" err="1">
                <a:solidFill>
                  <a:srgbClr val="000066"/>
                </a:solidFill>
                <a:latin typeface="VN-NTime" pitchFamily="2" charset="0"/>
                <a:cs typeface="Arial" pitchFamily="34" charset="0"/>
              </a:rPr>
              <a:t>Toøan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boä</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ñieàu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kieän</a:t>
            </a:r>
            <a:r>
              <a:rPr lang="en-US" sz="2400" b="1" dirty="0">
                <a:solidFill>
                  <a:srgbClr val="000066"/>
                </a:solidFill>
                <a:latin typeface="VN-NTime" pitchFamily="2" charset="0"/>
                <a:cs typeface="Arial" pitchFamily="34" charset="0"/>
              </a:rPr>
              <a:t> &amp; </a:t>
            </a:r>
            <a:r>
              <a:rPr lang="en-US" sz="2400" b="1" dirty="0" err="1">
                <a:solidFill>
                  <a:srgbClr val="000066"/>
                </a:solidFill>
                <a:latin typeface="VN-NTime" pitchFamily="2" charset="0"/>
                <a:cs typeface="Arial" pitchFamily="34" charset="0"/>
              </a:rPr>
              <a:t>phöông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sinh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hoaït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ôû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ñoïan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ñònh</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00"/>
                </a:solidFill>
                <a:latin typeface="VN-NTime" pitchFamily="2" charset="0"/>
                <a:cs typeface="Arial" pitchFamily="34" charset="0"/>
              </a:rPr>
              <a:t>Lónh</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vöïc</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vaät</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chaát</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khaùch</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quan</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quy</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ñònh</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söï</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sinh</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toàn</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phaùt</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trieån</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cuûa</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xaõ</a:t>
            </a:r>
            <a:r>
              <a:rPr lang="en-US" sz="2400" dirty="0">
                <a:solidFill>
                  <a:srgbClr val="000000"/>
                </a:solidFill>
                <a:latin typeface="VN-NTime" pitchFamily="2" charset="0"/>
                <a:cs typeface="Arial" pitchFamily="34" charset="0"/>
              </a:rPr>
              <a:t> </a:t>
            </a:r>
            <a:r>
              <a:rPr lang="en-US" sz="2400" dirty="0" err="1">
                <a:solidFill>
                  <a:srgbClr val="000000"/>
                </a:solidFill>
                <a:latin typeface="VN-NTime" pitchFamily="2" charset="0"/>
                <a:cs typeface="Arial" pitchFamily="34" charset="0"/>
              </a:rPr>
              <a:t>hoäi</a:t>
            </a:r>
            <a:r>
              <a:rPr lang="en-US" sz="2400" dirty="0">
                <a:solidFill>
                  <a:srgbClr val="000066"/>
                </a:solidFill>
                <a:latin typeface="VN-NTime" pitchFamily="2" charset="0"/>
                <a:cs typeface="Arial" pitchFamily="34" charset="0"/>
              </a:rPr>
              <a:t>).</a:t>
            </a:r>
          </a:p>
        </p:txBody>
      </p:sp>
      <p:sp>
        <p:nvSpPr>
          <p:cNvPr id="16" name="Rounded Rectangle 15"/>
          <p:cNvSpPr/>
          <p:nvPr/>
        </p:nvSpPr>
        <p:spPr bwMode="auto">
          <a:xfrm>
            <a:off x="1399466" y="5263175"/>
            <a:ext cx="1219199" cy="1366225"/>
          </a:xfrm>
          <a:prstGeom prst="roundRect">
            <a:avLst>
              <a:gd name="adj" fmla="val 7686"/>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yeáu</a:t>
            </a:r>
            <a:r>
              <a:rPr lang="en-US" sz="2400" b="1" dirty="0">
                <a:solidFill>
                  <a:srgbClr val="000000"/>
                </a:solidFill>
                <a:latin typeface="VN-NTime" pitchFamily="2" charset="0"/>
              </a:rPr>
              <a:t> </a:t>
            </a:r>
            <a:r>
              <a:rPr lang="en-US" sz="2400" b="1" dirty="0" err="1">
                <a:solidFill>
                  <a:srgbClr val="000000"/>
                </a:solidFill>
                <a:latin typeface="VN-NTime" pitchFamily="2" charset="0"/>
              </a:rPr>
              <a:t>toá</a:t>
            </a:r>
            <a:r>
              <a:rPr lang="en-US" sz="2400" b="1" dirty="0">
                <a:solidFill>
                  <a:srgbClr val="000000"/>
                </a:solidFill>
                <a:latin typeface="VN-NTime" pitchFamily="2" charset="0"/>
              </a:rPr>
              <a:t> </a:t>
            </a:r>
            <a:r>
              <a:rPr lang="en-US" sz="2400" b="1" dirty="0" err="1">
                <a:solidFill>
                  <a:srgbClr val="000000"/>
                </a:solidFill>
                <a:latin typeface="VN-NTime" pitchFamily="2" charset="0"/>
              </a:rPr>
              <a:t>cô</a:t>
            </a:r>
            <a:r>
              <a:rPr lang="en-US" sz="2400" b="1" dirty="0">
                <a:solidFill>
                  <a:srgbClr val="000000"/>
                </a:solidFill>
                <a:latin typeface="VN-NTime" pitchFamily="2" charset="0"/>
              </a:rPr>
              <a:t> </a:t>
            </a:r>
            <a:r>
              <a:rPr lang="en-US" sz="2400" b="1" dirty="0" err="1">
                <a:solidFill>
                  <a:srgbClr val="000000"/>
                </a:solidFill>
                <a:latin typeface="VN-NTime" pitchFamily="2" charset="0"/>
              </a:rPr>
              <a:t>baûn</a:t>
            </a:r>
            <a:endParaRPr lang="vi-VN" sz="2400" b="1" dirty="0">
              <a:solidFill>
                <a:srgbClr val="000000"/>
              </a:solidFill>
              <a:latin typeface="+mj-lt"/>
            </a:endParaRPr>
          </a:p>
        </p:txBody>
      </p:sp>
      <p:sp>
        <p:nvSpPr>
          <p:cNvPr id="18" name="Rounded Rectangle 17"/>
          <p:cNvSpPr/>
          <p:nvPr/>
        </p:nvSpPr>
        <p:spPr bwMode="auto">
          <a:xfrm>
            <a:off x="2646801" y="5275511"/>
            <a:ext cx="7190666" cy="1353889"/>
          </a:xfrm>
          <a:prstGeom prst="roundRect">
            <a:avLst>
              <a:gd name="adj" fmla="val 597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3" indent="-342900">
              <a:spcBef>
                <a:spcPct val="15000"/>
              </a:spcBef>
              <a:buFont typeface="Arial" panose="020B0604020202020204" pitchFamily="34" charset="0"/>
              <a:buChar char="•"/>
              <a:defRPr/>
            </a:pPr>
            <a:r>
              <a:rPr lang="en-US" sz="2400" b="1" dirty="0" err="1">
                <a:solidFill>
                  <a:srgbClr val="000066"/>
                </a:solidFill>
                <a:latin typeface="VN-NTime" pitchFamily="2" charset="0"/>
                <a:cs typeface="Arial" pitchFamily="34" charset="0"/>
              </a:rPr>
              <a:t>Ñieàu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kieän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nhieân</a:t>
            </a:r>
            <a:r>
              <a:rPr lang="en-US" sz="2400" b="1" dirty="0">
                <a:solidFill>
                  <a:srgbClr val="000066"/>
                </a:solidFill>
                <a:latin typeface="VN-NTime" pitchFamily="2" charset="0"/>
                <a:cs typeface="Arial" pitchFamily="34" charset="0"/>
              </a:rPr>
              <a:t> – </a:t>
            </a:r>
            <a:r>
              <a:rPr lang="en-US" sz="2400" b="1" dirty="0" err="1">
                <a:solidFill>
                  <a:srgbClr val="000066"/>
                </a:solidFill>
                <a:latin typeface="VN-NTime" pitchFamily="2" charset="0"/>
                <a:cs typeface="Arial" pitchFamily="34" charset="0"/>
              </a:rPr>
              <a:t>ñòa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lyù</a:t>
            </a:r>
            <a:r>
              <a:rPr lang="en-US" sz="2400" b="1" dirty="0">
                <a:solidFill>
                  <a:srgbClr val="000066"/>
                </a:solidFill>
                <a:latin typeface="VN-NTime" pitchFamily="2" charset="0"/>
                <a:cs typeface="Arial" pitchFamily="34" charset="0"/>
              </a:rPr>
              <a:t>,</a:t>
            </a:r>
          </a:p>
          <a:p>
            <a:pPr marL="342900" lvl="3" indent="-342900">
              <a:spcBef>
                <a:spcPct val="15000"/>
              </a:spcBef>
              <a:buFont typeface="Arial" panose="020B0604020202020204" pitchFamily="34" charset="0"/>
              <a:buChar char="•"/>
              <a:defRPr/>
            </a:pPr>
            <a:r>
              <a:rPr lang="en-US" sz="2400" b="1" dirty="0" err="1">
                <a:solidFill>
                  <a:srgbClr val="000066"/>
                </a:solidFill>
                <a:latin typeface="VN-NTime" pitchFamily="2" charset="0"/>
                <a:cs typeface="Arial" pitchFamily="34" charset="0"/>
              </a:rPr>
              <a:t>Ñieàu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kieän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daân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cö</a:t>
            </a:r>
            <a:r>
              <a:rPr lang="en-US" sz="2400" b="1" dirty="0">
                <a:solidFill>
                  <a:srgbClr val="000066"/>
                </a:solidFill>
                <a:latin typeface="VN-NTime" pitchFamily="2" charset="0"/>
                <a:cs typeface="Arial" pitchFamily="34" charset="0"/>
              </a:rPr>
              <a:t>,</a:t>
            </a:r>
          </a:p>
          <a:p>
            <a:pPr marL="342900" lvl="3" indent="-342900">
              <a:spcBef>
                <a:spcPct val="15000"/>
              </a:spcBef>
              <a:buFont typeface="Arial" panose="020B0604020202020204" pitchFamily="34" charset="0"/>
              <a:buChar char="•"/>
              <a:defRPr/>
            </a:pPr>
            <a:r>
              <a:rPr lang="en-US" sz="2400" b="1" dirty="0" err="1">
                <a:solidFill>
                  <a:srgbClr val="000066"/>
                </a:solidFill>
                <a:latin typeface="VN-NTime" pitchFamily="2" charset="0"/>
                <a:cs typeface="Arial" pitchFamily="34" charset="0"/>
              </a:rPr>
              <a:t>Phöông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thöùc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saûn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xuaát</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yeáu</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toá</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cô</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baûn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nhaát</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tröïc</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tieáp</a:t>
            </a:r>
            <a:r>
              <a:rPr lang="en-US" sz="2400" dirty="0">
                <a:solidFill>
                  <a:srgbClr val="000066"/>
                </a:solidFill>
                <a:latin typeface="VN-NTime" pitchFamily="2" charset="0"/>
                <a:cs typeface="Arial" pitchFamily="34" charset="0"/>
              </a:rPr>
              <a:t>).</a:t>
            </a:r>
          </a:p>
        </p:txBody>
      </p:sp>
      <p:cxnSp>
        <p:nvCxnSpPr>
          <p:cNvPr id="6" name="Straight Arrow Connector 5"/>
          <p:cNvCxnSpPr>
            <a:stCxn id="2" idx="3"/>
            <a:endCxn id="15" idx="2"/>
          </p:cNvCxnSpPr>
          <p:nvPr/>
        </p:nvCxnSpPr>
        <p:spPr bwMode="auto">
          <a:xfrm flipV="1">
            <a:off x="1385398" y="2404345"/>
            <a:ext cx="623668" cy="1292275"/>
          </a:xfrm>
          <a:prstGeom prst="straightConnector1">
            <a:avLst/>
          </a:prstGeom>
          <a:solidFill>
            <a:schemeClr val="accent1"/>
          </a:solidFill>
          <a:ln w="9525" cap="flat" cmpd="sng" algn="ctr">
            <a:solidFill>
              <a:srgbClr val="000066"/>
            </a:solidFill>
            <a:prstDash val="solid"/>
            <a:round/>
            <a:headEnd type="none" w="med" len="med"/>
            <a:tailEnd type="arrow"/>
          </a:ln>
          <a:effectLst/>
        </p:spPr>
      </p:cxnSp>
      <p:cxnSp>
        <p:nvCxnSpPr>
          <p:cNvPr id="22" name="Straight Arrow Connector 21"/>
          <p:cNvCxnSpPr>
            <a:stCxn id="2" idx="3"/>
            <a:endCxn id="16" idx="0"/>
          </p:cNvCxnSpPr>
          <p:nvPr/>
        </p:nvCxnSpPr>
        <p:spPr bwMode="auto">
          <a:xfrm>
            <a:off x="1385398" y="3696620"/>
            <a:ext cx="623668" cy="1566555"/>
          </a:xfrm>
          <a:prstGeom prst="straightConnector1">
            <a:avLst/>
          </a:prstGeom>
          <a:solidFill>
            <a:schemeClr val="accent1"/>
          </a:solidFill>
          <a:ln w="9525" cap="flat" cmpd="sng" algn="ctr">
            <a:solidFill>
              <a:srgbClr val="003300"/>
            </a:solidFill>
            <a:prstDash val="solid"/>
            <a:round/>
            <a:headEnd type="none" w="med" len="med"/>
            <a:tailEnd type="arrow"/>
          </a:ln>
          <a:effectLst/>
        </p:spPr>
      </p:cxnSp>
      <p:sp>
        <p:nvSpPr>
          <p:cNvPr id="11" name="AutoShape 49"/>
          <p:cNvSpPr>
            <a:spLocks noChangeArrowheads="1"/>
          </p:cNvSpPr>
          <p:nvPr/>
        </p:nvSpPr>
        <p:spPr bwMode="auto">
          <a:xfrm>
            <a:off x="84136" y="490083"/>
            <a:ext cx="81534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c)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toàn</a:t>
            </a:r>
            <a:r>
              <a:rPr lang="en-US" sz="2400" b="1" dirty="0">
                <a:latin typeface="VN-NTime" pitchFamily="2" charset="0"/>
              </a:rPr>
              <a:t> </a:t>
            </a:r>
            <a:r>
              <a:rPr lang="en-US" sz="2400" b="1" dirty="0" err="1">
                <a:latin typeface="VN-NTime" pitchFamily="2" charset="0"/>
              </a:rPr>
              <a:t>taïi</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endParaRPr lang="vi-VN" sz="2400" b="1" dirty="0">
              <a:solidFill>
                <a:srgbClr val="800000"/>
              </a:solidFill>
            </a:endParaRPr>
          </a:p>
        </p:txBody>
      </p:sp>
      <p:sp>
        <p:nvSpPr>
          <p:cNvPr id="1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2553087292"/>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animBg="1"/>
      <p:bldP spid="15" grpId="0" animBg="1"/>
      <p:bldP spid="4" grpId="0" animBg="1"/>
      <p:bldP spid="16" grpId="0" animBg="1"/>
      <p:bldP spid="18"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2552" y="2993145"/>
            <a:ext cx="1088385" cy="915872"/>
          </a:xfrm>
          <a:prstGeom prst="roundRect">
            <a:avLst>
              <a:gd name="adj" fmla="val 9994"/>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rPr>
              <a:t>YÙ thöùc xaõ hoäi</a:t>
            </a:r>
            <a:endParaRPr lang="vi-VN" sz="2400" b="1">
              <a:solidFill>
                <a:srgbClr val="800000"/>
              </a:solidFill>
              <a:latin typeface="+mj-lt"/>
            </a:endParaRPr>
          </a:p>
        </p:txBody>
      </p:sp>
      <p:sp>
        <p:nvSpPr>
          <p:cNvPr id="15" name="Rounded Rectangle 14"/>
          <p:cNvSpPr/>
          <p:nvPr/>
        </p:nvSpPr>
        <p:spPr bwMode="auto">
          <a:xfrm>
            <a:off x="1407673" y="1416743"/>
            <a:ext cx="1219200" cy="894463"/>
          </a:xfrm>
          <a:prstGeom prst="roundRect">
            <a:avLst>
              <a:gd name="adj" fmla="val 999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00"/>
                </a:solidFill>
                <a:latin typeface="VN-NTime" pitchFamily="2" charset="0"/>
              </a:rPr>
              <a:t>Khaùi nieäm</a:t>
            </a:r>
            <a:endParaRPr lang="vi-VN" sz="2400" b="1">
              <a:solidFill>
                <a:srgbClr val="000000"/>
              </a:solidFill>
              <a:latin typeface="+mj-lt"/>
            </a:endParaRPr>
          </a:p>
        </p:txBody>
      </p:sp>
      <p:sp>
        <p:nvSpPr>
          <p:cNvPr id="4" name="Rounded Rectangle 3"/>
          <p:cNvSpPr/>
          <p:nvPr/>
        </p:nvSpPr>
        <p:spPr bwMode="auto">
          <a:xfrm>
            <a:off x="2674937" y="1209182"/>
            <a:ext cx="7162800" cy="1309583"/>
          </a:xfrm>
          <a:prstGeom prst="roundRect">
            <a:avLst>
              <a:gd name="adj" fmla="val 597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indent="-225425">
              <a:spcBef>
                <a:spcPts val="0"/>
              </a:spcBef>
              <a:spcAft>
                <a:spcPts val="600"/>
              </a:spcAft>
              <a:buFont typeface="Arial" panose="020B0604020202020204" pitchFamily="34" charset="0"/>
              <a:buChar char="•"/>
              <a:defRPr/>
            </a:pPr>
            <a:r>
              <a:rPr lang="en-US" sz="2400" b="1" dirty="0" err="1">
                <a:solidFill>
                  <a:srgbClr val="000066"/>
                </a:solidFill>
                <a:latin typeface="VN-NTime" pitchFamily="2" charset="0"/>
                <a:cs typeface="Arial" pitchFamily="34" charset="0"/>
              </a:rPr>
              <a:t>Toaøn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boä</a:t>
            </a:r>
            <a:r>
              <a:rPr lang="en-US" sz="2400"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phöông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sinh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hoaït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tinh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thaàn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coäng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ñoàng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ñöôïc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hình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thaønh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toàn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phaûn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aùnh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toàn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a:t>
            </a:r>
          </a:p>
        </p:txBody>
      </p:sp>
      <p:sp>
        <p:nvSpPr>
          <p:cNvPr id="16" name="Rounded Rectangle 15"/>
          <p:cNvSpPr/>
          <p:nvPr/>
        </p:nvSpPr>
        <p:spPr bwMode="auto">
          <a:xfrm>
            <a:off x="1407673" y="4544819"/>
            <a:ext cx="1219199" cy="2057887"/>
          </a:xfrm>
          <a:prstGeom prst="roundRect">
            <a:avLst>
              <a:gd name="adj" fmla="val 9994"/>
            </a:avLst>
          </a:prstGeom>
          <a:solidFill>
            <a:schemeClr val="tx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000000"/>
                </a:solidFill>
                <a:latin typeface="VN-NTime" pitchFamily="2" charset="0"/>
              </a:rPr>
              <a:t>Hình thöùc bieåu hieän cô baûn </a:t>
            </a:r>
            <a:endParaRPr lang="vi-VN" sz="2400" b="1">
              <a:solidFill>
                <a:srgbClr val="000000"/>
              </a:solidFill>
              <a:latin typeface="+mj-lt"/>
            </a:endParaRPr>
          </a:p>
        </p:txBody>
      </p:sp>
      <p:sp>
        <p:nvSpPr>
          <p:cNvPr id="18" name="Rounded Rectangle 17"/>
          <p:cNvSpPr/>
          <p:nvPr/>
        </p:nvSpPr>
        <p:spPr bwMode="auto">
          <a:xfrm>
            <a:off x="2673911" y="4441924"/>
            <a:ext cx="7146741" cy="2263676"/>
          </a:xfrm>
          <a:prstGeom prst="roundRect">
            <a:avLst>
              <a:gd name="adj" fmla="val 5975"/>
            </a:avLst>
          </a:prstGeom>
          <a:solidFill>
            <a:schemeClr val="tx1"/>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6213" lvl="2" indent="-176213">
              <a:spcBef>
                <a:spcPts val="0"/>
              </a:spcBef>
              <a:spcAft>
                <a:spcPts val="600"/>
              </a:spcAft>
              <a:buFont typeface="Arial" pitchFamily="34" charset="0"/>
              <a:buChar char="•"/>
              <a:tabLst>
                <a:tab pos="117475" algn="l"/>
              </a:tabLst>
              <a:defRPr/>
            </a:pP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sinh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hoaït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töôûng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mang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tính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thuaät</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chính</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trò</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phaùp</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luaät</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khoa</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hoïc</a:t>
            </a:r>
            <a:r>
              <a:rPr lang="en-US" sz="2400" dirty="0">
                <a:solidFill>
                  <a:srgbClr val="000066"/>
                </a:solidFill>
                <a:latin typeface="VN-NTime" pitchFamily="2" charset="0"/>
                <a:cs typeface="Arial" pitchFamily="34" charset="0"/>
              </a:rPr>
              <a:t>,…)</a:t>
            </a:r>
          </a:p>
          <a:p>
            <a:pPr marL="176213" lvl="2" indent="-176213">
              <a:spcBef>
                <a:spcPts val="0"/>
              </a:spcBef>
              <a:spcAft>
                <a:spcPts val="600"/>
              </a:spcAft>
              <a:buFont typeface="Arial" pitchFamily="34" charset="0"/>
              <a:buChar char="•"/>
              <a:tabLst>
                <a:tab pos="117475" algn="l"/>
              </a:tabLst>
              <a:defRPr/>
            </a:pP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sinh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hoaït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vaên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hoùa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coäng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ñoàng</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leã</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hoäi</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truyeàn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thoáng</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leã</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hoäi</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toân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giaùo</a:t>
            </a:r>
            <a:r>
              <a:rPr lang="en-US" sz="2400" dirty="0">
                <a:solidFill>
                  <a:srgbClr val="000066"/>
                </a:solidFill>
                <a:latin typeface="VN-NTime" pitchFamily="2" charset="0"/>
                <a:cs typeface="Arial" pitchFamily="34" charset="0"/>
              </a:rPr>
              <a:t>….)</a:t>
            </a:r>
          </a:p>
          <a:p>
            <a:pPr marL="176213" lvl="2" indent="-176213">
              <a:spcBef>
                <a:spcPts val="0"/>
              </a:spcBef>
              <a:spcAft>
                <a:spcPts val="600"/>
              </a:spcAft>
              <a:buFont typeface="Arial" pitchFamily="34" charset="0"/>
              <a:buChar char="•"/>
              <a:tabLst>
                <a:tab pos="117475" algn="l"/>
              </a:tabLst>
              <a:defRPr/>
            </a:pP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taäp</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tuïc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loái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soáng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thoùi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quen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coäng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ñoàng</a:t>
            </a:r>
            <a:r>
              <a:rPr lang="en-US" sz="2400" b="1" dirty="0">
                <a:solidFill>
                  <a:srgbClr val="000066"/>
                </a:solidFill>
                <a:latin typeface="VN-NTime" pitchFamily="2" charset="0"/>
                <a:cs typeface="Arial" pitchFamily="34" charset="0"/>
              </a:rPr>
              <a:t>.</a:t>
            </a:r>
          </a:p>
        </p:txBody>
      </p:sp>
      <p:cxnSp>
        <p:nvCxnSpPr>
          <p:cNvPr id="6" name="Straight Arrow Connector 5"/>
          <p:cNvCxnSpPr>
            <a:stCxn id="2" idx="3"/>
            <a:endCxn id="15" idx="2"/>
          </p:cNvCxnSpPr>
          <p:nvPr/>
        </p:nvCxnSpPr>
        <p:spPr bwMode="auto">
          <a:xfrm flipV="1">
            <a:off x="1150937" y="2311206"/>
            <a:ext cx="866336" cy="1139875"/>
          </a:xfrm>
          <a:prstGeom prst="straightConnector1">
            <a:avLst/>
          </a:prstGeom>
          <a:solidFill>
            <a:schemeClr val="accent1"/>
          </a:solidFill>
          <a:ln w="9525" cap="flat" cmpd="sng" algn="ctr">
            <a:solidFill>
              <a:srgbClr val="000066"/>
            </a:solidFill>
            <a:prstDash val="solid"/>
            <a:round/>
            <a:headEnd type="none" w="med" len="med"/>
            <a:tailEnd type="arrow"/>
          </a:ln>
          <a:effectLst/>
        </p:spPr>
      </p:cxnSp>
      <p:cxnSp>
        <p:nvCxnSpPr>
          <p:cNvPr id="22" name="Straight Arrow Connector 21"/>
          <p:cNvCxnSpPr>
            <a:stCxn id="2" idx="3"/>
            <a:endCxn id="16" idx="0"/>
          </p:cNvCxnSpPr>
          <p:nvPr/>
        </p:nvCxnSpPr>
        <p:spPr bwMode="auto">
          <a:xfrm>
            <a:off x="1150937" y="3451081"/>
            <a:ext cx="866336" cy="1093738"/>
          </a:xfrm>
          <a:prstGeom prst="straightConnector1">
            <a:avLst/>
          </a:prstGeom>
          <a:solidFill>
            <a:schemeClr val="accent1"/>
          </a:solidFill>
          <a:ln w="9525" cap="flat" cmpd="sng" algn="ctr">
            <a:solidFill>
              <a:srgbClr val="003300"/>
            </a:solidFill>
            <a:prstDash val="solid"/>
            <a:round/>
            <a:headEnd type="none" w="med" len="med"/>
            <a:tailEnd type="arrow"/>
          </a:ln>
          <a:effectLst/>
        </p:spPr>
      </p:cxnSp>
      <p:sp>
        <p:nvSpPr>
          <p:cNvPr id="17" name="Rounded Rectangle 16"/>
          <p:cNvSpPr/>
          <p:nvPr/>
        </p:nvSpPr>
        <p:spPr bwMode="auto">
          <a:xfrm>
            <a:off x="3284537" y="2779815"/>
            <a:ext cx="6536116" cy="1384004"/>
          </a:xfrm>
          <a:prstGeom prst="roundRect">
            <a:avLst>
              <a:gd name="adj" fmla="val 4639"/>
            </a:avLst>
          </a:prstGeom>
          <a:solidFill>
            <a:schemeClr val="accent2">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3" indent="-342900">
              <a:spcBef>
                <a:spcPts val="0"/>
              </a:spcBef>
              <a:buFont typeface="Arial" panose="020B0604020202020204" pitchFamily="34" charset="0"/>
              <a:buChar char="•"/>
              <a:defRPr/>
            </a:pPr>
            <a:r>
              <a:rPr lang="en-US" sz="2400" b="1" spc="-40" dirty="0">
                <a:solidFill>
                  <a:srgbClr val="000000"/>
                </a:solidFill>
                <a:latin typeface="VN-NTime" pitchFamily="2" charset="0"/>
                <a:cs typeface="Arial" pitchFamily="34" charset="0"/>
              </a:rPr>
              <a:t>MQH </a:t>
            </a:r>
            <a:r>
              <a:rPr lang="en-US" sz="2400" b="1" spc="-40" dirty="0" err="1">
                <a:solidFill>
                  <a:srgbClr val="000000"/>
                </a:solidFill>
                <a:latin typeface="VN-NTime" pitchFamily="2" charset="0"/>
                <a:cs typeface="Arial" pitchFamily="34" charset="0"/>
              </a:rPr>
              <a:t>giöõa</a:t>
            </a:r>
            <a:r>
              <a:rPr lang="en-US" sz="2400" b="1" spc="-40" dirty="0">
                <a:solidFill>
                  <a:srgbClr val="000000"/>
                </a:solidFill>
                <a:latin typeface="VN-NTime" pitchFamily="2" charset="0"/>
                <a:cs typeface="Arial" pitchFamily="34" charset="0"/>
              </a:rPr>
              <a:t> YT </a:t>
            </a:r>
            <a:r>
              <a:rPr lang="en-US" sz="2400" b="1" spc="-40" dirty="0" err="1">
                <a:solidFill>
                  <a:srgbClr val="000000"/>
                </a:solidFill>
                <a:latin typeface="VN-NTime" pitchFamily="2" charset="0"/>
                <a:cs typeface="Arial" pitchFamily="34" charset="0"/>
              </a:rPr>
              <a:t>xaõ</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hoäi</a:t>
            </a:r>
            <a:r>
              <a:rPr lang="en-US" sz="2400" b="1" spc="-40" dirty="0">
                <a:solidFill>
                  <a:srgbClr val="000000"/>
                </a:solidFill>
                <a:latin typeface="VN-NTime" pitchFamily="2" charset="0"/>
                <a:cs typeface="Arial" pitchFamily="34" charset="0"/>
              </a:rPr>
              <a:t> &amp; YT </a:t>
            </a:r>
            <a:r>
              <a:rPr lang="en-US" sz="2400" b="1" spc="-40" dirty="0" err="1">
                <a:solidFill>
                  <a:srgbClr val="000000"/>
                </a:solidFill>
                <a:latin typeface="VN-NTime" pitchFamily="2" charset="0"/>
                <a:cs typeface="Arial" pitchFamily="34" charset="0"/>
              </a:rPr>
              <a:t>caù</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nhaân</a:t>
            </a:r>
            <a:r>
              <a:rPr lang="en-US" sz="2400" b="1" spc="-40" dirty="0">
                <a:solidFill>
                  <a:srgbClr val="000000"/>
                </a:solidFill>
                <a:latin typeface="VN-NTime" pitchFamily="2" charset="0"/>
                <a:cs typeface="Arial" pitchFamily="34" charset="0"/>
              </a:rPr>
              <a:t> </a:t>
            </a:r>
            <a:r>
              <a:rPr lang="en-US" sz="2400" spc="-40" dirty="0" err="1">
                <a:solidFill>
                  <a:srgbClr val="000000"/>
                </a:solidFill>
                <a:latin typeface="VN-NTime" pitchFamily="2" charset="0"/>
                <a:cs typeface="Arial" pitchFamily="34" charset="0"/>
              </a:rPr>
              <a:t>laø</a:t>
            </a:r>
            <a:r>
              <a:rPr lang="en-US" sz="2400" spc="-40" dirty="0">
                <a:solidFill>
                  <a:srgbClr val="000000"/>
                </a:solidFill>
                <a:latin typeface="VN-NTime" pitchFamily="2" charset="0"/>
                <a:cs typeface="Arial" pitchFamily="34" charset="0"/>
              </a:rPr>
              <a:t> </a:t>
            </a:r>
            <a:r>
              <a:rPr lang="en-US" sz="2400" b="1" spc="-40" dirty="0">
                <a:solidFill>
                  <a:srgbClr val="000000"/>
                </a:solidFill>
                <a:latin typeface="VN-NTime" pitchFamily="2" charset="0"/>
                <a:cs typeface="Arial" pitchFamily="34" charset="0"/>
              </a:rPr>
              <a:t>MQH </a:t>
            </a:r>
            <a:r>
              <a:rPr lang="en-US" sz="2400" b="1" spc="-40" dirty="0" err="1">
                <a:solidFill>
                  <a:srgbClr val="000000"/>
                </a:solidFill>
                <a:latin typeface="VN-NTime" pitchFamily="2" charset="0"/>
                <a:cs typeface="Arial" pitchFamily="34" charset="0"/>
              </a:rPr>
              <a:t>giöõa</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caùi</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chung</a:t>
            </a:r>
            <a:r>
              <a:rPr lang="en-US" sz="2400" b="1" spc="-40" dirty="0">
                <a:solidFill>
                  <a:srgbClr val="000000"/>
                </a:solidFill>
                <a:latin typeface="VN-NTime" pitchFamily="2" charset="0"/>
                <a:cs typeface="Arial" pitchFamily="34" charset="0"/>
              </a:rPr>
              <a:t> &amp; </a:t>
            </a:r>
            <a:r>
              <a:rPr lang="en-US" sz="2400" b="1" spc="-40" dirty="0" err="1">
                <a:solidFill>
                  <a:srgbClr val="000000"/>
                </a:solidFill>
                <a:latin typeface="VN-NTime" pitchFamily="2" charset="0"/>
                <a:cs typeface="Arial" pitchFamily="34" charset="0"/>
              </a:rPr>
              <a:t>caùi</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rieâng</a:t>
            </a:r>
            <a:r>
              <a:rPr lang="en-US" sz="2400" b="1" spc="-40" dirty="0">
                <a:solidFill>
                  <a:srgbClr val="000000"/>
                </a:solidFill>
                <a:latin typeface="VN-NTime" pitchFamily="2" charset="0"/>
                <a:cs typeface="Arial" pitchFamily="34" charset="0"/>
              </a:rPr>
              <a:t>…</a:t>
            </a:r>
          </a:p>
          <a:p>
            <a:pPr marL="342900" lvl="3" indent="-342900">
              <a:spcBef>
                <a:spcPts val="600"/>
              </a:spcBef>
              <a:buFont typeface="Arial" panose="020B0604020202020204" pitchFamily="34" charset="0"/>
              <a:buChar char="•"/>
              <a:defRPr/>
            </a:pPr>
            <a:r>
              <a:rPr lang="en-US" sz="2400" b="1" spc="-40" dirty="0" err="1">
                <a:solidFill>
                  <a:srgbClr val="000000"/>
                </a:solidFill>
                <a:latin typeface="VN-NTime" pitchFamily="2" charset="0"/>
                <a:cs typeface="Arial" pitchFamily="34" charset="0"/>
              </a:rPr>
              <a:t>Tính</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giai</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caáp</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vaø</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yù</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thöùc</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giai</a:t>
            </a:r>
            <a:r>
              <a:rPr lang="en-US" sz="2400" b="1" spc="-40" dirty="0">
                <a:solidFill>
                  <a:srgbClr val="000000"/>
                </a:solidFill>
                <a:latin typeface="VN-NTime" pitchFamily="2" charset="0"/>
                <a:cs typeface="Arial" pitchFamily="34" charset="0"/>
              </a:rPr>
              <a:t> </a:t>
            </a:r>
            <a:r>
              <a:rPr lang="en-US" sz="2400" b="1" spc="-40" dirty="0" err="1">
                <a:solidFill>
                  <a:srgbClr val="000000"/>
                </a:solidFill>
                <a:latin typeface="VN-NTime" pitchFamily="2" charset="0"/>
                <a:cs typeface="Arial" pitchFamily="34" charset="0"/>
              </a:rPr>
              <a:t>caáp</a:t>
            </a:r>
            <a:r>
              <a:rPr lang="en-US" sz="2400" b="1" spc="-40" dirty="0">
                <a:solidFill>
                  <a:srgbClr val="000000"/>
                </a:solidFill>
                <a:latin typeface="VN-NTime" pitchFamily="2" charset="0"/>
                <a:cs typeface="Arial" pitchFamily="34" charset="0"/>
              </a:rPr>
              <a:t> .</a:t>
            </a:r>
          </a:p>
          <a:p>
            <a:pPr marL="342900" lvl="3" indent="-342900">
              <a:spcBef>
                <a:spcPts val="0"/>
              </a:spcBef>
              <a:defRPr/>
            </a:pPr>
            <a:endParaRPr lang="en-US" sz="2400" b="1" spc="-40" dirty="0">
              <a:solidFill>
                <a:srgbClr val="800000"/>
              </a:solidFill>
              <a:latin typeface="VN-NTime" pitchFamily="2" charset="0"/>
              <a:cs typeface="Arial" pitchFamily="34" charset="0"/>
            </a:endParaRPr>
          </a:p>
        </p:txBody>
      </p:sp>
      <p:sp>
        <p:nvSpPr>
          <p:cNvPr id="14" name="AutoShape 49"/>
          <p:cNvSpPr>
            <a:spLocks noChangeArrowheads="1"/>
          </p:cNvSpPr>
          <p:nvPr/>
        </p:nvSpPr>
        <p:spPr bwMode="auto">
          <a:xfrm>
            <a:off x="84136" y="490083"/>
            <a:ext cx="81534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c)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toàn</a:t>
            </a:r>
            <a:r>
              <a:rPr lang="en-US" sz="2400" b="1" dirty="0">
                <a:latin typeface="VN-NTime" pitchFamily="2" charset="0"/>
              </a:rPr>
              <a:t> </a:t>
            </a:r>
            <a:r>
              <a:rPr lang="en-US" sz="2400" b="1" dirty="0" err="1">
                <a:latin typeface="VN-NTime" pitchFamily="2" charset="0"/>
              </a:rPr>
              <a:t>taïi</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endParaRPr lang="vi-VN" sz="2400" b="1" dirty="0">
              <a:solidFill>
                <a:srgbClr val="800000"/>
              </a:solidFill>
            </a:endParaRPr>
          </a:p>
        </p:txBody>
      </p:sp>
      <p:sp>
        <p:nvSpPr>
          <p:cNvPr id="19"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2516654065"/>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wipe(down)">
                                      <p:cBhvr>
                                        <p:cTn id="45" dur="500"/>
                                        <p:tgtEl>
                                          <p:spTgt spid="1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7">
                                            <p:txEl>
                                              <p:pRg st="1" end="1"/>
                                            </p:txEl>
                                          </p:spTgt>
                                        </p:tgtEl>
                                        <p:attrNameLst>
                                          <p:attrName>style.visibility</p:attrName>
                                        </p:attrNameLst>
                                      </p:cBhvr>
                                      <p:to>
                                        <p:strVal val="visible"/>
                                      </p:to>
                                    </p:set>
                                    <p:animEffect transition="in" filter="wipe(down)">
                                      <p:cBhvr>
                                        <p:cTn id="50"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4" grpId="0" animBg="1"/>
      <p:bldP spid="16" grpId="0" animBg="1"/>
      <p:bldP spid="18"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49"/>
          <p:cNvSpPr>
            <a:spLocks noChangeArrowheads="1"/>
          </p:cNvSpPr>
          <p:nvPr/>
        </p:nvSpPr>
        <p:spPr bwMode="auto">
          <a:xfrm>
            <a:off x="84138" y="484652"/>
            <a:ext cx="5029200" cy="457200"/>
          </a:xfrm>
          <a:prstGeom prst="roundRect">
            <a:avLst>
              <a:gd name="adj" fmla="val 17948"/>
            </a:avLst>
          </a:prstGeom>
          <a:solidFill>
            <a:srgbClr val="000066"/>
          </a:solidFill>
          <a:ln w="28575" algn="ctr">
            <a:solidFill>
              <a:schemeClr val="tx1">
                <a:lumMod val="50000"/>
              </a:schemeClr>
            </a:solidFill>
            <a:round/>
            <a:headEnd/>
            <a:tailEnd/>
          </a:ln>
          <a:effectLst>
            <a:outerShdw blurRad="44450" dist="27940" dir="5400000" algn="ctr">
              <a:srgbClr val="000000">
                <a:alpha val="32000"/>
              </a:srgbClr>
            </a:outerShdw>
          </a:effectLst>
        </p:spPr>
        <p:txBody>
          <a:bodyPr wrap="none" anchor="ctr"/>
          <a:lstStyle/>
          <a:p>
            <a:pPr eaLnBrk="0" hangingPunct="0"/>
            <a:r>
              <a:rPr lang="en-US" sz="2400" b="1">
                <a:solidFill>
                  <a:srgbClr val="66FFFF"/>
                </a:solidFill>
                <a:latin typeface="VN-NTime" pitchFamily="2" charset="0"/>
              </a:rPr>
              <a:t>a)</a:t>
            </a:r>
            <a:r>
              <a:rPr lang="en-US" sz="2400" b="1">
                <a:latin typeface="VN-NTime" pitchFamily="2" charset="0"/>
              </a:rPr>
              <a:t> Nguyeân lyù veà moái lieân heä phoå bieán</a:t>
            </a:r>
          </a:p>
        </p:txBody>
      </p:sp>
      <p:sp>
        <p:nvSpPr>
          <p:cNvPr id="7" name="Rounded Rectangle 6"/>
          <p:cNvSpPr/>
          <p:nvPr/>
        </p:nvSpPr>
        <p:spPr bwMode="auto">
          <a:xfrm>
            <a:off x="1887599" y="990600"/>
            <a:ext cx="7982276" cy="1600199"/>
          </a:xfrm>
          <a:prstGeom prst="roundRect">
            <a:avLst>
              <a:gd name="adj" fmla="val 2655"/>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9400" indent="-279400" algn="just">
              <a:spcBef>
                <a:spcPts val="600"/>
              </a:spcBef>
              <a:spcAft>
                <a:spcPts val="0"/>
              </a:spcAft>
              <a:buFont typeface="Wingdings" pitchFamily="2" charset="2"/>
              <a:buChar char="§"/>
            </a:pPr>
            <a:r>
              <a:rPr lang="en-US" sz="2400" b="1" dirty="0">
                <a:solidFill>
                  <a:srgbClr val="800000"/>
                </a:solidFill>
                <a:latin typeface="VN-NTime" pitchFamily="2" charset="0"/>
              </a:rPr>
              <a:t>MLH</a:t>
            </a:r>
            <a:r>
              <a:rPr lang="en-US" sz="2400" b="1" dirty="0">
                <a:solidFill>
                  <a:srgbClr val="000066"/>
                </a:solidFill>
                <a:latin typeface="VN-NTime" pitchFamily="2" charset="0"/>
              </a:rPr>
              <a:t> </a:t>
            </a:r>
            <a:r>
              <a:rPr lang="en-US" sz="2400" b="1" dirty="0" err="1">
                <a:solidFill>
                  <a:schemeClr val="bg2"/>
                </a:solidFill>
                <a:latin typeface="VN-NTime" pitchFamily="2" charset="0"/>
              </a:rPr>
              <a:t>laø</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taùc</a:t>
            </a:r>
            <a:r>
              <a:rPr lang="en-US" sz="2400" b="1" dirty="0">
                <a:solidFill>
                  <a:schemeClr val="bg2"/>
                </a:solidFill>
                <a:latin typeface="VN-NTime" pitchFamily="2" charset="0"/>
              </a:rPr>
              <a:t> </a:t>
            </a:r>
            <a:r>
              <a:rPr lang="en-US" sz="2400" b="1" dirty="0" err="1">
                <a:solidFill>
                  <a:schemeClr val="bg2"/>
                </a:solidFill>
                <a:latin typeface="VN-NTime" pitchFamily="2" charset="0"/>
              </a:rPr>
              <a:t>ñoäng</a:t>
            </a:r>
            <a:r>
              <a:rPr lang="en-US" sz="2400" b="1" dirty="0">
                <a:solidFill>
                  <a:schemeClr val="bg2"/>
                </a:solidFill>
                <a:latin typeface="VN-NTime" pitchFamily="2" charset="0"/>
              </a:rPr>
              <a:t>, </a:t>
            </a:r>
            <a:r>
              <a:rPr lang="en-US" sz="2400" b="1" dirty="0" err="1">
                <a:solidFill>
                  <a:schemeClr val="bg2"/>
                </a:solidFill>
                <a:latin typeface="VN-NTime" pitchFamily="2" charset="0"/>
              </a:rPr>
              <a:t>raøng</a:t>
            </a:r>
            <a:r>
              <a:rPr lang="en-US" sz="2400" b="1" dirty="0">
                <a:solidFill>
                  <a:schemeClr val="bg2"/>
                </a:solidFill>
                <a:latin typeface="VN-NTime" pitchFamily="2" charset="0"/>
              </a:rPr>
              <a:t> </a:t>
            </a:r>
            <a:r>
              <a:rPr lang="en-US" sz="2400" b="1" dirty="0" err="1">
                <a:solidFill>
                  <a:schemeClr val="bg2"/>
                </a:solidFill>
                <a:latin typeface="VN-NTime" pitchFamily="2" charset="0"/>
              </a:rPr>
              <a:t>buoäc</a:t>
            </a:r>
            <a:r>
              <a:rPr lang="en-US" sz="2400" b="1" dirty="0">
                <a:solidFill>
                  <a:schemeClr val="bg2"/>
                </a:solidFill>
                <a:latin typeface="VN-NTime" pitchFamily="2" charset="0"/>
              </a:rPr>
              <a:t>, </a:t>
            </a:r>
            <a:r>
              <a:rPr lang="en-US" sz="2400" b="1" dirty="0" err="1">
                <a:solidFill>
                  <a:schemeClr val="bg2"/>
                </a:solidFill>
                <a:latin typeface="VN-NTime" pitchFamily="2" charset="0"/>
              </a:rPr>
              <a:t>thaâm</a:t>
            </a:r>
            <a:r>
              <a:rPr lang="en-US" sz="2400" b="1" dirty="0">
                <a:solidFill>
                  <a:schemeClr val="bg2"/>
                </a:solidFill>
                <a:latin typeface="VN-NTime" pitchFamily="2" charset="0"/>
              </a:rPr>
              <a:t> </a:t>
            </a:r>
            <a:r>
              <a:rPr lang="en-US" sz="2400" b="1" dirty="0" err="1">
                <a:solidFill>
                  <a:schemeClr val="bg2"/>
                </a:solidFill>
                <a:latin typeface="VN-NTime" pitchFamily="2" charset="0"/>
              </a:rPr>
              <a:t>nhaäp</a:t>
            </a:r>
            <a:r>
              <a:rPr lang="en-US" sz="2400" b="1" dirty="0">
                <a:solidFill>
                  <a:schemeClr val="bg2"/>
                </a:solidFill>
                <a:latin typeface="VN-NTime" pitchFamily="2" charset="0"/>
              </a:rPr>
              <a:t>… </a:t>
            </a:r>
            <a:r>
              <a:rPr lang="en-US" sz="2400" b="1" dirty="0" err="1">
                <a:solidFill>
                  <a:schemeClr val="bg2"/>
                </a:solidFill>
                <a:latin typeface="VN-NTime" pitchFamily="2" charset="0"/>
              </a:rPr>
              <a:t>laãn</a:t>
            </a:r>
            <a:r>
              <a:rPr lang="en-US" sz="2400" b="1" dirty="0">
                <a:solidFill>
                  <a:schemeClr val="bg2"/>
                </a:solidFill>
                <a:latin typeface="VN-NTime" pitchFamily="2" charset="0"/>
              </a:rPr>
              <a:t> </a:t>
            </a:r>
            <a:r>
              <a:rPr lang="en-US" sz="2400" b="1" dirty="0" err="1">
                <a:solidFill>
                  <a:schemeClr val="bg2"/>
                </a:solidFill>
                <a:latin typeface="VN-NTime" pitchFamily="2" charset="0"/>
              </a:rPr>
              <a:t>nhau</a:t>
            </a:r>
            <a:r>
              <a:rPr lang="en-US" sz="2400" b="1" dirty="0">
                <a:solidFill>
                  <a:schemeClr val="bg2"/>
                </a:solidFill>
                <a:latin typeface="VN-NTime" pitchFamily="2" charset="0"/>
              </a:rPr>
              <a:t> </a:t>
            </a:r>
            <a:r>
              <a:rPr lang="en-US" sz="2400" b="1" dirty="0" err="1">
                <a:solidFill>
                  <a:schemeClr val="bg2"/>
                </a:solidFill>
                <a:latin typeface="VN-NTime" pitchFamily="2" charset="0"/>
              </a:rPr>
              <a:t>giöõa</a:t>
            </a:r>
            <a:r>
              <a:rPr lang="en-US" sz="2400" b="1" dirty="0">
                <a:solidFill>
                  <a:schemeClr val="bg2"/>
                </a:solidFill>
                <a:latin typeface="VN-NTime" pitchFamily="2" charset="0"/>
              </a:rPr>
              <a:t> </a:t>
            </a:r>
            <a:r>
              <a:rPr lang="en-US" sz="2400" b="1" dirty="0" err="1">
                <a:solidFill>
                  <a:schemeClr val="bg2"/>
                </a:solidFill>
                <a:latin typeface="VN-NTime" pitchFamily="2" charset="0"/>
              </a:rPr>
              <a:t>caùc</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dirty="0">
                <a:solidFill>
                  <a:schemeClr val="bg2"/>
                </a:solidFill>
                <a:latin typeface="VN-NTime" pitchFamily="2" charset="0"/>
              </a:rPr>
              <a:t>(</a:t>
            </a:r>
            <a:r>
              <a:rPr lang="en-US" sz="2400" dirty="0" err="1">
                <a:solidFill>
                  <a:schemeClr val="bg2"/>
                </a:solidFill>
                <a:latin typeface="VN-NTime" pitchFamily="2" charset="0"/>
              </a:rPr>
              <a:t>hieän</a:t>
            </a:r>
            <a:r>
              <a:rPr lang="en-US" sz="2400" dirty="0">
                <a:solidFill>
                  <a:schemeClr val="bg2"/>
                </a:solidFill>
                <a:latin typeface="VN-NTime" pitchFamily="2" charset="0"/>
              </a:rPr>
              <a:t> </a:t>
            </a:r>
            <a:r>
              <a:rPr lang="en-US" sz="2400" dirty="0" err="1">
                <a:solidFill>
                  <a:schemeClr val="bg2"/>
                </a:solidFill>
                <a:latin typeface="VN-NTime" pitchFamily="2" charset="0"/>
              </a:rPr>
              <a:t>töôïng</a:t>
            </a:r>
            <a:r>
              <a:rPr lang="en-US" sz="2400" dirty="0">
                <a:solidFill>
                  <a:schemeClr val="bg2"/>
                </a:solidFill>
                <a:latin typeface="VN-NTime" pitchFamily="2" charset="0"/>
              </a:rPr>
              <a:t>) </a:t>
            </a:r>
            <a:r>
              <a:rPr lang="en-US" sz="2400" b="1" dirty="0">
                <a:solidFill>
                  <a:schemeClr val="bg2"/>
                </a:solidFill>
                <a:latin typeface="VN-NTime" pitchFamily="2" charset="0"/>
              </a:rPr>
              <a:t>hay </a:t>
            </a:r>
            <a:r>
              <a:rPr lang="en-US" sz="2400" b="1" dirty="0" err="1">
                <a:solidFill>
                  <a:schemeClr val="bg2"/>
                </a:solidFill>
                <a:latin typeface="VN-NTime" pitchFamily="2" charset="0"/>
              </a:rPr>
              <a:t>giöõa</a:t>
            </a:r>
            <a:r>
              <a:rPr lang="en-US" sz="2400" b="1" dirty="0">
                <a:solidFill>
                  <a:schemeClr val="bg2"/>
                </a:solidFill>
                <a:latin typeface="VN-NTime" pitchFamily="2" charset="0"/>
              </a:rPr>
              <a:t> </a:t>
            </a:r>
            <a:r>
              <a:rPr lang="en-US" sz="2400" b="1" dirty="0" err="1">
                <a:solidFill>
                  <a:schemeClr val="bg2"/>
                </a:solidFill>
                <a:latin typeface="VN-NTime" pitchFamily="2" charset="0"/>
              </a:rPr>
              <a:t>caùc</a:t>
            </a:r>
            <a:r>
              <a:rPr lang="en-US" sz="2400" b="1" dirty="0">
                <a:solidFill>
                  <a:schemeClr val="bg2"/>
                </a:solidFill>
                <a:latin typeface="VN-NTime" pitchFamily="2" charset="0"/>
              </a:rPr>
              <a:t> </a:t>
            </a:r>
            <a:r>
              <a:rPr lang="en-US" sz="2400" b="1" dirty="0" err="1">
                <a:solidFill>
                  <a:schemeClr val="bg2"/>
                </a:solidFill>
                <a:latin typeface="VN-NTime" pitchFamily="2" charset="0"/>
              </a:rPr>
              <a:t>yeáu</a:t>
            </a:r>
            <a:r>
              <a:rPr lang="en-US" sz="2400" b="1" dirty="0">
                <a:solidFill>
                  <a:schemeClr val="bg2"/>
                </a:solidFill>
                <a:latin typeface="VN-NTime" pitchFamily="2" charset="0"/>
              </a:rPr>
              <a:t> </a:t>
            </a:r>
            <a:r>
              <a:rPr lang="en-US" sz="2400" b="1" dirty="0" err="1">
                <a:solidFill>
                  <a:schemeClr val="bg2"/>
                </a:solidFill>
                <a:latin typeface="VN-NTime" pitchFamily="2" charset="0"/>
              </a:rPr>
              <a:t>toá</a:t>
            </a:r>
            <a:r>
              <a:rPr lang="en-US" sz="2400" b="1" dirty="0">
                <a:solidFill>
                  <a:schemeClr val="bg2"/>
                </a:solidFill>
                <a:latin typeface="VN-NTime" pitchFamily="2" charset="0"/>
              </a:rPr>
              <a:t>, </a:t>
            </a:r>
            <a:r>
              <a:rPr lang="en-US" sz="2400" b="1" dirty="0" err="1">
                <a:solidFill>
                  <a:schemeClr val="bg2"/>
                </a:solidFill>
                <a:latin typeface="VN-NTime" pitchFamily="2" charset="0"/>
              </a:rPr>
              <a:t>boä</a:t>
            </a:r>
            <a:r>
              <a:rPr lang="en-US" sz="2400" b="1" dirty="0">
                <a:solidFill>
                  <a:schemeClr val="bg2"/>
                </a:solidFill>
                <a:latin typeface="VN-NTime" pitchFamily="2" charset="0"/>
              </a:rPr>
              <a:t> </a:t>
            </a:r>
            <a:r>
              <a:rPr lang="en-US" sz="2400" b="1" dirty="0" err="1">
                <a:solidFill>
                  <a:schemeClr val="bg2"/>
                </a:solidFill>
                <a:latin typeface="VN-NTime" pitchFamily="2" charset="0"/>
              </a:rPr>
              <a:t>phaän</a:t>
            </a:r>
            <a:r>
              <a:rPr lang="en-US" sz="2400" b="1" dirty="0">
                <a:solidFill>
                  <a:schemeClr val="bg2"/>
                </a:solidFill>
                <a:latin typeface="VN-NTime" pitchFamily="2" charset="0"/>
              </a:rPr>
              <a:t> </a:t>
            </a:r>
            <a:r>
              <a:rPr lang="en-US" sz="2400" b="1" dirty="0" err="1">
                <a:solidFill>
                  <a:schemeClr val="bg2"/>
                </a:solidFill>
                <a:latin typeface="VN-NTime" pitchFamily="2" charset="0"/>
              </a:rPr>
              <a:t>beân</a:t>
            </a:r>
            <a:r>
              <a:rPr lang="en-US" sz="2400" b="1" dirty="0">
                <a:solidFill>
                  <a:schemeClr val="bg2"/>
                </a:solidFill>
                <a:latin typeface="VN-NTime" pitchFamily="2" charset="0"/>
              </a:rPr>
              <a:t> </a:t>
            </a:r>
            <a:r>
              <a:rPr lang="en-US" sz="2400" b="1" dirty="0" err="1">
                <a:solidFill>
                  <a:schemeClr val="bg2"/>
                </a:solidFill>
                <a:latin typeface="VN-NTime" pitchFamily="2" charset="0"/>
              </a:rPr>
              <a:t>trong</a:t>
            </a:r>
            <a:r>
              <a:rPr lang="en-US" sz="2400" b="1" dirty="0">
                <a:solidFill>
                  <a:schemeClr val="bg2"/>
                </a:solidFill>
                <a:latin typeface="VN-NTime" pitchFamily="2" charset="0"/>
              </a:rPr>
              <a:t> </a:t>
            </a:r>
            <a:r>
              <a:rPr lang="en-US" sz="2400" b="1" dirty="0" err="1">
                <a:solidFill>
                  <a:schemeClr val="bg2"/>
                </a:solidFill>
                <a:latin typeface="VN-NTime" pitchFamily="2" charset="0"/>
              </a:rPr>
              <a:t>moät</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vaät</a:t>
            </a:r>
            <a:r>
              <a:rPr lang="en-US" sz="2400" b="1" dirty="0">
                <a:solidFill>
                  <a:schemeClr val="bg2"/>
                </a:solidFill>
                <a:latin typeface="VN-NTime" pitchFamily="2" charset="0"/>
              </a:rPr>
              <a:t> </a:t>
            </a:r>
            <a:r>
              <a:rPr lang="en-US" sz="2400" b="1" dirty="0" err="1">
                <a:solidFill>
                  <a:schemeClr val="bg2"/>
                </a:solidFill>
                <a:latin typeface="VN-NTime" pitchFamily="2" charset="0"/>
              </a:rPr>
              <a:t>maø</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thay</a:t>
            </a:r>
            <a:r>
              <a:rPr lang="en-US" sz="2400" b="1" dirty="0">
                <a:solidFill>
                  <a:schemeClr val="bg2"/>
                </a:solidFill>
                <a:latin typeface="VN-NTime" pitchFamily="2" charset="0"/>
              </a:rPr>
              <a:t> </a:t>
            </a:r>
            <a:r>
              <a:rPr lang="en-US" sz="2400" b="1" dirty="0" err="1">
                <a:solidFill>
                  <a:schemeClr val="bg2"/>
                </a:solidFill>
                <a:latin typeface="VN-NTime" pitchFamily="2" charset="0"/>
              </a:rPr>
              <a:t>ñoåi</a:t>
            </a:r>
            <a:r>
              <a:rPr lang="en-US" sz="2400" b="1" dirty="0">
                <a:solidFill>
                  <a:schemeClr val="bg2"/>
                </a:solidFill>
                <a:latin typeface="VN-NTime" pitchFamily="2" charset="0"/>
              </a:rPr>
              <a:t> </a:t>
            </a:r>
            <a:r>
              <a:rPr lang="en-US" sz="2400" b="1" dirty="0" err="1">
                <a:solidFill>
                  <a:schemeClr val="bg2"/>
                </a:solidFill>
                <a:latin typeface="VN-NTime" pitchFamily="2" charset="0"/>
              </a:rPr>
              <a:t>caùi</a:t>
            </a:r>
            <a:r>
              <a:rPr lang="en-US" sz="2400" b="1" dirty="0">
                <a:solidFill>
                  <a:schemeClr val="bg2"/>
                </a:solidFill>
                <a:latin typeface="VN-NTime" pitchFamily="2" charset="0"/>
              </a:rPr>
              <a:t> </a:t>
            </a:r>
            <a:r>
              <a:rPr lang="en-US" sz="2400" b="1" dirty="0" err="1">
                <a:solidFill>
                  <a:schemeClr val="bg2"/>
                </a:solidFill>
                <a:latin typeface="VN-NTime" pitchFamily="2" charset="0"/>
              </a:rPr>
              <a:t>naøy</a:t>
            </a:r>
            <a:r>
              <a:rPr lang="en-US" sz="2400" b="1" dirty="0">
                <a:solidFill>
                  <a:schemeClr val="bg2"/>
                </a:solidFill>
                <a:latin typeface="VN-NTime" pitchFamily="2" charset="0"/>
              </a:rPr>
              <a:t> </a:t>
            </a:r>
            <a:r>
              <a:rPr lang="en-US" sz="2400" b="1" dirty="0" err="1">
                <a:solidFill>
                  <a:schemeClr val="bg2"/>
                </a:solidFill>
                <a:latin typeface="VN-NTime" pitchFamily="2" charset="0"/>
              </a:rPr>
              <a:t>seõ</a:t>
            </a:r>
            <a:r>
              <a:rPr lang="en-US" sz="2400" b="1" dirty="0">
                <a:solidFill>
                  <a:schemeClr val="bg2"/>
                </a:solidFill>
                <a:latin typeface="VN-NTime" pitchFamily="2" charset="0"/>
              </a:rPr>
              <a:t> </a:t>
            </a:r>
            <a:r>
              <a:rPr lang="en-US" sz="2400" b="1" dirty="0" err="1">
                <a:solidFill>
                  <a:schemeClr val="bg2"/>
                </a:solidFill>
                <a:latin typeface="VN-NTime" pitchFamily="2" charset="0"/>
              </a:rPr>
              <a:t>taát</a:t>
            </a:r>
            <a:r>
              <a:rPr lang="en-US" sz="2400" b="1" dirty="0">
                <a:solidFill>
                  <a:schemeClr val="bg2"/>
                </a:solidFill>
                <a:latin typeface="VN-NTime" pitchFamily="2" charset="0"/>
              </a:rPr>
              <a:t> </a:t>
            </a:r>
            <a:r>
              <a:rPr lang="en-US" sz="2400" b="1" dirty="0" err="1">
                <a:solidFill>
                  <a:schemeClr val="bg2"/>
                </a:solidFill>
                <a:latin typeface="VN-NTime" pitchFamily="2" charset="0"/>
              </a:rPr>
              <a:t>yeáu</a:t>
            </a:r>
            <a:r>
              <a:rPr lang="en-US" sz="2400" b="1" dirty="0">
                <a:solidFill>
                  <a:schemeClr val="bg2"/>
                </a:solidFill>
                <a:latin typeface="VN-NTime" pitchFamily="2" charset="0"/>
              </a:rPr>
              <a:t> </a:t>
            </a:r>
            <a:r>
              <a:rPr lang="en-US" sz="2400" b="1" dirty="0" err="1">
                <a:solidFill>
                  <a:schemeClr val="bg2"/>
                </a:solidFill>
                <a:latin typeface="VN-NTime" pitchFamily="2" charset="0"/>
              </a:rPr>
              <a:t>keùo</a:t>
            </a:r>
            <a:r>
              <a:rPr lang="en-US" sz="2400" b="1" dirty="0">
                <a:solidFill>
                  <a:schemeClr val="bg2"/>
                </a:solidFill>
                <a:latin typeface="VN-NTime" pitchFamily="2" charset="0"/>
              </a:rPr>
              <a:t> </a:t>
            </a:r>
            <a:r>
              <a:rPr lang="en-US" sz="2400" b="1" dirty="0" err="1">
                <a:solidFill>
                  <a:schemeClr val="bg2"/>
                </a:solidFill>
                <a:latin typeface="VN-NTime" pitchFamily="2" charset="0"/>
              </a:rPr>
              <a:t>theo</a:t>
            </a:r>
            <a:r>
              <a:rPr lang="en-US" sz="2400" b="1" dirty="0">
                <a:solidFill>
                  <a:schemeClr val="bg2"/>
                </a:solidFill>
                <a:latin typeface="VN-NTime" pitchFamily="2" charset="0"/>
              </a:rPr>
              <a:t> </a:t>
            </a:r>
            <a:r>
              <a:rPr lang="en-US" sz="2400" b="1" dirty="0" err="1">
                <a:solidFill>
                  <a:schemeClr val="bg2"/>
                </a:solidFill>
                <a:latin typeface="VN-NTime" pitchFamily="2" charset="0"/>
              </a:rPr>
              <a:t>söï</a:t>
            </a:r>
            <a:r>
              <a:rPr lang="en-US" sz="2400" b="1" dirty="0">
                <a:solidFill>
                  <a:schemeClr val="bg2"/>
                </a:solidFill>
                <a:latin typeface="VN-NTime" pitchFamily="2" charset="0"/>
              </a:rPr>
              <a:t> </a:t>
            </a:r>
            <a:r>
              <a:rPr lang="en-US" sz="2400" b="1" dirty="0" err="1">
                <a:solidFill>
                  <a:schemeClr val="bg2"/>
                </a:solidFill>
                <a:latin typeface="VN-NTime" pitchFamily="2" charset="0"/>
              </a:rPr>
              <a:t>thay</a:t>
            </a:r>
            <a:r>
              <a:rPr lang="en-US" sz="2400" b="1" dirty="0">
                <a:solidFill>
                  <a:schemeClr val="bg2"/>
                </a:solidFill>
                <a:latin typeface="VN-NTime" pitchFamily="2" charset="0"/>
              </a:rPr>
              <a:t> </a:t>
            </a:r>
            <a:r>
              <a:rPr lang="en-US" sz="2400" b="1" dirty="0" err="1">
                <a:solidFill>
                  <a:schemeClr val="bg2"/>
                </a:solidFill>
                <a:latin typeface="VN-NTime" pitchFamily="2" charset="0"/>
              </a:rPr>
              <a:t>ñoåi</a:t>
            </a:r>
            <a:r>
              <a:rPr lang="en-US" sz="2400" b="1" dirty="0">
                <a:solidFill>
                  <a:schemeClr val="bg2"/>
                </a:solidFill>
                <a:latin typeface="VN-NTime" pitchFamily="2" charset="0"/>
              </a:rPr>
              <a:t> </a:t>
            </a:r>
            <a:r>
              <a:rPr lang="en-US" sz="2400" b="1" dirty="0" err="1">
                <a:solidFill>
                  <a:schemeClr val="bg2"/>
                </a:solidFill>
                <a:latin typeface="VN-NTime" pitchFamily="2" charset="0"/>
              </a:rPr>
              <a:t>caùi</a:t>
            </a:r>
            <a:r>
              <a:rPr lang="en-US" sz="2400" b="1" dirty="0">
                <a:solidFill>
                  <a:schemeClr val="bg2"/>
                </a:solidFill>
                <a:latin typeface="VN-NTime" pitchFamily="2" charset="0"/>
              </a:rPr>
              <a:t> </a:t>
            </a:r>
            <a:r>
              <a:rPr lang="en-US" sz="2400" b="1" dirty="0" err="1">
                <a:solidFill>
                  <a:schemeClr val="bg2"/>
                </a:solidFill>
                <a:latin typeface="VN-NTime" pitchFamily="2" charset="0"/>
              </a:rPr>
              <a:t>kia</a:t>
            </a:r>
            <a:r>
              <a:rPr lang="en-US" sz="2400" b="1" dirty="0">
                <a:solidFill>
                  <a:schemeClr val="bg2"/>
                </a:solidFill>
                <a:latin typeface="VN-NTime" pitchFamily="2" charset="0"/>
              </a:rPr>
              <a:t>. </a:t>
            </a:r>
            <a:endParaRPr lang="en-US" sz="2400" dirty="0">
              <a:solidFill>
                <a:schemeClr val="bg2"/>
              </a:solidFill>
              <a:latin typeface="VN-NTime" pitchFamily="2" charset="0"/>
            </a:endParaRPr>
          </a:p>
        </p:txBody>
      </p:sp>
      <p:sp>
        <p:nvSpPr>
          <p:cNvPr id="8" name="Rounded Rectangle 7"/>
          <p:cNvSpPr/>
          <p:nvPr/>
        </p:nvSpPr>
        <p:spPr bwMode="auto">
          <a:xfrm>
            <a:off x="1040742" y="1447799"/>
            <a:ext cx="799214" cy="793855"/>
          </a:xfrm>
          <a:prstGeom prst="roundRect">
            <a:avLst>
              <a:gd name="adj" fmla="val 6479"/>
            </a:avLst>
          </a:prstGeom>
          <a:solidFill>
            <a:schemeClr val="tx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chemeClr val="bg2"/>
                </a:solidFill>
                <a:latin typeface="+mj-lt"/>
              </a:rPr>
              <a:t>Ñònh nghóa</a:t>
            </a:r>
          </a:p>
        </p:txBody>
      </p:sp>
      <p:sp>
        <p:nvSpPr>
          <p:cNvPr id="9" name="Rounded Rectangle 8"/>
          <p:cNvSpPr/>
          <p:nvPr/>
        </p:nvSpPr>
        <p:spPr bwMode="auto">
          <a:xfrm>
            <a:off x="1887603" y="5061523"/>
            <a:ext cx="7982272" cy="1644077"/>
          </a:xfrm>
          <a:prstGeom prst="roundRect">
            <a:avLst>
              <a:gd name="adj" fmla="val 5624"/>
            </a:avLst>
          </a:prstGeom>
          <a:solidFill>
            <a:schemeClr val="tx1"/>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79400" indent="-279400" algn="just">
              <a:spcBef>
                <a:spcPts val="600"/>
              </a:spcBef>
              <a:spcAft>
                <a:spcPts val="0"/>
              </a:spcAft>
              <a:buFont typeface="Wingdings" pitchFamily="2" charset="2"/>
              <a:buChar char="§"/>
            </a:pPr>
            <a:r>
              <a:rPr lang="en-US" sz="2400" b="1" dirty="0">
                <a:solidFill>
                  <a:schemeClr val="bg2"/>
                </a:solidFill>
                <a:latin typeface="VN-NTime" pitchFamily="2" charset="0"/>
              </a:rPr>
              <a:t>MLH </a:t>
            </a:r>
            <a:r>
              <a:rPr lang="en-US" sz="2400" b="1" dirty="0" err="1">
                <a:solidFill>
                  <a:schemeClr val="bg2"/>
                </a:solidFill>
                <a:latin typeface="VN-NTime" pitchFamily="2" charset="0"/>
              </a:rPr>
              <a:t>mang</a:t>
            </a:r>
            <a:r>
              <a:rPr lang="en-US" sz="2400" b="1" dirty="0">
                <a:solidFill>
                  <a:schemeClr val="bg2"/>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khaùch</a:t>
            </a:r>
            <a:r>
              <a:rPr lang="en-US" sz="2400" b="1" dirty="0">
                <a:solidFill>
                  <a:srgbClr val="800000"/>
                </a:solidFill>
                <a:latin typeface="VN-NTime" pitchFamily="2" charset="0"/>
              </a:rPr>
              <a:t> </a:t>
            </a:r>
            <a:r>
              <a:rPr lang="en-US" sz="2400" b="1" dirty="0" err="1">
                <a:solidFill>
                  <a:srgbClr val="800000"/>
                </a:solidFill>
                <a:latin typeface="VN-NTime" pitchFamily="2" charset="0"/>
              </a:rPr>
              <a:t>quan</a:t>
            </a:r>
            <a:r>
              <a:rPr lang="en-US" sz="2400" b="1" dirty="0">
                <a:solidFill>
                  <a:srgbClr val="800000"/>
                </a:solidFill>
                <a:latin typeface="VN-NTime" pitchFamily="2" charset="0"/>
              </a:rPr>
              <a:t>, </a:t>
            </a:r>
            <a:r>
              <a:rPr lang="en-US" sz="2400" b="1" dirty="0" err="1">
                <a:solidFill>
                  <a:srgbClr val="800000"/>
                </a:solidFill>
                <a:latin typeface="VN-NTime" pitchFamily="2" charset="0"/>
              </a:rPr>
              <a:t>phoå</a:t>
            </a:r>
            <a:r>
              <a:rPr lang="en-US" sz="2400" b="1" dirty="0">
                <a:solidFill>
                  <a:srgbClr val="800000"/>
                </a:solidFill>
                <a:latin typeface="VN-NTime" pitchFamily="2" charset="0"/>
              </a:rPr>
              <a:t> </a:t>
            </a:r>
            <a:r>
              <a:rPr lang="en-US" sz="2400" b="1" dirty="0" err="1">
                <a:solidFill>
                  <a:srgbClr val="800000"/>
                </a:solidFill>
                <a:latin typeface="VN-NTime" pitchFamily="2" charset="0"/>
              </a:rPr>
              <a:t>bieán</a:t>
            </a:r>
            <a:r>
              <a:rPr lang="en-US" sz="2400" b="1" dirty="0">
                <a:solidFill>
                  <a:srgbClr val="800000"/>
                </a:solidFill>
                <a:latin typeface="VN-NTime" pitchFamily="2" charset="0"/>
              </a:rPr>
              <a:t> &amp; </a:t>
            </a:r>
            <a:r>
              <a:rPr lang="en-US" sz="2400" b="1" dirty="0" err="1">
                <a:solidFill>
                  <a:srgbClr val="800000"/>
                </a:solidFill>
                <a:latin typeface="VN-NTime" pitchFamily="2" charset="0"/>
              </a:rPr>
              <a:t>ña</a:t>
            </a:r>
            <a:r>
              <a:rPr lang="en-US" sz="2400" b="1" dirty="0">
                <a:solidFill>
                  <a:srgbClr val="800000"/>
                </a:solidFill>
                <a:latin typeface="VN-NTime" pitchFamily="2" charset="0"/>
              </a:rPr>
              <a:t> </a:t>
            </a:r>
            <a:r>
              <a:rPr lang="en-US" sz="2400" b="1" dirty="0" err="1">
                <a:solidFill>
                  <a:srgbClr val="800000"/>
                </a:solidFill>
                <a:latin typeface="VN-NTime" pitchFamily="2" charset="0"/>
              </a:rPr>
              <a:t>daïng</a:t>
            </a:r>
            <a:r>
              <a:rPr lang="en-US" sz="2400" b="1" dirty="0">
                <a:solidFill>
                  <a:srgbClr val="800000"/>
                </a:solidFill>
                <a:latin typeface="VN-NTime" pitchFamily="2" charset="0"/>
              </a:rPr>
              <a:t> </a:t>
            </a:r>
          </a:p>
          <a:p>
            <a:pPr marL="450850" lvl="1" indent="-215900" algn="just">
              <a:spcBef>
                <a:spcPts val="600"/>
              </a:spcBef>
              <a:spcAft>
                <a:spcPts val="0"/>
              </a:spcAft>
              <a:buFont typeface="Arial" pitchFamily="34" charset="0"/>
              <a:buChar char="•"/>
              <a:tabLst>
                <a:tab pos="450850" algn="l"/>
              </a:tabLst>
            </a:pPr>
            <a:r>
              <a:rPr lang="en-US" sz="2400" b="1" dirty="0">
                <a:solidFill>
                  <a:srgbClr val="000066"/>
                </a:solidFill>
                <a:latin typeface="VN-NTime" pitchFamily="2" charset="0"/>
              </a:rPr>
              <a:t>MLH </a:t>
            </a:r>
            <a:r>
              <a:rPr lang="en-US" sz="2400" b="1" dirty="0" err="1">
                <a:solidFill>
                  <a:srgbClr val="000066"/>
                </a:solidFill>
                <a:latin typeface="VN-NTime" pitchFamily="2" charset="0"/>
              </a:rPr>
              <a:t>beân</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&amp; MLH </a:t>
            </a:r>
            <a:r>
              <a:rPr lang="en-US" sz="2400" b="1" dirty="0" err="1">
                <a:solidFill>
                  <a:srgbClr val="000066"/>
                </a:solidFill>
                <a:latin typeface="VN-NTime" pitchFamily="2" charset="0"/>
              </a:rPr>
              <a:t>beân</a:t>
            </a:r>
            <a:r>
              <a:rPr lang="en-US" sz="2400" b="1" dirty="0">
                <a:solidFill>
                  <a:srgbClr val="000066"/>
                </a:solidFill>
                <a:latin typeface="VN-NTime" pitchFamily="2" charset="0"/>
              </a:rPr>
              <a:t> </a:t>
            </a:r>
            <a:r>
              <a:rPr lang="en-US" sz="2400" b="1" dirty="0" err="1">
                <a:solidFill>
                  <a:srgbClr val="000066"/>
                </a:solidFill>
                <a:latin typeface="VN-NTime" pitchFamily="2" charset="0"/>
              </a:rPr>
              <a:t>ngoøai</a:t>
            </a:r>
            <a:r>
              <a:rPr lang="en-US" sz="2400" b="1" dirty="0">
                <a:solidFill>
                  <a:srgbClr val="000066"/>
                </a:solidFill>
                <a:latin typeface="VN-NTime" pitchFamily="2" charset="0"/>
              </a:rPr>
              <a:t>; </a:t>
            </a:r>
          </a:p>
          <a:p>
            <a:pPr marL="450850" lvl="1" indent="-215900" algn="just">
              <a:spcBef>
                <a:spcPts val="0"/>
              </a:spcBef>
              <a:spcAft>
                <a:spcPts val="0"/>
              </a:spcAft>
              <a:buFont typeface="Arial" pitchFamily="34" charset="0"/>
              <a:buChar char="•"/>
              <a:tabLst>
                <a:tab pos="450850" algn="l"/>
              </a:tabLst>
            </a:pPr>
            <a:r>
              <a:rPr lang="en-US" sz="2400" b="1" dirty="0">
                <a:solidFill>
                  <a:srgbClr val="000066"/>
                </a:solidFill>
                <a:latin typeface="VN-NTime" pitchFamily="2" charset="0"/>
              </a:rPr>
              <a:t>MLH </a:t>
            </a:r>
            <a:r>
              <a:rPr lang="en-US" sz="2400" b="1" dirty="0" err="1">
                <a:solidFill>
                  <a:srgbClr val="000066"/>
                </a:solidFill>
                <a:latin typeface="VN-NTime" pitchFamily="2" charset="0"/>
              </a:rPr>
              <a:t>trong</a:t>
            </a:r>
            <a:r>
              <a:rPr lang="en-US" sz="2400" b="1" dirty="0">
                <a:solidFill>
                  <a:srgbClr val="000066"/>
                </a:solidFill>
                <a:latin typeface="VN-NTime" pitchFamily="2" charset="0"/>
              </a:rPr>
              <a:t> TN, MLH </a:t>
            </a:r>
            <a:r>
              <a:rPr lang="en-US" sz="2400" b="1" dirty="0" err="1">
                <a:solidFill>
                  <a:srgbClr val="000066"/>
                </a:solidFill>
                <a:latin typeface="VN-NTime" pitchFamily="2" charset="0"/>
              </a:rPr>
              <a:t>trong</a:t>
            </a:r>
            <a:r>
              <a:rPr lang="en-US" sz="2400" b="1" dirty="0">
                <a:solidFill>
                  <a:srgbClr val="000066"/>
                </a:solidFill>
                <a:latin typeface="VN-NTime" pitchFamily="2" charset="0"/>
              </a:rPr>
              <a:t> XH &amp; MLH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duy</a:t>
            </a:r>
            <a:r>
              <a:rPr lang="en-US" sz="2400" b="1" dirty="0">
                <a:solidFill>
                  <a:srgbClr val="000066"/>
                </a:solidFill>
                <a:latin typeface="VN-NTime" pitchFamily="2" charset="0"/>
              </a:rPr>
              <a:t>; </a:t>
            </a:r>
          </a:p>
          <a:p>
            <a:pPr marL="450850" lvl="1" indent="-215900" algn="just">
              <a:spcBef>
                <a:spcPts val="0"/>
              </a:spcBef>
              <a:spcAft>
                <a:spcPts val="0"/>
              </a:spcAft>
              <a:buFont typeface="Arial" pitchFamily="34" charset="0"/>
              <a:buChar char="•"/>
              <a:tabLst>
                <a:tab pos="450850" algn="l"/>
              </a:tabLst>
            </a:pPr>
            <a:r>
              <a:rPr lang="en-US" sz="2400" b="1" dirty="0">
                <a:solidFill>
                  <a:srgbClr val="000066"/>
                </a:solidFill>
                <a:latin typeface="VN-NTime" pitchFamily="2" charset="0"/>
              </a:rPr>
              <a:t>MLH </a:t>
            </a:r>
            <a:r>
              <a:rPr lang="en-US" sz="2400" b="1" dirty="0" err="1">
                <a:solidFill>
                  <a:srgbClr val="000066"/>
                </a:solidFill>
                <a:latin typeface="VN-NTime" pitchFamily="2" charset="0"/>
              </a:rPr>
              <a:t>rieâng</a:t>
            </a:r>
            <a:r>
              <a:rPr lang="en-US" sz="2400" b="1" dirty="0">
                <a:solidFill>
                  <a:srgbClr val="000066"/>
                </a:solidFill>
                <a:latin typeface="VN-NTime" pitchFamily="2" charset="0"/>
              </a:rPr>
              <a:t>, MLH </a:t>
            </a:r>
            <a:r>
              <a:rPr lang="en-US" sz="2400" b="1" dirty="0" err="1">
                <a:solidFill>
                  <a:srgbClr val="000066"/>
                </a:solidFill>
                <a:latin typeface="VN-NTime" pitchFamily="2" charset="0"/>
              </a:rPr>
              <a:t>chung</a:t>
            </a:r>
            <a:r>
              <a:rPr lang="en-US" sz="2400" b="1" dirty="0">
                <a:solidFill>
                  <a:srgbClr val="000066"/>
                </a:solidFill>
                <a:latin typeface="VN-NTime" pitchFamily="2" charset="0"/>
              </a:rPr>
              <a:t> &amp; MLH </a:t>
            </a:r>
            <a:r>
              <a:rPr lang="en-US" sz="2400" b="1" dirty="0" err="1">
                <a:solidFill>
                  <a:srgbClr val="000066"/>
                </a:solidFill>
                <a:latin typeface="VN-NTime" pitchFamily="2" charset="0"/>
              </a:rPr>
              <a:t>phoå</a:t>
            </a:r>
            <a:r>
              <a:rPr lang="en-US" sz="2400" b="1" dirty="0">
                <a:solidFill>
                  <a:srgbClr val="000066"/>
                </a:solidFill>
                <a:latin typeface="VN-NTime" pitchFamily="2" charset="0"/>
              </a:rPr>
              <a:t> </a:t>
            </a:r>
            <a:r>
              <a:rPr lang="en-US" sz="2400" b="1" dirty="0" err="1">
                <a:solidFill>
                  <a:srgbClr val="000066"/>
                </a:solidFill>
                <a:latin typeface="VN-NTime" pitchFamily="2" charset="0"/>
              </a:rPr>
              <a:t>bieán</a:t>
            </a:r>
            <a:r>
              <a:rPr lang="en-US" sz="2400" b="1" dirty="0">
                <a:solidFill>
                  <a:srgbClr val="000066"/>
                </a:solidFill>
                <a:latin typeface="VN-NTime" pitchFamily="2" charset="0"/>
              </a:rPr>
              <a:t>. </a:t>
            </a:r>
          </a:p>
        </p:txBody>
      </p:sp>
      <p:sp>
        <p:nvSpPr>
          <p:cNvPr id="11" name="Rounded Rectangle 10"/>
          <p:cNvSpPr/>
          <p:nvPr/>
        </p:nvSpPr>
        <p:spPr bwMode="auto">
          <a:xfrm>
            <a:off x="1054390" y="5410200"/>
            <a:ext cx="799214" cy="909543"/>
          </a:xfrm>
          <a:prstGeom prst="roundRect">
            <a:avLst>
              <a:gd name="adj" fmla="val 7654"/>
            </a:avLst>
          </a:prstGeom>
          <a:solidFill>
            <a:schemeClr val="tx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a:solidFill>
                  <a:schemeClr val="bg2"/>
                </a:solidFill>
                <a:latin typeface="+mj-lt"/>
              </a:rPr>
              <a:t>Tính</a:t>
            </a:r>
          </a:p>
          <a:p>
            <a:pPr algn="ctr">
              <a:spcBef>
                <a:spcPts val="0"/>
              </a:spcBef>
              <a:spcAft>
                <a:spcPts val="300"/>
              </a:spcAft>
            </a:pPr>
            <a:r>
              <a:rPr lang="en-US" sz="2400">
                <a:solidFill>
                  <a:schemeClr val="bg2"/>
                </a:solidFill>
                <a:latin typeface="+mj-lt"/>
              </a:rPr>
              <a:t>chaát</a:t>
            </a:r>
          </a:p>
        </p:txBody>
      </p:sp>
      <p:sp>
        <p:nvSpPr>
          <p:cNvPr id="12" name="Rounded Rectangle 11"/>
          <p:cNvSpPr/>
          <p:nvPr/>
        </p:nvSpPr>
        <p:spPr bwMode="auto">
          <a:xfrm>
            <a:off x="50883" y="3276600"/>
            <a:ext cx="875731" cy="1161349"/>
          </a:xfrm>
          <a:prstGeom prst="roundRect">
            <a:avLst>
              <a:gd name="adj" fmla="val 6479"/>
            </a:avLst>
          </a:prstGeom>
          <a:solidFill>
            <a:schemeClr val="accent1">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spcAft>
                <a:spcPts val="300"/>
              </a:spcAft>
            </a:pPr>
            <a:r>
              <a:rPr lang="en-US" sz="2400" b="1">
                <a:solidFill>
                  <a:srgbClr val="800000"/>
                </a:solidFill>
                <a:latin typeface="VN-NTime" pitchFamily="2" charset="0"/>
              </a:rPr>
              <a:t>Moái lieân heä </a:t>
            </a:r>
          </a:p>
        </p:txBody>
      </p:sp>
      <p:cxnSp>
        <p:nvCxnSpPr>
          <p:cNvPr id="13" name="Straight Arrow Connector 12"/>
          <p:cNvCxnSpPr>
            <a:stCxn id="12" idx="3"/>
            <a:endCxn id="8" idx="2"/>
          </p:cNvCxnSpPr>
          <p:nvPr/>
        </p:nvCxnSpPr>
        <p:spPr bwMode="auto">
          <a:xfrm flipV="1">
            <a:off x="926614" y="2241654"/>
            <a:ext cx="513735" cy="1615621"/>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cxnSp>
        <p:nvCxnSpPr>
          <p:cNvPr id="14" name="Straight Arrow Connector 13"/>
          <p:cNvCxnSpPr>
            <a:stCxn id="12" idx="3"/>
            <a:endCxn id="11" idx="0"/>
          </p:cNvCxnSpPr>
          <p:nvPr/>
        </p:nvCxnSpPr>
        <p:spPr bwMode="auto">
          <a:xfrm>
            <a:off x="926614" y="3857275"/>
            <a:ext cx="527383" cy="1552925"/>
          </a:xfrm>
          <a:prstGeom prst="straightConnector1">
            <a:avLst/>
          </a:prstGeom>
          <a:solidFill>
            <a:schemeClr val="accent1"/>
          </a:solidFill>
          <a:ln w="9525" cap="flat" cmpd="sng" algn="ctr">
            <a:solidFill>
              <a:srgbClr val="0000CC"/>
            </a:solidFill>
            <a:prstDash val="solid"/>
            <a:round/>
            <a:headEnd type="none" w="med" len="med"/>
            <a:tailEnd type="arrow"/>
          </a:ln>
          <a:effectLst/>
        </p:spPr>
      </p:cxnSp>
      <p:sp>
        <p:nvSpPr>
          <p:cNvPr id="15" name="Rounded Rectangle 14"/>
          <p:cNvSpPr/>
          <p:nvPr/>
        </p:nvSpPr>
        <p:spPr bwMode="auto">
          <a:xfrm>
            <a:off x="1887599" y="2667000"/>
            <a:ext cx="7982276" cy="2303637"/>
          </a:xfrm>
          <a:prstGeom prst="roundRect">
            <a:avLst>
              <a:gd name="adj" fmla="val 2655"/>
            </a:avLst>
          </a:prstGeom>
          <a:solidFill>
            <a:schemeClr val="accent2">
              <a:lumMod val="20000"/>
              <a:lumOff val="80000"/>
            </a:schemeClr>
          </a:solidFill>
          <a:ln w="9525" cap="flat" cmpd="sng" algn="ctr">
            <a:solidFill>
              <a:schemeClr val="tx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88925" lvl="1" indent="-225425" algn="just">
              <a:spcBef>
                <a:spcPts val="300"/>
              </a:spcBef>
              <a:spcAft>
                <a:spcPts val="0"/>
              </a:spcAft>
              <a:buFont typeface="Arial" pitchFamily="34" charset="0"/>
              <a:buChar char="•"/>
            </a:pPr>
            <a:r>
              <a:rPr lang="en-US" sz="2400" b="1" dirty="0">
                <a:solidFill>
                  <a:srgbClr val="000066"/>
                </a:solidFill>
                <a:latin typeface="VN-NTime" pitchFamily="2" charset="0"/>
              </a:rPr>
              <a:t>MLH </a:t>
            </a:r>
            <a:r>
              <a:rPr lang="en-US" sz="2400" b="1" dirty="0" err="1">
                <a:solidFill>
                  <a:srgbClr val="000066"/>
                </a:solidFill>
                <a:latin typeface="VN-NTime" pitchFamily="2" charset="0"/>
              </a:rPr>
              <a:t>laø</a:t>
            </a:r>
            <a:r>
              <a:rPr lang="en-US" sz="2400" b="1" dirty="0">
                <a:solidFill>
                  <a:srgbClr val="000066"/>
                </a:solidFill>
                <a:latin typeface="VN-NTime" pitchFamily="2" charset="0"/>
              </a:rPr>
              <a:t> </a:t>
            </a:r>
            <a:r>
              <a:rPr lang="en-US" sz="2400" b="1" dirty="0" err="1">
                <a:solidFill>
                  <a:srgbClr val="000066"/>
                </a:solidFill>
                <a:latin typeface="VN-NTime" pitchFamily="2" charset="0"/>
              </a:rPr>
              <a:t>nguyeân</a:t>
            </a:r>
            <a:r>
              <a:rPr lang="en-US" sz="2400" b="1" dirty="0">
                <a:solidFill>
                  <a:srgbClr val="000066"/>
                </a:solidFill>
                <a:latin typeface="VN-NTime" pitchFamily="2" charset="0"/>
              </a:rPr>
              <a:t> </a:t>
            </a:r>
            <a:r>
              <a:rPr lang="en-US" sz="2400" b="1" dirty="0" err="1">
                <a:solidFill>
                  <a:srgbClr val="000066"/>
                </a:solidFill>
                <a:latin typeface="VN-NTime" pitchFamily="2" charset="0"/>
              </a:rPr>
              <a:t>nhaân</a:t>
            </a:r>
            <a:r>
              <a:rPr lang="en-US" sz="2400" b="1" dirty="0">
                <a:solidFill>
                  <a:srgbClr val="000066"/>
                </a:solidFill>
                <a:latin typeface="VN-NTime" pitchFamily="2" charset="0"/>
              </a:rPr>
              <a:t> </a:t>
            </a:r>
            <a:r>
              <a:rPr lang="en-US" sz="2400" b="1" dirty="0" err="1">
                <a:solidFill>
                  <a:srgbClr val="000066"/>
                </a:solidFill>
                <a:latin typeface="VN-NTime" pitchFamily="2" charset="0"/>
              </a:rPr>
              <a:t>gaây</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thay</a:t>
            </a:r>
            <a:r>
              <a:rPr lang="en-US" sz="2400" b="1" dirty="0">
                <a:solidFill>
                  <a:srgbClr val="000066"/>
                </a:solidFill>
                <a:latin typeface="VN-NTime" pitchFamily="2" charset="0"/>
              </a:rPr>
              <a:t> </a:t>
            </a:r>
            <a:r>
              <a:rPr lang="en-US" sz="2400" b="1" dirty="0" err="1">
                <a:solidFill>
                  <a:srgbClr val="000066"/>
                </a:solidFill>
                <a:latin typeface="VN-NTime" pitchFamily="2" charset="0"/>
              </a:rPr>
              <a:t>ñoåi</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a:t>
            </a:r>
            <a:r>
              <a:rPr lang="en-US" sz="2400" b="1" dirty="0" err="1">
                <a:solidFill>
                  <a:srgbClr val="000066"/>
                </a:solidFill>
                <a:latin typeface="VN-NTime" pitchFamily="2" charset="0"/>
              </a:rPr>
              <a:t>thaân</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dirty="0">
                <a:solidFill>
                  <a:srgbClr val="000066"/>
                </a:solidFill>
                <a:latin typeface="VN-NTime" pitchFamily="2" charset="0"/>
              </a:rPr>
              <a:t>.</a:t>
            </a:r>
          </a:p>
          <a:p>
            <a:pPr marL="288925" lvl="1" indent="-225425" algn="just">
              <a:spcBef>
                <a:spcPts val="300"/>
              </a:spcBef>
              <a:spcAft>
                <a:spcPts val="0"/>
              </a:spcAft>
              <a:buFont typeface="Arial" pitchFamily="34" charset="0"/>
              <a:buChar char="•"/>
            </a:pP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taùch</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bieät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laø</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taùc</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ñoäng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nhöng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thay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ñoåi</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caùi</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naøy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seõ</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khoâng</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taát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yeáu</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keùo</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theo</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thay</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ñoåi</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caùi</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kia</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cuûa</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söï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vaät</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cuï</a:t>
            </a:r>
            <a:r>
              <a:rPr lang="en-US" sz="2400" b="1" spc="-20" dirty="0">
                <a:solidFill>
                  <a:srgbClr val="000066"/>
                </a:solidFill>
                <a:latin typeface="VN-NTime" pitchFamily="2" charset="0"/>
              </a:rPr>
              <a:t> </a:t>
            </a:r>
            <a:r>
              <a:rPr lang="en-US" sz="2400" b="1" spc="-20" dirty="0" err="1">
                <a:solidFill>
                  <a:srgbClr val="000066"/>
                </a:solidFill>
                <a:latin typeface="VN-NTime" pitchFamily="2" charset="0"/>
              </a:rPr>
              <a:t>theå</a:t>
            </a:r>
            <a:r>
              <a:rPr lang="en-US" sz="2400" b="1" spc="-20" dirty="0">
                <a:solidFill>
                  <a:srgbClr val="000066"/>
                </a:solidFill>
                <a:latin typeface="VN-NTime" pitchFamily="2" charset="0"/>
              </a:rPr>
              <a:t>.</a:t>
            </a:r>
          </a:p>
          <a:p>
            <a:pPr marL="288925" lvl="1" indent="-225425" algn="just">
              <a:spcBef>
                <a:spcPts val="300"/>
              </a:spcBef>
              <a:spcAft>
                <a:spcPts val="0"/>
              </a:spcAft>
              <a:buFont typeface="Arial" pitchFamily="34" charset="0"/>
              <a:buChar char="•"/>
            </a:pP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theá</a:t>
            </a:r>
            <a:r>
              <a:rPr lang="en-US" sz="2400" b="1" dirty="0">
                <a:solidFill>
                  <a:srgbClr val="000066"/>
                </a:solidFill>
                <a:latin typeface="VN-NTime" pitchFamily="2" charset="0"/>
              </a:rPr>
              <a:t> </a:t>
            </a:r>
            <a:r>
              <a:rPr lang="en-US" sz="2400" b="1" dirty="0" err="1">
                <a:solidFill>
                  <a:srgbClr val="000066"/>
                </a:solidFill>
                <a:latin typeface="VN-NTime" pitchFamily="2" charset="0"/>
              </a:rPr>
              <a:t>giôùi</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thoáng</a:t>
            </a:r>
            <a:r>
              <a:rPr lang="en-US" sz="2400" b="1" dirty="0">
                <a:solidFill>
                  <a:srgbClr val="000066"/>
                </a:solidFill>
                <a:latin typeface="VN-NTime" pitchFamily="2" charset="0"/>
              </a:rPr>
              <a:t> </a:t>
            </a:r>
            <a:r>
              <a:rPr lang="en-US" sz="2400" b="1" dirty="0" err="1">
                <a:solidFill>
                  <a:srgbClr val="000066"/>
                </a:solidFill>
                <a:latin typeface="VN-NTime" pitchFamily="2" charset="0"/>
              </a:rPr>
              <a:t>nhaát</a:t>
            </a:r>
            <a:r>
              <a:rPr lang="en-US" sz="2400" b="1" dirty="0">
                <a:solidFill>
                  <a:srgbClr val="000066"/>
                </a:solidFill>
                <a:latin typeface="VN-NTime" pitchFamily="2" charset="0"/>
              </a:rPr>
              <a:t>, </a:t>
            </a:r>
            <a:r>
              <a:rPr lang="en-US" sz="2400" b="1" dirty="0" err="1">
                <a:solidFill>
                  <a:srgbClr val="000066"/>
                </a:solidFill>
                <a:latin typeface="VN-NTime" pitchFamily="2" charset="0"/>
              </a:rPr>
              <a:t>vaïn</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vöøa</a:t>
            </a:r>
            <a:r>
              <a:rPr lang="en-US" sz="2400" b="1" dirty="0">
                <a:solidFill>
                  <a:srgbClr val="000066"/>
                </a:solidFill>
                <a:latin typeface="VN-NTime" pitchFamily="2" charset="0"/>
              </a:rPr>
              <a:t> </a:t>
            </a:r>
            <a:r>
              <a:rPr lang="en-US" sz="2400" b="1" dirty="0" err="1">
                <a:solidFill>
                  <a:srgbClr val="000066"/>
                </a:solidFill>
                <a:latin typeface="VN-NTime" pitchFamily="2" charset="0"/>
              </a:rPr>
              <a:t>lieân</a:t>
            </a:r>
            <a:r>
              <a:rPr lang="en-US" sz="2400" b="1" dirty="0">
                <a:solidFill>
                  <a:srgbClr val="000066"/>
                </a:solidFill>
                <a:latin typeface="VN-NTime" pitchFamily="2" charset="0"/>
              </a:rPr>
              <a:t> </a:t>
            </a:r>
            <a:r>
              <a:rPr lang="en-US" sz="2400" b="1" dirty="0" err="1">
                <a:solidFill>
                  <a:srgbClr val="000066"/>
                </a:solidFill>
                <a:latin typeface="VN-NTime" pitchFamily="2" charset="0"/>
              </a:rPr>
              <a:t>heä</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tuyeät</a:t>
            </a:r>
            <a:r>
              <a:rPr lang="en-US" sz="2400" dirty="0">
                <a:solidFill>
                  <a:srgbClr val="000066"/>
                </a:solidFill>
                <a:latin typeface="VN-NTime" pitchFamily="2" charset="0"/>
              </a:rPr>
              <a:t> </a:t>
            </a:r>
            <a:r>
              <a:rPr lang="en-US" sz="2400" dirty="0" err="1">
                <a:solidFill>
                  <a:srgbClr val="000066"/>
                </a:solidFill>
                <a:latin typeface="VN-NTime" pitchFamily="2" charset="0"/>
              </a:rPr>
              <a:t>ñoái</a:t>
            </a:r>
            <a:r>
              <a:rPr lang="en-US" sz="2400" dirty="0">
                <a:solidFill>
                  <a:srgbClr val="000066"/>
                </a:solidFill>
                <a:latin typeface="VN-NTime" pitchFamily="2" charset="0"/>
              </a:rPr>
              <a:t>) </a:t>
            </a:r>
            <a:r>
              <a:rPr lang="en-US" sz="2400" b="1" dirty="0" err="1">
                <a:solidFill>
                  <a:srgbClr val="000066"/>
                </a:solidFill>
                <a:latin typeface="VN-NTime" pitchFamily="2" charset="0"/>
              </a:rPr>
              <a:t>vöøa</a:t>
            </a:r>
            <a:r>
              <a:rPr lang="en-US" sz="2400" b="1" dirty="0">
                <a:solidFill>
                  <a:srgbClr val="000066"/>
                </a:solidFill>
                <a:latin typeface="VN-NTime" pitchFamily="2" charset="0"/>
              </a:rPr>
              <a:t> </a:t>
            </a:r>
            <a:r>
              <a:rPr lang="en-US" sz="2400" b="1" dirty="0" err="1">
                <a:solidFill>
                  <a:srgbClr val="000066"/>
                </a:solidFill>
                <a:latin typeface="VN-NTime" pitchFamily="2" charset="0"/>
              </a:rPr>
              <a:t>taùch</a:t>
            </a:r>
            <a:r>
              <a:rPr lang="en-US" sz="2400" b="1" dirty="0">
                <a:solidFill>
                  <a:srgbClr val="000066"/>
                </a:solidFill>
                <a:latin typeface="VN-NTime" pitchFamily="2" charset="0"/>
              </a:rPr>
              <a:t> </a:t>
            </a:r>
            <a:r>
              <a:rPr lang="en-US" sz="2400" b="1" dirty="0" err="1">
                <a:solidFill>
                  <a:srgbClr val="000066"/>
                </a:solidFill>
                <a:latin typeface="VN-NTime" pitchFamily="2" charset="0"/>
              </a:rPr>
              <a:t>bieät</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töông</a:t>
            </a:r>
            <a:r>
              <a:rPr lang="en-US" sz="2400" dirty="0">
                <a:solidFill>
                  <a:srgbClr val="000066"/>
                </a:solidFill>
                <a:latin typeface="VN-NTime" pitchFamily="2" charset="0"/>
              </a:rPr>
              <a:t> </a:t>
            </a:r>
            <a:r>
              <a:rPr lang="en-US" sz="2400" dirty="0" err="1">
                <a:solidFill>
                  <a:srgbClr val="000066"/>
                </a:solidFill>
                <a:latin typeface="VN-NTime" pitchFamily="2" charset="0"/>
              </a:rPr>
              <a:t>ñoái</a:t>
            </a:r>
            <a:r>
              <a:rPr lang="en-US" sz="2400" dirty="0">
                <a:solidFill>
                  <a:srgbClr val="000066"/>
                </a:solidFill>
                <a:latin typeface="VN-NTime" pitchFamily="2" charset="0"/>
              </a:rPr>
              <a:t>).</a:t>
            </a:r>
          </a:p>
        </p:txBody>
      </p:sp>
      <p:sp>
        <p:nvSpPr>
          <p:cNvPr id="16" name="AutoShape 49"/>
          <p:cNvSpPr>
            <a:spLocks noChangeArrowheads="1"/>
          </p:cNvSpPr>
          <p:nvPr/>
        </p:nvSpPr>
        <p:spPr bwMode="auto">
          <a:xfrm>
            <a:off x="-20199" y="0"/>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a:rPr>
              <a:t>1. </a:t>
            </a:r>
            <a:r>
              <a:rPr lang="en-US" sz="2400" b="1" dirty="0" err="1">
                <a:latin typeface="+mj-lt"/>
              </a:rPr>
              <a:t>Nguyeân</a:t>
            </a:r>
            <a:r>
              <a:rPr lang="en-US" sz="2400" b="1" dirty="0">
                <a:latin typeface="+mj-lt"/>
              </a:rPr>
              <a:t> </a:t>
            </a:r>
            <a:r>
              <a:rPr lang="en-US" sz="2400" b="1" dirty="0" err="1">
                <a:latin typeface="+mj-lt"/>
              </a:rPr>
              <a:t>lyù</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lieân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phoå</a:t>
            </a:r>
            <a:r>
              <a:rPr lang="en-US" sz="2400" b="1" dirty="0">
                <a:latin typeface="+mj-lt"/>
              </a:rPr>
              <a:t> </a:t>
            </a:r>
            <a:r>
              <a:rPr lang="en-US" sz="2400" b="1" dirty="0" err="1">
                <a:latin typeface="+mj-lt"/>
              </a:rPr>
              <a:t>bieán</a:t>
            </a:r>
            <a:r>
              <a:rPr lang="en-US" sz="2400" b="1" dirty="0">
                <a:latin typeface="+mj-lt"/>
              </a:rPr>
              <a:t> &amp; </a:t>
            </a:r>
            <a:r>
              <a:rPr lang="en-US" sz="2400" b="1" dirty="0" err="1">
                <a:latin typeface="+mj-lt"/>
              </a:rPr>
              <a:t>caùc</a:t>
            </a:r>
            <a:r>
              <a:rPr lang="en-US" sz="2400" b="1" dirty="0">
                <a:latin typeface="+mj-lt"/>
              </a:rPr>
              <a:t> </a:t>
            </a:r>
            <a:r>
              <a:rPr lang="en-US" sz="2400" b="1" dirty="0" err="1">
                <a:latin typeface="+mj-lt"/>
              </a:rPr>
              <a:t>caëp</a:t>
            </a:r>
            <a:r>
              <a:rPr lang="en-US" sz="2400" b="1" dirty="0">
                <a:latin typeface="+mj-lt"/>
              </a:rPr>
              <a:t> </a:t>
            </a:r>
            <a:r>
              <a:rPr lang="en-US" sz="2400" b="1" dirty="0" err="1">
                <a:latin typeface="+mj-lt"/>
              </a:rPr>
              <a:t>phaïm</a:t>
            </a:r>
            <a:r>
              <a:rPr lang="en-US" sz="2400" b="1" dirty="0">
                <a:latin typeface="+mj-lt"/>
              </a:rPr>
              <a:t> </a:t>
            </a:r>
            <a:r>
              <a:rPr lang="en-US" sz="2400" b="1" dirty="0" err="1">
                <a:latin typeface="+mj-lt"/>
              </a:rPr>
              <a:t>truø</a:t>
            </a:r>
            <a:r>
              <a:rPr lang="en-US" sz="2400" b="1" dirty="0">
                <a:latin typeface="+mj-lt"/>
              </a:rPr>
              <a:t> </a:t>
            </a:r>
            <a:r>
              <a:rPr lang="en-US" sz="2400" b="1" dirty="0" err="1">
                <a:latin typeface="+mj-lt"/>
              </a:rPr>
              <a:t>cuûa</a:t>
            </a:r>
            <a:r>
              <a:rPr lang="en-US" sz="2400" b="1" dirty="0">
                <a:latin typeface="+mj-lt"/>
              </a:rPr>
              <a:t> PBCDV</a:t>
            </a:r>
            <a:endParaRPr lang="en-US" sz="2400" b="1" spc="-50" dirty="0">
              <a:latin typeface="+mj-lt"/>
            </a:endParaRPr>
          </a:p>
        </p:txBody>
      </p:sp>
    </p:spTree>
    <p:extLst>
      <p:ext uri="{BB962C8B-B14F-4D97-AF65-F5344CB8AC3E}">
        <p14:creationId xmlns:p14="http://schemas.microsoft.com/office/powerpoint/2010/main" val="377088985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8" grpId="0" animBg="1"/>
      <p:bldP spid="9" grpId="0" animBg="1"/>
      <p:bldP spid="11" grpId="0" animBg="1"/>
      <p:bldP spid="12" grpId="0" animBg="1"/>
      <p:bldP spid="15" grpId="0" animBg="1"/>
      <p:bldP spid="1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40966" y="963929"/>
            <a:ext cx="3719323" cy="927003"/>
          </a:xfrm>
          <a:prstGeom prst="roundRect">
            <a:avLst>
              <a:gd name="adj" fmla="val 8476"/>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a:spcBef>
                <a:spcPts val="0"/>
              </a:spcBef>
              <a:buFont typeface="Arial" panose="020B0604020202020204" pitchFamily="34" charset="0"/>
              <a:buChar char="•"/>
            </a:pPr>
            <a:r>
              <a:rPr lang="en-US" sz="2400" b="1" spc="-40" dirty="0">
                <a:solidFill>
                  <a:srgbClr val="800000"/>
                </a:solidFill>
                <a:latin typeface="VN-NTime" pitchFamily="2" charset="0"/>
              </a:rPr>
              <a:t>TTXH </a:t>
            </a:r>
            <a:r>
              <a:rPr lang="en-US" sz="2400" b="1" spc="-40" dirty="0" err="1">
                <a:solidFill>
                  <a:srgbClr val="800000"/>
                </a:solidFill>
                <a:latin typeface="VN-NTime" pitchFamily="2" charset="0"/>
              </a:rPr>
              <a:t>quyeát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ñònh</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noäi</a:t>
            </a:r>
            <a:r>
              <a:rPr lang="en-US" sz="2400" b="1" spc="-40" dirty="0">
                <a:solidFill>
                  <a:srgbClr val="800000"/>
                </a:solidFill>
                <a:latin typeface="VN-NTime" pitchFamily="2" charset="0"/>
              </a:rPr>
              <a:t> dung, </a:t>
            </a:r>
            <a:r>
              <a:rPr lang="en-US" sz="2400" b="1" spc="-40" dirty="0" err="1">
                <a:solidFill>
                  <a:srgbClr val="800000"/>
                </a:solidFill>
                <a:latin typeface="VN-NTime" pitchFamily="2" charset="0"/>
              </a:rPr>
              <a:t>baûn</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chaát</a:t>
            </a:r>
            <a:r>
              <a:rPr lang="en-US" sz="2400" b="1" spc="-40" dirty="0">
                <a:solidFill>
                  <a:srgbClr val="800000"/>
                </a:solidFill>
                <a:latin typeface="VN-NTime" pitchFamily="2" charset="0"/>
              </a:rPr>
              <a:t> </a:t>
            </a:r>
            <a:r>
              <a:rPr lang="en-US" sz="2400" b="1" spc="-40" dirty="0" err="1">
                <a:solidFill>
                  <a:srgbClr val="800000"/>
                </a:solidFill>
                <a:latin typeface="VN-NTime" pitchFamily="2" charset="0"/>
              </a:rPr>
              <a:t>cuûa</a:t>
            </a:r>
            <a:r>
              <a:rPr lang="en-US" sz="2400" b="1" spc="-40" dirty="0">
                <a:solidFill>
                  <a:srgbClr val="800000"/>
                </a:solidFill>
                <a:latin typeface="VN-NTime" pitchFamily="2" charset="0"/>
              </a:rPr>
              <a:t> YTXH</a:t>
            </a:r>
            <a:endParaRPr lang="vi-VN" sz="2400" b="1" spc="-40" dirty="0">
              <a:solidFill>
                <a:srgbClr val="800000"/>
              </a:solidFill>
              <a:latin typeface="+mj-lt"/>
            </a:endParaRPr>
          </a:p>
        </p:txBody>
      </p:sp>
      <p:sp>
        <p:nvSpPr>
          <p:cNvPr id="4" name="Rounded Rectangle 3"/>
          <p:cNvSpPr/>
          <p:nvPr/>
        </p:nvSpPr>
        <p:spPr bwMode="auto">
          <a:xfrm>
            <a:off x="3760289" y="973507"/>
            <a:ext cx="6085386" cy="916968"/>
          </a:xfrm>
          <a:prstGeom prst="roundRect">
            <a:avLst>
              <a:gd name="adj" fmla="val 597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3">
              <a:spcBef>
                <a:spcPts val="0"/>
              </a:spcBef>
              <a:spcAft>
                <a:spcPts val="600"/>
              </a:spcAft>
              <a:defRPr/>
            </a:pPr>
            <a:r>
              <a:rPr lang="en-US" sz="2400" b="1">
                <a:solidFill>
                  <a:srgbClr val="000000"/>
                </a:solidFill>
                <a:latin typeface="VN-NTime" pitchFamily="2" charset="0"/>
              </a:rPr>
              <a:t>YTXH chæ laø söï phaûn aùnh cuûa TTXH vaø luoân phuï thuoäc vaøo TTXH.</a:t>
            </a:r>
            <a:endParaRPr lang="en-US" sz="2400" b="1" dirty="0">
              <a:solidFill>
                <a:srgbClr val="000000"/>
              </a:solidFill>
              <a:latin typeface="VN-NTime" pitchFamily="2" charset="0"/>
            </a:endParaRPr>
          </a:p>
        </p:txBody>
      </p:sp>
      <p:sp>
        <p:nvSpPr>
          <p:cNvPr id="14" name="Rounded Rectangle 13"/>
          <p:cNvSpPr/>
          <p:nvPr/>
        </p:nvSpPr>
        <p:spPr bwMode="auto">
          <a:xfrm>
            <a:off x="76200" y="1971962"/>
            <a:ext cx="3684089" cy="1575442"/>
          </a:xfrm>
          <a:prstGeom prst="roundRect">
            <a:avLst>
              <a:gd name="adj" fmla="val 4628"/>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a:spcBef>
                <a:spcPts val="0"/>
              </a:spcBef>
              <a:buFont typeface="Arial" panose="020B0604020202020204" pitchFamily="34" charset="0"/>
              <a:buChar char="•"/>
            </a:pPr>
            <a:r>
              <a:rPr lang="en-US" sz="2400" b="1" dirty="0">
                <a:solidFill>
                  <a:srgbClr val="800000"/>
                </a:solidFill>
                <a:latin typeface="VN-NTime" pitchFamily="2" charset="0"/>
              </a:rPr>
              <a:t>TTXH </a:t>
            </a:r>
            <a:r>
              <a:rPr lang="en-US" sz="2400" b="1" dirty="0" err="1">
                <a:solidFill>
                  <a:srgbClr val="800000"/>
                </a:solidFill>
                <a:latin typeface="VN-NTime" pitchFamily="2" charset="0"/>
              </a:rPr>
              <a:t>quyeát</a:t>
            </a:r>
            <a:r>
              <a:rPr lang="en-US" sz="2400" b="1" dirty="0">
                <a:solidFill>
                  <a:srgbClr val="800000"/>
                </a:solidFill>
                <a:latin typeface="VN-NTime" pitchFamily="2" charset="0"/>
              </a:rPr>
              <a:t> </a:t>
            </a:r>
            <a:r>
              <a:rPr lang="en-US" sz="2400" b="1" dirty="0" err="1">
                <a:solidFill>
                  <a:srgbClr val="800000"/>
                </a:solidFill>
                <a:latin typeface="VN-NTime" pitchFamily="2" charset="0"/>
              </a:rPr>
              <a:t>ñònh</a:t>
            </a:r>
            <a:r>
              <a:rPr lang="en-US" sz="2400" b="1" dirty="0">
                <a:solidFill>
                  <a:srgbClr val="800000"/>
                </a:solidFill>
                <a:latin typeface="VN-NTime" pitchFamily="2" charset="0"/>
              </a:rPr>
              <a:t> </a:t>
            </a:r>
            <a:r>
              <a:rPr lang="en-US" sz="2400" b="1" dirty="0" err="1">
                <a:solidFill>
                  <a:srgbClr val="800000"/>
                </a:solidFill>
                <a:latin typeface="VN-NTime" pitchFamily="2" charset="0"/>
              </a:rPr>
              <a:t>nguoàn</a:t>
            </a:r>
            <a:r>
              <a:rPr lang="en-US" sz="2400" b="1" dirty="0">
                <a:solidFill>
                  <a:srgbClr val="800000"/>
                </a:solidFill>
                <a:latin typeface="VN-NTime" pitchFamily="2" charset="0"/>
              </a:rPr>
              <a:t> </a:t>
            </a:r>
            <a:r>
              <a:rPr lang="en-US" sz="2400" b="1" dirty="0" err="1">
                <a:solidFill>
                  <a:srgbClr val="800000"/>
                </a:solidFill>
                <a:latin typeface="VN-NTime" pitchFamily="2" charset="0"/>
              </a:rPr>
              <a:t>goác</a:t>
            </a:r>
            <a:r>
              <a:rPr lang="en-US" sz="2400" b="1" dirty="0">
                <a:solidFill>
                  <a:srgbClr val="800000"/>
                </a:solidFill>
                <a:latin typeface="VN-NTime" pitchFamily="2" charset="0"/>
              </a:rPr>
              <a:t>, </a:t>
            </a:r>
            <a:r>
              <a:rPr lang="en-US" sz="2400" b="1" dirty="0" err="1">
                <a:solidFill>
                  <a:srgbClr val="800000"/>
                </a:solidFill>
                <a:latin typeface="VN-NTime" pitchFamily="2" charset="0"/>
              </a:rPr>
              <a:t>nguyeân</a:t>
            </a:r>
            <a:r>
              <a:rPr lang="en-US" sz="2400" b="1" dirty="0">
                <a:solidFill>
                  <a:srgbClr val="800000"/>
                </a:solidFill>
                <a:latin typeface="VN-NTime" pitchFamily="2" charset="0"/>
              </a:rPr>
              <a:t> </a:t>
            </a:r>
            <a:r>
              <a:rPr lang="en-US" sz="2400" b="1" dirty="0" err="1">
                <a:solidFill>
                  <a:srgbClr val="800000"/>
                </a:solidFill>
                <a:latin typeface="VN-NTime" pitchFamily="2" charset="0"/>
              </a:rPr>
              <a:t>nhaân</a:t>
            </a:r>
            <a:r>
              <a:rPr lang="en-US" sz="2400" b="1" dirty="0">
                <a:solidFill>
                  <a:srgbClr val="800000"/>
                </a:solidFill>
                <a:latin typeface="VN-NTime" pitchFamily="2" charset="0"/>
              </a:rPr>
              <a:t> </a:t>
            </a:r>
            <a:r>
              <a:rPr lang="en-US" sz="2400" b="1" dirty="0" err="1">
                <a:solidFill>
                  <a:srgbClr val="800000"/>
                </a:solidFill>
                <a:latin typeface="VN-NTime" pitchFamily="2" charset="0"/>
              </a:rPr>
              <a:t>saâu</a:t>
            </a:r>
            <a:r>
              <a:rPr lang="en-US" sz="2400" b="1" dirty="0">
                <a:solidFill>
                  <a:srgbClr val="800000"/>
                </a:solidFill>
                <a:latin typeface="VN-NTime" pitchFamily="2" charset="0"/>
              </a:rPr>
              <a:t> </a:t>
            </a:r>
            <a:r>
              <a:rPr lang="en-US" sz="2400" b="1" dirty="0" err="1">
                <a:solidFill>
                  <a:srgbClr val="800000"/>
                </a:solidFill>
                <a:latin typeface="VN-NTime" pitchFamily="2" charset="0"/>
              </a:rPr>
              <a:t>xa</a:t>
            </a:r>
            <a:r>
              <a:rPr lang="en-US" sz="2400" b="1" dirty="0">
                <a:solidFill>
                  <a:srgbClr val="800000"/>
                </a:solidFill>
                <a:latin typeface="VN-NTime" pitchFamily="2" charset="0"/>
              </a:rPr>
              <a:t> </a:t>
            </a:r>
            <a:r>
              <a:rPr lang="en-US" sz="2400" b="1" dirty="0" err="1">
                <a:solidFill>
                  <a:srgbClr val="800000"/>
                </a:solidFill>
                <a:latin typeface="VN-NTime" pitchFamily="2" charset="0"/>
              </a:rPr>
              <a:t>gaây</a:t>
            </a:r>
            <a:r>
              <a:rPr lang="en-US" sz="2400" b="1" dirty="0">
                <a:solidFill>
                  <a:srgbClr val="800000"/>
                </a:solidFill>
                <a:latin typeface="VN-NTime" pitchFamily="2" charset="0"/>
              </a:rPr>
              <a:t> </a:t>
            </a:r>
            <a:r>
              <a:rPr lang="en-US" sz="2400" b="1" dirty="0" err="1">
                <a:solidFill>
                  <a:srgbClr val="800000"/>
                </a:solidFill>
                <a:latin typeface="VN-NTime" pitchFamily="2" charset="0"/>
              </a:rPr>
              <a:t>ra</a:t>
            </a:r>
            <a:r>
              <a:rPr lang="en-US" sz="2400" b="1" dirty="0">
                <a:solidFill>
                  <a:srgbClr val="800000"/>
                </a:solidFill>
                <a:latin typeface="VN-NTime" pitchFamily="2" charset="0"/>
              </a:rPr>
              <a:t> </a:t>
            </a:r>
            <a:r>
              <a:rPr lang="en-US" sz="2400" b="1" dirty="0" err="1">
                <a:solidFill>
                  <a:srgbClr val="800000"/>
                </a:solidFill>
                <a:latin typeface="VN-NTime" pitchFamily="2" charset="0"/>
              </a:rPr>
              <a:t>nhöõng</a:t>
            </a:r>
            <a:r>
              <a:rPr lang="en-US" sz="2400" b="1" dirty="0">
                <a:solidFill>
                  <a:srgbClr val="800000"/>
                </a:solidFill>
                <a:latin typeface="VN-NTime" pitchFamily="2" charset="0"/>
              </a:rPr>
              <a:t> </a:t>
            </a:r>
            <a:r>
              <a:rPr lang="en-US" sz="2400" b="1" dirty="0" err="1">
                <a:solidFill>
                  <a:srgbClr val="800000"/>
                </a:solidFill>
                <a:latin typeface="VN-NTime" pitchFamily="2" charset="0"/>
              </a:rPr>
              <a:t>thay</a:t>
            </a:r>
            <a:r>
              <a:rPr lang="en-US" sz="2400" b="1" dirty="0">
                <a:solidFill>
                  <a:srgbClr val="800000"/>
                </a:solidFill>
                <a:latin typeface="VN-NTime" pitchFamily="2" charset="0"/>
              </a:rPr>
              <a:t> </a:t>
            </a:r>
            <a:r>
              <a:rPr lang="en-US" sz="2400" b="1" dirty="0" err="1">
                <a:solidFill>
                  <a:srgbClr val="800000"/>
                </a:solidFill>
                <a:latin typeface="VN-NTime" pitchFamily="2" charset="0"/>
              </a:rPr>
              <a:t>ñoåi</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YTXH </a:t>
            </a:r>
            <a:r>
              <a:rPr lang="en-US" sz="2400" dirty="0">
                <a:solidFill>
                  <a:srgbClr val="800000"/>
                </a:solidFill>
                <a:latin typeface="VN-NTime" pitchFamily="2" charset="0"/>
              </a:rPr>
              <a:t>(</a:t>
            </a:r>
            <a:r>
              <a:rPr lang="en-US" sz="2400" dirty="0" err="1">
                <a:solidFill>
                  <a:srgbClr val="800000"/>
                </a:solidFill>
                <a:latin typeface="VN-NTime" pitchFamily="2" charset="0"/>
              </a:rPr>
              <a:t>taâm</a:t>
            </a:r>
            <a:r>
              <a:rPr lang="en-US" sz="2400" dirty="0">
                <a:solidFill>
                  <a:srgbClr val="800000"/>
                </a:solidFill>
                <a:latin typeface="VN-NTime" pitchFamily="2" charset="0"/>
              </a:rPr>
              <a:t> </a:t>
            </a:r>
            <a:r>
              <a:rPr lang="en-US" sz="2400" dirty="0" err="1">
                <a:solidFill>
                  <a:srgbClr val="800000"/>
                </a:solidFill>
                <a:latin typeface="VN-NTime" pitchFamily="2" charset="0"/>
              </a:rPr>
              <a:t>lyù</a:t>
            </a:r>
            <a:r>
              <a:rPr lang="en-US" sz="2400" dirty="0">
                <a:solidFill>
                  <a:srgbClr val="800000"/>
                </a:solidFill>
                <a:latin typeface="VN-NTime" pitchFamily="2" charset="0"/>
              </a:rPr>
              <a:t>, </a:t>
            </a:r>
            <a:r>
              <a:rPr lang="en-US" sz="2400" dirty="0" err="1">
                <a:solidFill>
                  <a:srgbClr val="800000"/>
                </a:solidFill>
                <a:latin typeface="VN-NTime" pitchFamily="2" charset="0"/>
              </a:rPr>
              <a:t>tö</a:t>
            </a:r>
            <a:r>
              <a:rPr lang="en-US" sz="2400" dirty="0">
                <a:solidFill>
                  <a:srgbClr val="800000"/>
                </a:solidFill>
                <a:latin typeface="VN-NTime" pitchFamily="2" charset="0"/>
              </a:rPr>
              <a:t> </a:t>
            </a:r>
            <a:r>
              <a:rPr lang="en-US" sz="2400" dirty="0" err="1">
                <a:solidFill>
                  <a:srgbClr val="800000"/>
                </a:solidFill>
                <a:latin typeface="VN-NTime" pitchFamily="2" charset="0"/>
              </a:rPr>
              <a:t>töôûng</a:t>
            </a:r>
            <a:r>
              <a:rPr lang="en-US" sz="2400" dirty="0">
                <a:solidFill>
                  <a:srgbClr val="800000"/>
                </a:solidFill>
                <a:latin typeface="VN-NTime" pitchFamily="2" charset="0"/>
              </a:rPr>
              <a:t>)</a:t>
            </a:r>
            <a:endParaRPr lang="vi-VN" sz="2400" dirty="0">
              <a:solidFill>
                <a:srgbClr val="800000"/>
              </a:solidFill>
              <a:latin typeface="+mj-lt"/>
            </a:endParaRPr>
          </a:p>
        </p:txBody>
      </p:sp>
      <p:sp>
        <p:nvSpPr>
          <p:cNvPr id="17" name="Rounded Rectangle 16"/>
          <p:cNvSpPr/>
          <p:nvPr/>
        </p:nvSpPr>
        <p:spPr bwMode="auto">
          <a:xfrm>
            <a:off x="3760288" y="1971961"/>
            <a:ext cx="6095999" cy="1575443"/>
          </a:xfrm>
          <a:prstGeom prst="roundRect">
            <a:avLst>
              <a:gd name="adj" fmla="val 597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a:spcBef>
                <a:spcPts val="600"/>
              </a:spcBef>
              <a:spcAft>
                <a:spcPts val="0"/>
              </a:spcAft>
              <a:tabLst>
                <a:tab pos="1371600" algn="l"/>
              </a:tabLst>
              <a:defRPr/>
            </a:pPr>
            <a:r>
              <a:rPr lang="en-US" sz="2400" b="1" dirty="0" err="1">
                <a:solidFill>
                  <a:srgbClr val="000000"/>
                </a:solidFill>
                <a:latin typeface="VN-NTime" pitchFamily="2" charset="0"/>
              </a:rPr>
              <a:t>Moãi</a:t>
            </a:r>
            <a:r>
              <a:rPr lang="en-US" sz="2400" b="1" dirty="0">
                <a:solidFill>
                  <a:srgbClr val="000000"/>
                </a:solidFill>
                <a:latin typeface="VN-NTime" pitchFamily="2" charset="0"/>
              </a:rPr>
              <a:t> </a:t>
            </a:r>
            <a:r>
              <a:rPr lang="en-US" sz="2400" b="1" dirty="0" err="1">
                <a:solidFill>
                  <a:srgbClr val="000000"/>
                </a:solidFill>
                <a:latin typeface="VN-NTime" pitchFamily="2" charset="0"/>
              </a:rPr>
              <a:t>khi</a:t>
            </a:r>
            <a:r>
              <a:rPr lang="en-US" sz="2400" b="1" dirty="0">
                <a:solidFill>
                  <a:srgbClr val="000000"/>
                </a:solidFill>
                <a:latin typeface="VN-NTime" pitchFamily="2" charset="0"/>
              </a:rPr>
              <a:t> TTXH </a:t>
            </a:r>
            <a:r>
              <a:rPr lang="en-US" sz="2400" dirty="0">
                <a:solidFill>
                  <a:srgbClr val="000000"/>
                </a:solidFill>
                <a:latin typeface="VN-NTime" pitchFamily="2" charset="0"/>
              </a:rPr>
              <a:t>(</a:t>
            </a:r>
            <a:r>
              <a:rPr lang="en-US" sz="2400" dirty="0" err="1">
                <a:solidFill>
                  <a:srgbClr val="000000"/>
                </a:solidFill>
                <a:latin typeface="VN-NTime" pitchFamily="2" charset="0"/>
              </a:rPr>
              <a:t>Phöông</a:t>
            </a:r>
            <a:r>
              <a:rPr lang="en-US" sz="2400" dirty="0">
                <a:solidFill>
                  <a:srgbClr val="000000"/>
                </a:solidFill>
                <a:latin typeface="VN-NTime" pitchFamily="2" charset="0"/>
              </a:rPr>
              <a:t> </a:t>
            </a:r>
            <a:r>
              <a:rPr lang="en-US" sz="2400" dirty="0" err="1">
                <a:solidFill>
                  <a:srgbClr val="000000"/>
                </a:solidFill>
                <a:latin typeface="VN-NTime" pitchFamily="2" charset="0"/>
              </a:rPr>
              <a:t>thöùc</a:t>
            </a:r>
            <a:r>
              <a:rPr lang="en-US" sz="2400" dirty="0">
                <a:solidFill>
                  <a:srgbClr val="000000"/>
                </a:solidFill>
                <a:latin typeface="VN-NTime" pitchFamily="2" charset="0"/>
              </a:rPr>
              <a:t> </a:t>
            </a:r>
            <a:r>
              <a:rPr lang="en-US" sz="2400" dirty="0" err="1">
                <a:solidFill>
                  <a:srgbClr val="000000"/>
                </a:solidFill>
                <a:latin typeface="VN-NTime" pitchFamily="2" charset="0"/>
              </a:rPr>
              <a:t>saûn</a:t>
            </a:r>
            <a:r>
              <a:rPr lang="en-US" sz="2400" dirty="0">
                <a:solidFill>
                  <a:srgbClr val="000000"/>
                </a:solidFill>
                <a:latin typeface="VN-NTime" pitchFamily="2" charset="0"/>
              </a:rPr>
              <a:t> </a:t>
            </a:r>
            <a:r>
              <a:rPr lang="en-US" sz="2400" dirty="0" err="1">
                <a:solidFill>
                  <a:srgbClr val="000000"/>
                </a:solidFill>
                <a:latin typeface="VN-NTime" pitchFamily="2" charset="0"/>
              </a:rPr>
              <a:t>xuaát</a:t>
            </a:r>
            <a:r>
              <a:rPr lang="en-US" sz="2400" dirty="0">
                <a:solidFill>
                  <a:srgbClr val="000000"/>
                </a:solidFill>
                <a:latin typeface="VN-NTime" pitchFamily="2" charset="0"/>
              </a:rPr>
              <a:t>,..) </a:t>
            </a:r>
            <a:r>
              <a:rPr lang="en-US" sz="2400" b="1" dirty="0" err="1">
                <a:solidFill>
                  <a:srgbClr val="000000"/>
                </a:solidFill>
                <a:latin typeface="VN-NTime" pitchFamily="2" charset="0"/>
              </a:rPr>
              <a:t>bieán</a:t>
            </a:r>
            <a:r>
              <a:rPr lang="en-US" sz="2400" b="1" dirty="0">
                <a:solidFill>
                  <a:srgbClr val="000000"/>
                </a:solidFill>
                <a:latin typeface="VN-NTime" pitchFamily="2" charset="0"/>
              </a:rPr>
              <a:t> </a:t>
            </a:r>
            <a:r>
              <a:rPr lang="en-US" sz="2400" b="1" dirty="0" err="1">
                <a:solidFill>
                  <a:srgbClr val="000000"/>
                </a:solidFill>
                <a:latin typeface="VN-NTime" pitchFamily="2" charset="0"/>
              </a:rPr>
              <a:t>ñoåi</a:t>
            </a:r>
            <a:r>
              <a:rPr lang="en-US" sz="2400" b="1" dirty="0">
                <a:solidFill>
                  <a:srgbClr val="000000"/>
                </a:solidFill>
                <a:latin typeface="VN-NTime" pitchFamily="2" charset="0"/>
              </a:rPr>
              <a:t> </a:t>
            </a:r>
            <a:r>
              <a:rPr lang="en-US" sz="2400" b="1" dirty="0" err="1">
                <a:solidFill>
                  <a:srgbClr val="000000"/>
                </a:solidFill>
                <a:latin typeface="VN-NTime" pitchFamily="2" charset="0"/>
              </a:rPr>
              <a:t>thì</a:t>
            </a:r>
            <a:r>
              <a:rPr lang="en-US" sz="2400" b="1" dirty="0">
                <a:solidFill>
                  <a:srgbClr val="000000"/>
                </a:solidFill>
                <a:latin typeface="VN-NTime" pitchFamily="2" charset="0"/>
              </a:rPr>
              <a:t> YTXH </a:t>
            </a:r>
            <a:r>
              <a:rPr lang="en-US" sz="2400" b="1" dirty="0" err="1">
                <a:solidFill>
                  <a:srgbClr val="000000"/>
                </a:solidFill>
                <a:latin typeface="VN-NTime" pitchFamily="2" charset="0"/>
              </a:rPr>
              <a:t>sôùm</a:t>
            </a:r>
            <a:r>
              <a:rPr lang="en-US" sz="2400" b="1" dirty="0">
                <a:solidFill>
                  <a:srgbClr val="000000"/>
                </a:solidFill>
                <a:latin typeface="VN-NTime" pitchFamily="2" charset="0"/>
              </a:rPr>
              <a:t> hay </a:t>
            </a:r>
            <a:r>
              <a:rPr lang="en-US" sz="2400" b="1" dirty="0" err="1">
                <a:solidFill>
                  <a:srgbClr val="000000"/>
                </a:solidFill>
                <a:latin typeface="VN-NTime" pitchFamily="2" charset="0"/>
              </a:rPr>
              <a:t>muoän</a:t>
            </a:r>
            <a:r>
              <a:rPr lang="en-US" sz="2400" b="1" dirty="0">
                <a:solidFill>
                  <a:srgbClr val="000000"/>
                </a:solidFill>
                <a:latin typeface="VN-NTime" pitchFamily="2" charset="0"/>
              </a:rPr>
              <a:t> </a:t>
            </a:r>
            <a:r>
              <a:rPr lang="en-US" sz="2400" b="1" dirty="0" err="1">
                <a:solidFill>
                  <a:srgbClr val="000000"/>
                </a:solidFill>
                <a:latin typeface="VN-NTime" pitchFamily="2" charset="0"/>
              </a:rPr>
              <a:t>cuõng</a:t>
            </a:r>
            <a:r>
              <a:rPr lang="en-US" sz="2400" b="1" dirty="0">
                <a:solidFill>
                  <a:srgbClr val="000000"/>
                </a:solidFill>
                <a:latin typeface="VN-NTime" pitchFamily="2" charset="0"/>
              </a:rPr>
              <a:t> </a:t>
            </a:r>
            <a:r>
              <a:rPr lang="en-US" sz="2400" b="1" dirty="0" err="1">
                <a:solidFill>
                  <a:srgbClr val="000000"/>
                </a:solidFill>
                <a:latin typeface="VN-NTime" pitchFamily="2" charset="0"/>
              </a:rPr>
              <a:t>seõ</a:t>
            </a:r>
            <a:r>
              <a:rPr lang="en-US" sz="2400" b="1" dirty="0">
                <a:solidFill>
                  <a:srgbClr val="000000"/>
                </a:solidFill>
                <a:latin typeface="VN-NTime" pitchFamily="2" charset="0"/>
              </a:rPr>
              <a:t> </a:t>
            </a:r>
            <a:r>
              <a:rPr lang="en-US" sz="2400" b="1" dirty="0" err="1">
                <a:solidFill>
                  <a:srgbClr val="000000"/>
                </a:solidFill>
                <a:latin typeface="VN-NTime" pitchFamily="2" charset="0"/>
              </a:rPr>
              <a:t>bieán</a:t>
            </a:r>
            <a:r>
              <a:rPr lang="en-US" sz="2400" b="1" dirty="0">
                <a:solidFill>
                  <a:srgbClr val="000000"/>
                </a:solidFill>
                <a:latin typeface="VN-NTime" pitchFamily="2" charset="0"/>
              </a:rPr>
              <a:t> </a:t>
            </a:r>
            <a:r>
              <a:rPr lang="en-US" sz="2400" b="1" dirty="0" err="1">
                <a:solidFill>
                  <a:srgbClr val="000000"/>
                </a:solidFill>
                <a:latin typeface="VN-NTime" pitchFamily="2" charset="0"/>
              </a:rPr>
              <a:t>ñoåi</a:t>
            </a:r>
            <a:r>
              <a:rPr lang="en-US" sz="2400" b="1" dirty="0">
                <a:solidFill>
                  <a:srgbClr val="000000"/>
                </a:solidFill>
                <a:latin typeface="VN-NTime" pitchFamily="2" charset="0"/>
              </a:rPr>
              <a:t> </a:t>
            </a:r>
            <a:r>
              <a:rPr lang="en-US" sz="2400" b="1" dirty="0" err="1">
                <a:solidFill>
                  <a:srgbClr val="000000"/>
                </a:solidFill>
                <a:latin typeface="VN-NTime" pitchFamily="2" charset="0"/>
              </a:rPr>
              <a:t>theo</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thôøi</a:t>
            </a:r>
            <a:r>
              <a:rPr lang="en-US" sz="2400" b="1" dirty="0">
                <a:solidFill>
                  <a:srgbClr val="000000"/>
                </a:solidFill>
                <a:latin typeface="VN-NTime" pitchFamily="2" charset="0"/>
              </a:rPr>
              <a:t> </a:t>
            </a:r>
            <a:r>
              <a:rPr lang="en-US" sz="2400" b="1" dirty="0" err="1">
                <a:solidFill>
                  <a:srgbClr val="000000"/>
                </a:solidFill>
                <a:latin typeface="VN-NTime" pitchFamily="2" charset="0"/>
              </a:rPr>
              <a:t>kì</a:t>
            </a:r>
            <a:r>
              <a:rPr lang="en-US" sz="2400" b="1" dirty="0">
                <a:solidFill>
                  <a:srgbClr val="000000"/>
                </a:solidFill>
                <a:latin typeface="VN-NTime" pitchFamily="2" charset="0"/>
              </a:rPr>
              <a:t> </a:t>
            </a:r>
            <a:r>
              <a:rPr lang="en-US" sz="2400" b="1" dirty="0" err="1">
                <a:solidFill>
                  <a:srgbClr val="000000"/>
                </a:solidFill>
                <a:latin typeface="VN-NTime" pitchFamily="2" charset="0"/>
              </a:rPr>
              <a:t>lòch</a:t>
            </a:r>
            <a:r>
              <a:rPr lang="en-US" sz="2400" b="1" dirty="0">
                <a:solidFill>
                  <a:srgbClr val="000000"/>
                </a:solidFill>
                <a:latin typeface="VN-NTime" pitchFamily="2" charset="0"/>
              </a:rPr>
              <a:t> </a:t>
            </a:r>
            <a:r>
              <a:rPr lang="en-US" sz="2400" b="1" dirty="0" err="1">
                <a:solidFill>
                  <a:srgbClr val="000000"/>
                </a:solidFill>
                <a:latin typeface="VN-NTime" pitchFamily="2" charset="0"/>
              </a:rPr>
              <a:t>söû</a:t>
            </a:r>
            <a:r>
              <a:rPr lang="en-US" sz="2400" b="1" dirty="0">
                <a:solidFill>
                  <a:srgbClr val="000000"/>
                </a:solidFill>
                <a:latin typeface="VN-NTime" pitchFamily="2" charset="0"/>
              </a:rPr>
              <a:t> </a:t>
            </a:r>
            <a:r>
              <a:rPr lang="en-US" sz="2400" b="1" dirty="0" err="1">
                <a:solidFill>
                  <a:srgbClr val="000000"/>
                </a:solidFill>
                <a:latin typeface="VN-NTime" pitchFamily="2" charset="0"/>
              </a:rPr>
              <a:t>khaùc</a:t>
            </a:r>
            <a:r>
              <a:rPr lang="en-US" sz="2400" b="1" dirty="0">
                <a:solidFill>
                  <a:srgbClr val="000000"/>
                </a:solidFill>
                <a:latin typeface="VN-NTime" pitchFamily="2" charset="0"/>
              </a:rPr>
              <a:t> </a:t>
            </a:r>
            <a:r>
              <a:rPr lang="en-US" sz="2400" b="1" dirty="0" err="1">
                <a:solidFill>
                  <a:srgbClr val="000000"/>
                </a:solidFill>
                <a:latin typeface="VN-NTime" pitchFamily="2" charset="0"/>
              </a:rPr>
              <a:t>nhau</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nhöõng</a:t>
            </a:r>
            <a:r>
              <a:rPr lang="en-US" sz="2400" b="1" dirty="0">
                <a:solidFill>
                  <a:srgbClr val="000000"/>
                </a:solidFill>
                <a:latin typeface="VN-NTime" pitchFamily="2" charset="0"/>
              </a:rPr>
              <a:t> </a:t>
            </a:r>
            <a:r>
              <a:rPr lang="en-US" sz="2400" b="1" dirty="0" err="1">
                <a:solidFill>
                  <a:srgbClr val="000000"/>
                </a:solidFill>
                <a:latin typeface="VN-NTime" pitchFamily="2" charset="0"/>
              </a:rPr>
              <a:t>lyù</a:t>
            </a:r>
            <a:r>
              <a:rPr lang="en-US" sz="2400" b="1" dirty="0">
                <a:solidFill>
                  <a:srgbClr val="000000"/>
                </a:solidFill>
                <a:latin typeface="VN-NTime" pitchFamily="2" charset="0"/>
              </a:rPr>
              <a:t> </a:t>
            </a:r>
            <a:r>
              <a:rPr lang="en-US" sz="2400" b="1" dirty="0" err="1">
                <a:solidFill>
                  <a:srgbClr val="000000"/>
                </a:solidFill>
                <a:latin typeface="VN-NTime" pitchFamily="2" charset="0"/>
              </a:rPr>
              <a:t>luaän</a:t>
            </a:r>
            <a:r>
              <a:rPr lang="en-US" sz="2400" b="1" dirty="0">
                <a:solidFill>
                  <a:srgbClr val="000000"/>
                </a:solidFill>
                <a:latin typeface="VN-NTime" pitchFamily="2" charset="0"/>
              </a:rPr>
              <a:t>, </a:t>
            </a:r>
            <a:r>
              <a:rPr lang="en-US" sz="2400" b="1" dirty="0" err="1">
                <a:solidFill>
                  <a:srgbClr val="000000"/>
                </a:solidFill>
                <a:latin typeface="VN-NTime" pitchFamily="2" charset="0"/>
              </a:rPr>
              <a:t>quan</a:t>
            </a:r>
            <a:r>
              <a:rPr lang="en-US" sz="2400" b="1" dirty="0">
                <a:solidFill>
                  <a:srgbClr val="000000"/>
                </a:solidFill>
                <a:latin typeface="VN-NTime" pitchFamily="2" charset="0"/>
              </a:rPr>
              <a:t> </a:t>
            </a:r>
            <a:r>
              <a:rPr lang="en-US" sz="2400" b="1" dirty="0" err="1">
                <a:solidFill>
                  <a:srgbClr val="000000"/>
                </a:solidFill>
                <a:latin typeface="VN-NTime" pitchFamily="2" charset="0"/>
              </a:rPr>
              <a:t>ñieåm</a:t>
            </a:r>
            <a:r>
              <a:rPr lang="en-US" sz="2400" b="1" dirty="0">
                <a:solidFill>
                  <a:srgbClr val="000000"/>
                </a:solidFill>
                <a:latin typeface="VN-NTime" pitchFamily="2" charset="0"/>
              </a:rPr>
              <a:t> XH </a:t>
            </a:r>
            <a:r>
              <a:rPr lang="en-US" sz="2400" b="1" dirty="0" err="1">
                <a:solidFill>
                  <a:srgbClr val="000000"/>
                </a:solidFill>
                <a:latin typeface="VN-NTime" pitchFamily="2" charset="0"/>
              </a:rPr>
              <a:t>khaùc</a:t>
            </a:r>
            <a:r>
              <a:rPr lang="en-US" sz="2400" b="1" dirty="0">
                <a:solidFill>
                  <a:srgbClr val="000000"/>
                </a:solidFill>
                <a:latin typeface="VN-NTime" pitchFamily="2" charset="0"/>
              </a:rPr>
              <a:t> </a:t>
            </a:r>
            <a:r>
              <a:rPr lang="en-US" sz="2400" b="1" dirty="0" err="1">
                <a:solidFill>
                  <a:srgbClr val="000000"/>
                </a:solidFill>
                <a:latin typeface="VN-NTime" pitchFamily="2" charset="0"/>
              </a:rPr>
              <a:t>nhau</a:t>
            </a:r>
            <a:r>
              <a:rPr lang="en-US" sz="2400" b="1" dirty="0">
                <a:solidFill>
                  <a:srgbClr val="000000"/>
                </a:solidFill>
                <a:latin typeface="VN-NTime" pitchFamily="2" charset="0"/>
              </a:rPr>
              <a:t>.</a:t>
            </a:r>
          </a:p>
        </p:txBody>
      </p:sp>
      <p:sp>
        <p:nvSpPr>
          <p:cNvPr id="20" name="Rounded Rectangle 19"/>
          <p:cNvSpPr/>
          <p:nvPr/>
        </p:nvSpPr>
        <p:spPr bwMode="auto">
          <a:xfrm>
            <a:off x="76200" y="3631325"/>
            <a:ext cx="3684089" cy="920747"/>
          </a:xfrm>
          <a:prstGeom prst="roundRect">
            <a:avLst>
              <a:gd name="adj" fmla="val 9994"/>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a:spcBef>
                <a:spcPts val="0"/>
              </a:spcBef>
              <a:buFont typeface="Arial" panose="020B0604020202020204" pitchFamily="34" charset="0"/>
              <a:buChar char="•"/>
            </a:pPr>
            <a:r>
              <a:rPr lang="en-US" sz="2400" b="1" dirty="0">
                <a:solidFill>
                  <a:srgbClr val="800000"/>
                </a:solidFill>
                <a:latin typeface="VN-NTime" pitchFamily="2" charset="0"/>
              </a:rPr>
              <a:t>TTXH </a:t>
            </a:r>
            <a:r>
              <a:rPr lang="en-US" sz="2400" b="1" dirty="0" err="1">
                <a:solidFill>
                  <a:srgbClr val="800000"/>
                </a:solidFill>
                <a:latin typeface="VN-NTime" pitchFamily="2" charset="0"/>
              </a:rPr>
              <a:t>quyeát</a:t>
            </a:r>
            <a:r>
              <a:rPr lang="en-US" sz="2400" b="1" dirty="0">
                <a:solidFill>
                  <a:srgbClr val="800000"/>
                </a:solidFill>
                <a:latin typeface="VN-NTime" pitchFamily="2" charset="0"/>
              </a:rPr>
              <a:t> </a:t>
            </a:r>
            <a:r>
              <a:rPr lang="en-US" sz="2400" b="1" dirty="0" err="1">
                <a:solidFill>
                  <a:srgbClr val="800000"/>
                </a:solidFill>
                <a:latin typeface="VN-NTime" pitchFamily="2" charset="0"/>
              </a:rPr>
              <a:t>ñònh</a:t>
            </a:r>
            <a:r>
              <a:rPr lang="en-US" sz="2400" b="1" dirty="0">
                <a:solidFill>
                  <a:srgbClr val="800000"/>
                </a:solidFill>
                <a:latin typeface="VN-NTime" pitchFamily="2" charset="0"/>
              </a:rPr>
              <a:t> </a:t>
            </a:r>
            <a:r>
              <a:rPr lang="en-US" sz="2400" b="1" dirty="0" err="1">
                <a:solidFill>
                  <a:srgbClr val="800000"/>
                </a:solidFill>
                <a:latin typeface="VN-NTime" pitchFamily="2" charset="0"/>
              </a:rPr>
              <a:t>hình</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r>
              <a:rPr lang="en-US" sz="2400" b="1" dirty="0">
                <a:solidFill>
                  <a:srgbClr val="800000"/>
                </a:solidFill>
                <a:latin typeface="VN-NTime" pitchFamily="2" charset="0"/>
              </a:rPr>
              <a:t> </a:t>
            </a:r>
            <a:r>
              <a:rPr lang="en-US" sz="2400" b="1" dirty="0" err="1">
                <a:solidFill>
                  <a:srgbClr val="800000"/>
                </a:solidFill>
                <a:latin typeface="VN-NTime" pitchFamily="2" charset="0"/>
              </a:rPr>
              <a:t>toàn</a:t>
            </a:r>
            <a:r>
              <a:rPr lang="en-US" sz="2400" b="1" dirty="0">
                <a:solidFill>
                  <a:srgbClr val="800000"/>
                </a:solidFill>
                <a:latin typeface="VN-NTime" pitchFamily="2" charset="0"/>
              </a:rPr>
              <a:t> </a:t>
            </a:r>
            <a:r>
              <a:rPr lang="en-US" sz="2400" b="1" dirty="0" err="1">
                <a:solidFill>
                  <a:srgbClr val="800000"/>
                </a:solidFill>
                <a:latin typeface="VN-NTime" pitchFamily="2" charset="0"/>
              </a:rPr>
              <a:t>taïi</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YTXH</a:t>
            </a:r>
            <a:endParaRPr lang="vi-VN" sz="2400" b="1" dirty="0">
              <a:solidFill>
                <a:srgbClr val="800000"/>
              </a:solidFill>
              <a:latin typeface="+mj-lt"/>
            </a:endParaRPr>
          </a:p>
        </p:txBody>
      </p:sp>
      <p:sp>
        <p:nvSpPr>
          <p:cNvPr id="21" name="Rounded Rectangle 20"/>
          <p:cNvSpPr/>
          <p:nvPr/>
        </p:nvSpPr>
        <p:spPr bwMode="auto">
          <a:xfrm>
            <a:off x="3760289" y="3634932"/>
            <a:ext cx="6095999" cy="916968"/>
          </a:xfrm>
          <a:prstGeom prst="roundRect">
            <a:avLst>
              <a:gd name="adj" fmla="val 597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3">
              <a:spcBef>
                <a:spcPts val="0"/>
              </a:spcBef>
              <a:spcAft>
                <a:spcPts val="600"/>
              </a:spcAft>
              <a:defRPr/>
            </a:pPr>
            <a:r>
              <a:rPr lang="en-US" sz="2400" b="1" dirty="0">
                <a:solidFill>
                  <a:srgbClr val="000000"/>
                </a:solidFill>
                <a:latin typeface="VN-NTime" pitchFamily="2" charset="0"/>
              </a:rPr>
              <a:t>YTXH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toàn</a:t>
            </a:r>
            <a:r>
              <a:rPr lang="en-US" sz="2400" b="1" dirty="0">
                <a:solidFill>
                  <a:srgbClr val="000000"/>
                </a:solidFill>
                <a:latin typeface="VN-NTime" pitchFamily="2" charset="0"/>
              </a:rPr>
              <a:t> </a:t>
            </a:r>
            <a:r>
              <a:rPr lang="en-US" sz="2400" b="1" dirty="0" err="1">
                <a:solidFill>
                  <a:srgbClr val="000000"/>
                </a:solidFill>
                <a:latin typeface="VN-NTime" pitchFamily="2" charset="0"/>
              </a:rPr>
              <a:t>taïi</a:t>
            </a:r>
            <a:r>
              <a:rPr lang="en-US" sz="2400" b="1" dirty="0">
                <a:solidFill>
                  <a:srgbClr val="000000"/>
                </a:solidFill>
                <a:latin typeface="VN-NTime" pitchFamily="2" charset="0"/>
              </a:rPr>
              <a:t> </a:t>
            </a:r>
            <a:r>
              <a:rPr lang="en-US" sz="2400" b="1" dirty="0" err="1">
                <a:solidFill>
                  <a:srgbClr val="000000"/>
                </a:solidFill>
                <a:latin typeface="VN-NTime" pitchFamily="2" charset="0"/>
              </a:rPr>
              <a:t>thoâng</a:t>
            </a:r>
            <a:r>
              <a:rPr lang="en-US" sz="2400" b="1" dirty="0">
                <a:solidFill>
                  <a:srgbClr val="000000"/>
                </a:solidFill>
                <a:latin typeface="VN-NTime" pitchFamily="2" charset="0"/>
              </a:rPr>
              <a:t> qua, </a:t>
            </a:r>
            <a:r>
              <a:rPr lang="en-US" sz="2400" b="1" dirty="0" err="1">
                <a:solidFill>
                  <a:srgbClr val="000000"/>
                </a:solidFill>
                <a:latin typeface="VN-NTime" pitchFamily="2" charset="0"/>
              </a:rPr>
              <a:t>nhôø</a:t>
            </a:r>
            <a:r>
              <a:rPr lang="en-US" sz="2400" b="1" dirty="0">
                <a:solidFill>
                  <a:srgbClr val="000000"/>
                </a:solidFill>
                <a:latin typeface="VN-NTime" pitchFamily="2" charset="0"/>
              </a:rPr>
              <a:t> </a:t>
            </a:r>
            <a:r>
              <a:rPr lang="en-US" sz="2400" b="1" dirty="0" err="1">
                <a:solidFill>
                  <a:srgbClr val="000000"/>
                </a:solidFill>
                <a:latin typeface="VN-NTime" pitchFamily="2" charset="0"/>
              </a:rPr>
              <a:t>vaøo</a:t>
            </a:r>
            <a:r>
              <a:rPr lang="en-US" sz="2400" b="1" dirty="0">
                <a:solidFill>
                  <a:srgbClr val="000000"/>
                </a:solidFill>
                <a:latin typeface="VN-NTime" pitchFamily="2" charset="0"/>
              </a:rPr>
              <a:t> TTXH</a:t>
            </a:r>
          </a:p>
          <a:p>
            <a:pPr marL="0" lvl="3">
              <a:spcBef>
                <a:spcPts val="0"/>
              </a:spcBef>
              <a:spcAft>
                <a:spcPts val="600"/>
              </a:spcAft>
              <a:defRPr/>
            </a:pPr>
            <a:r>
              <a:rPr lang="en-US" sz="2400" dirty="0">
                <a:solidFill>
                  <a:srgbClr val="000000"/>
                </a:solidFill>
                <a:latin typeface="VN-NTime" pitchFamily="2" charset="0"/>
              </a:rPr>
              <a:t>(TTXH </a:t>
            </a:r>
            <a:r>
              <a:rPr lang="en-US" sz="2400" dirty="0" err="1">
                <a:solidFill>
                  <a:srgbClr val="000000"/>
                </a:solidFill>
                <a:latin typeface="VN-NTime" pitchFamily="2" charset="0"/>
              </a:rPr>
              <a:t>sôû</a:t>
            </a:r>
            <a:r>
              <a:rPr lang="en-US" sz="2400" dirty="0">
                <a:solidFill>
                  <a:srgbClr val="000000"/>
                </a:solidFill>
                <a:latin typeface="VN-NTime" pitchFamily="2" charset="0"/>
              </a:rPr>
              <a:t> </a:t>
            </a:r>
            <a:r>
              <a:rPr lang="en-US" sz="2400" dirty="0" err="1">
                <a:solidFill>
                  <a:srgbClr val="000000"/>
                </a:solidFill>
                <a:latin typeface="VN-NTime" pitchFamily="2" charset="0"/>
              </a:rPr>
              <a:t>dó</a:t>
            </a:r>
            <a:r>
              <a:rPr lang="en-US" sz="2400" dirty="0">
                <a:solidFill>
                  <a:srgbClr val="000000"/>
                </a:solidFill>
                <a:latin typeface="VN-NTime" pitchFamily="2" charset="0"/>
              </a:rPr>
              <a:t> </a:t>
            </a:r>
            <a:r>
              <a:rPr lang="en-US" sz="2400" dirty="0" err="1">
                <a:solidFill>
                  <a:srgbClr val="000000"/>
                </a:solidFill>
                <a:latin typeface="VN-NTime" pitchFamily="2" charset="0"/>
              </a:rPr>
              <a:t>laø</a:t>
            </a:r>
            <a:r>
              <a:rPr lang="en-US" sz="2400" dirty="0">
                <a:solidFill>
                  <a:srgbClr val="000000"/>
                </a:solidFill>
                <a:latin typeface="VN-NTime" pitchFamily="2" charset="0"/>
              </a:rPr>
              <a:t> TTXH </a:t>
            </a:r>
            <a:r>
              <a:rPr lang="en-US" sz="2400" dirty="0" err="1">
                <a:solidFill>
                  <a:srgbClr val="000000"/>
                </a:solidFill>
                <a:latin typeface="VN-NTime" pitchFamily="2" charset="0"/>
              </a:rPr>
              <a:t>vì</a:t>
            </a:r>
            <a:r>
              <a:rPr lang="en-US" sz="2400" dirty="0">
                <a:solidFill>
                  <a:srgbClr val="000000"/>
                </a:solidFill>
                <a:latin typeface="VN-NTime" pitchFamily="2" charset="0"/>
              </a:rPr>
              <a:t> </a:t>
            </a:r>
            <a:r>
              <a:rPr lang="en-US" sz="2400" dirty="0" err="1">
                <a:solidFill>
                  <a:srgbClr val="000000"/>
                </a:solidFill>
                <a:latin typeface="VN-NTime" pitchFamily="2" charset="0"/>
              </a:rPr>
              <a:t>noù</a:t>
            </a:r>
            <a:r>
              <a:rPr lang="en-US" sz="2400" dirty="0">
                <a:solidFill>
                  <a:srgbClr val="000000"/>
                </a:solidFill>
                <a:latin typeface="VN-NTime" pitchFamily="2" charset="0"/>
              </a:rPr>
              <a:t> </a:t>
            </a:r>
            <a:r>
              <a:rPr lang="en-US" sz="2400" dirty="0" err="1">
                <a:solidFill>
                  <a:srgbClr val="000000"/>
                </a:solidFill>
                <a:latin typeface="VN-NTime" pitchFamily="2" charset="0"/>
              </a:rPr>
              <a:t>mang</a:t>
            </a:r>
            <a:r>
              <a:rPr lang="en-US" sz="2400" dirty="0">
                <a:solidFill>
                  <a:srgbClr val="000000"/>
                </a:solidFill>
                <a:latin typeface="VN-NTime" pitchFamily="2" charset="0"/>
              </a:rPr>
              <a:t> YTXH).</a:t>
            </a:r>
          </a:p>
        </p:txBody>
      </p:sp>
      <p:sp>
        <p:nvSpPr>
          <p:cNvPr id="23" name="Rounded Rectangle 22"/>
          <p:cNvSpPr/>
          <p:nvPr/>
        </p:nvSpPr>
        <p:spPr bwMode="auto">
          <a:xfrm>
            <a:off x="76201" y="4655518"/>
            <a:ext cx="3684088" cy="1220089"/>
          </a:xfrm>
          <a:prstGeom prst="roundRect">
            <a:avLst>
              <a:gd name="adj" fmla="val 530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68275" indent="-168275">
              <a:spcBef>
                <a:spcPts val="0"/>
              </a:spcBef>
              <a:buFont typeface="Arial" panose="020B0604020202020204" pitchFamily="34" charset="0"/>
              <a:buChar char="•"/>
            </a:pPr>
            <a:r>
              <a:rPr lang="en-US" sz="2400" b="1" dirty="0">
                <a:solidFill>
                  <a:srgbClr val="800000"/>
                </a:solidFill>
                <a:latin typeface="VN-NTime" pitchFamily="2" charset="0"/>
              </a:rPr>
              <a:t>TTXH </a:t>
            </a:r>
            <a:r>
              <a:rPr lang="en-US" sz="2400" b="1" dirty="0" err="1">
                <a:solidFill>
                  <a:srgbClr val="800000"/>
                </a:solidFill>
                <a:latin typeface="VN-NTime" pitchFamily="2" charset="0"/>
              </a:rPr>
              <a:t>quyeát</a:t>
            </a:r>
            <a:r>
              <a:rPr lang="en-US" sz="2400" b="1" dirty="0">
                <a:solidFill>
                  <a:srgbClr val="800000"/>
                </a:solidFill>
                <a:latin typeface="VN-NTime" pitchFamily="2" charset="0"/>
              </a:rPr>
              <a:t> </a:t>
            </a:r>
            <a:r>
              <a:rPr lang="en-US" sz="2400" b="1" dirty="0" err="1">
                <a:solidFill>
                  <a:srgbClr val="800000"/>
                </a:solidFill>
                <a:latin typeface="VN-NTime" pitchFamily="2" charset="0"/>
              </a:rPr>
              <a:t>ñònh</a:t>
            </a:r>
            <a:r>
              <a:rPr lang="en-US" sz="2400" b="1" dirty="0">
                <a:solidFill>
                  <a:srgbClr val="800000"/>
                </a:solidFill>
                <a:latin typeface="VN-NTime" pitchFamily="2" charset="0"/>
              </a:rPr>
              <a:t> </a:t>
            </a:r>
            <a:r>
              <a:rPr lang="en-US" sz="2400" b="1" dirty="0" err="1">
                <a:solidFill>
                  <a:srgbClr val="800000"/>
                </a:solidFill>
                <a:latin typeface="VN-NTime" pitchFamily="2" charset="0"/>
              </a:rPr>
              <a:t>vai</a:t>
            </a:r>
            <a:r>
              <a:rPr lang="en-US" sz="2400" b="1" dirty="0">
                <a:solidFill>
                  <a:srgbClr val="800000"/>
                </a:solidFill>
                <a:latin typeface="VN-NTime" pitchFamily="2" charset="0"/>
              </a:rPr>
              <a:t> </a:t>
            </a:r>
            <a:r>
              <a:rPr lang="en-US" sz="2400" b="1" dirty="0" err="1">
                <a:solidFill>
                  <a:srgbClr val="800000"/>
                </a:solidFill>
                <a:latin typeface="VN-NTime" pitchFamily="2" charset="0"/>
              </a:rPr>
              <a:t>troø</a:t>
            </a:r>
            <a:r>
              <a:rPr lang="en-US" sz="2400" b="1" dirty="0">
                <a:solidFill>
                  <a:srgbClr val="800000"/>
                </a:solidFill>
                <a:latin typeface="VN-NTime" pitchFamily="2" charset="0"/>
              </a:rPr>
              <a:t> </a:t>
            </a:r>
            <a:r>
              <a:rPr lang="en-US" sz="2400" b="1" dirty="0" err="1">
                <a:solidFill>
                  <a:srgbClr val="800000"/>
                </a:solidFill>
                <a:latin typeface="VN-NTime" pitchFamily="2" charset="0"/>
              </a:rPr>
              <a:t>vaø</a:t>
            </a:r>
            <a:r>
              <a:rPr lang="en-US" sz="2400" b="1" dirty="0">
                <a:solidFill>
                  <a:srgbClr val="800000"/>
                </a:solidFill>
                <a:latin typeface="VN-NTime" pitchFamily="2" charset="0"/>
              </a:rPr>
              <a:t> </a:t>
            </a:r>
            <a:r>
              <a:rPr lang="en-US" sz="2400" b="1" dirty="0" err="1">
                <a:solidFill>
                  <a:srgbClr val="800000"/>
                </a:solidFill>
                <a:latin typeface="VN-NTime" pitchFamily="2" charset="0"/>
              </a:rPr>
              <a:t>taùc</a:t>
            </a:r>
            <a:r>
              <a:rPr lang="en-US" sz="2400" b="1" dirty="0">
                <a:solidFill>
                  <a:srgbClr val="800000"/>
                </a:solidFill>
                <a:latin typeface="VN-NTime" pitchFamily="2" charset="0"/>
              </a:rPr>
              <a:t> </a:t>
            </a:r>
            <a:r>
              <a:rPr lang="en-US" sz="2400" b="1" dirty="0" err="1">
                <a:solidFill>
                  <a:srgbClr val="800000"/>
                </a:solidFill>
                <a:latin typeface="VN-NTime" pitchFamily="2" charset="0"/>
              </a:rPr>
              <a:t>duïng</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YTXH</a:t>
            </a:r>
            <a:endParaRPr lang="vi-VN" sz="2400" b="1" dirty="0">
              <a:solidFill>
                <a:srgbClr val="800000"/>
              </a:solidFill>
              <a:latin typeface="+mj-lt"/>
            </a:endParaRPr>
          </a:p>
        </p:txBody>
      </p:sp>
      <p:sp>
        <p:nvSpPr>
          <p:cNvPr id="24" name="Rounded Rectangle 23"/>
          <p:cNvSpPr/>
          <p:nvPr/>
        </p:nvSpPr>
        <p:spPr bwMode="auto">
          <a:xfrm>
            <a:off x="3760289" y="4655690"/>
            <a:ext cx="6095999" cy="1219918"/>
          </a:xfrm>
          <a:prstGeom prst="roundRect">
            <a:avLst>
              <a:gd name="adj" fmla="val 597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3">
              <a:spcBef>
                <a:spcPts val="0"/>
              </a:spcBef>
              <a:spcAft>
                <a:spcPts val="0"/>
              </a:spcAft>
              <a:defRPr/>
            </a:pPr>
            <a:r>
              <a:rPr lang="en-US" sz="2400" b="1" dirty="0">
                <a:solidFill>
                  <a:srgbClr val="000000"/>
                </a:solidFill>
                <a:latin typeface="VN-NTime" pitchFamily="2" charset="0"/>
              </a:rPr>
              <a:t>YTXH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vai</a:t>
            </a:r>
            <a:r>
              <a:rPr lang="en-US" sz="2400" b="1" dirty="0">
                <a:solidFill>
                  <a:srgbClr val="000000"/>
                </a:solidFill>
                <a:latin typeface="VN-NTime" pitchFamily="2" charset="0"/>
              </a:rPr>
              <a:t> </a:t>
            </a:r>
            <a:r>
              <a:rPr lang="en-US" sz="2400" b="1" dirty="0" err="1">
                <a:solidFill>
                  <a:srgbClr val="000000"/>
                </a:solidFill>
                <a:latin typeface="VN-NTime" pitchFamily="2" charset="0"/>
              </a:rPr>
              <a:t>troø</a:t>
            </a:r>
            <a:r>
              <a:rPr lang="en-US" sz="2400" b="1" dirty="0">
                <a:solidFill>
                  <a:srgbClr val="000000"/>
                </a:solidFill>
                <a:latin typeface="VN-NTime" pitchFamily="2" charset="0"/>
              </a:rPr>
              <a:t> </a:t>
            </a:r>
            <a:r>
              <a:rPr lang="en-US" sz="2400" b="1" dirty="0" err="1">
                <a:solidFill>
                  <a:srgbClr val="000000"/>
                </a:solidFill>
                <a:latin typeface="VN-NTime" pitchFamily="2" charset="0"/>
              </a:rPr>
              <a:t>vaø</a:t>
            </a:r>
            <a:r>
              <a:rPr lang="en-US" sz="2400" b="1" dirty="0">
                <a:solidFill>
                  <a:srgbClr val="000000"/>
                </a:solidFill>
                <a:latin typeface="VN-NTime" pitchFamily="2" charset="0"/>
              </a:rPr>
              <a:t> </a:t>
            </a:r>
            <a:r>
              <a:rPr lang="en-US" sz="2400" b="1" dirty="0" err="1">
                <a:solidFill>
                  <a:srgbClr val="000000"/>
                </a:solidFill>
                <a:latin typeface="VN-NTime" pitchFamily="2" charset="0"/>
              </a:rPr>
              <a:t>taùc</a:t>
            </a:r>
            <a:r>
              <a:rPr lang="en-US" sz="2400" b="1" dirty="0">
                <a:solidFill>
                  <a:srgbClr val="000000"/>
                </a:solidFill>
                <a:latin typeface="VN-NTime" pitchFamily="2" charset="0"/>
              </a:rPr>
              <a:t> </a:t>
            </a:r>
            <a:r>
              <a:rPr lang="en-US" sz="2400" b="1" dirty="0" err="1">
                <a:solidFill>
                  <a:srgbClr val="000000"/>
                </a:solidFill>
                <a:latin typeface="VN-NTime" pitchFamily="2" charset="0"/>
              </a:rPr>
              <a:t>duïng</a:t>
            </a:r>
            <a:r>
              <a:rPr lang="en-US" sz="2400" b="1" dirty="0">
                <a:solidFill>
                  <a:srgbClr val="000000"/>
                </a:solidFill>
                <a:latin typeface="VN-NTime" pitchFamily="2" charset="0"/>
              </a:rPr>
              <a:t> </a:t>
            </a:r>
            <a:r>
              <a:rPr lang="en-US" sz="2400" b="1" dirty="0" err="1">
                <a:solidFill>
                  <a:srgbClr val="000000"/>
                </a:solidFill>
                <a:latin typeface="VN-NTime" pitchFamily="2" charset="0"/>
              </a:rPr>
              <a:t>trong</a:t>
            </a:r>
            <a:r>
              <a:rPr lang="en-US" sz="2400" b="1" dirty="0">
                <a:solidFill>
                  <a:srgbClr val="000000"/>
                </a:solidFill>
                <a:latin typeface="VN-NTime" pitchFamily="2" charset="0"/>
              </a:rPr>
              <a:t> </a:t>
            </a:r>
            <a:r>
              <a:rPr lang="en-US" sz="2400" b="1" dirty="0" err="1">
                <a:solidFill>
                  <a:srgbClr val="000000"/>
                </a:solidFill>
                <a:latin typeface="VN-NTime" pitchFamily="2" charset="0"/>
              </a:rPr>
              <a:t>ñôøi</a:t>
            </a:r>
            <a:r>
              <a:rPr lang="en-US" sz="2400" b="1" dirty="0">
                <a:solidFill>
                  <a:srgbClr val="000000"/>
                </a:solidFill>
                <a:latin typeface="VN-NTime" pitchFamily="2" charset="0"/>
              </a:rPr>
              <a:t> </a:t>
            </a:r>
            <a:r>
              <a:rPr lang="en-US" sz="2400" b="1" dirty="0" err="1">
                <a:solidFill>
                  <a:srgbClr val="000000"/>
                </a:solidFill>
                <a:latin typeface="VN-NTime" pitchFamily="2" charset="0"/>
              </a:rPr>
              <a:t>soáng</a:t>
            </a:r>
            <a:r>
              <a:rPr lang="en-US" sz="2400" b="1" dirty="0">
                <a:solidFill>
                  <a:srgbClr val="000000"/>
                </a:solidFill>
                <a:latin typeface="VN-NTime" pitchFamily="2" charset="0"/>
              </a:rPr>
              <a:t> XH </a:t>
            </a:r>
            <a:r>
              <a:rPr lang="en-US" sz="2400" b="1" dirty="0" err="1">
                <a:solidFill>
                  <a:srgbClr val="000000"/>
                </a:solidFill>
                <a:latin typeface="VN-NTime" pitchFamily="2" charset="0"/>
              </a:rPr>
              <a:t>khi</a:t>
            </a:r>
            <a:r>
              <a:rPr lang="en-US" sz="2400" b="1" dirty="0">
                <a:solidFill>
                  <a:srgbClr val="000000"/>
                </a:solidFill>
                <a:latin typeface="VN-NTime" pitchFamily="2" charset="0"/>
              </a:rPr>
              <a:t> </a:t>
            </a:r>
            <a:r>
              <a:rPr lang="en-US" sz="2400" b="1" dirty="0" err="1">
                <a:solidFill>
                  <a:srgbClr val="000000"/>
                </a:solidFill>
                <a:latin typeface="VN-NTime" pitchFamily="2" charset="0"/>
              </a:rPr>
              <a:t>vaø</a:t>
            </a:r>
            <a:r>
              <a:rPr lang="en-US" sz="2400" b="1" dirty="0">
                <a:solidFill>
                  <a:srgbClr val="000000"/>
                </a:solidFill>
                <a:latin typeface="VN-NTime" pitchFamily="2" charset="0"/>
              </a:rPr>
              <a:t>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khi</a:t>
            </a:r>
            <a:r>
              <a:rPr lang="en-US" sz="2400" b="1" dirty="0">
                <a:solidFill>
                  <a:srgbClr val="000000"/>
                </a:solidFill>
                <a:latin typeface="VN-NTime" pitchFamily="2" charset="0"/>
              </a:rPr>
              <a:t> </a:t>
            </a:r>
            <a:r>
              <a:rPr lang="en-US" sz="2400" b="1" dirty="0" err="1">
                <a:solidFill>
                  <a:srgbClr val="000000"/>
                </a:solidFill>
                <a:latin typeface="VN-NTime" pitchFamily="2" charset="0"/>
              </a:rPr>
              <a:t>noù</a:t>
            </a:r>
            <a:r>
              <a:rPr lang="en-US" sz="2400" b="1" dirty="0">
                <a:solidFill>
                  <a:srgbClr val="000000"/>
                </a:solidFill>
                <a:latin typeface="VN-NTime" pitchFamily="2" charset="0"/>
              </a:rPr>
              <a:t> </a:t>
            </a:r>
            <a:r>
              <a:rPr lang="en-US" sz="2400" b="1" dirty="0" err="1">
                <a:solidFill>
                  <a:srgbClr val="000000"/>
                </a:solidFill>
                <a:latin typeface="VN-NTime" pitchFamily="2" charset="0"/>
              </a:rPr>
              <a:t>thaäm</a:t>
            </a:r>
            <a:r>
              <a:rPr lang="en-US" sz="2400" b="1" dirty="0">
                <a:solidFill>
                  <a:srgbClr val="000000"/>
                </a:solidFill>
                <a:latin typeface="VN-NTime" pitchFamily="2" charset="0"/>
              </a:rPr>
              <a:t> </a:t>
            </a:r>
            <a:r>
              <a:rPr lang="en-US" sz="2400" b="1" dirty="0" err="1">
                <a:solidFill>
                  <a:srgbClr val="000000"/>
                </a:solidFill>
                <a:latin typeface="VN-NTime" pitchFamily="2" charset="0"/>
              </a:rPr>
              <a:t>nhaäp</a:t>
            </a:r>
            <a:r>
              <a:rPr lang="en-US" sz="2400" b="1" dirty="0">
                <a:solidFill>
                  <a:srgbClr val="000000"/>
                </a:solidFill>
                <a:latin typeface="VN-NTime" pitchFamily="2" charset="0"/>
              </a:rPr>
              <a:t> </a:t>
            </a:r>
            <a:r>
              <a:rPr lang="en-US" sz="2400" b="1" dirty="0" err="1">
                <a:solidFill>
                  <a:srgbClr val="000000"/>
                </a:solidFill>
                <a:latin typeface="VN-NTime" pitchFamily="2" charset="0"/>
              </a:rPr>
              <a:t>ñöôïc</a:t>
            </a:r>
            <a:r>
              <a:rPr lang="en-US" sz="2400" b="1" dirty="0">
                <a:solidFill>
                  <a:srgbClr val="000000"/>
                </a:solidFill>
                <a:latin typeface="VN-NTime" pitchFamily="2" charset="0"/>
              </a:rPr>
              <a:t> </a:t>
            </a:r>
            <a:r>
              <a:rPr lang="en-US" sz="2400" b="1" dirty="0" err="1">
                <a:solidFill>
                  <a:srgbClr val="000000"/>
                </a:solidFill>
                <a:latin typeface="VN-NTime" pitchFamily="2" charset="0"/>
              </a:rPr>
              <a:t>vaøo</a:t>
            </a:r>
            <a:r>
              <a:rPr lang="en-US" sz="2400" b="1" dirty="0">
                <a:solidFill>
                  <a:srgbClr val="000000"/>
                </a:solidFill>
                <a:latin typeface="VN-NTime" pitchFamily="2" charset="0"/>
              </a:rPr>
              <a:t> TTXH &amp; </a:t>
            </a:r>
            <a:r>
              <a:rPr lang="en-US" sz="2400" b="1" dirty="0" err="1">
                <a:solidFill>
                  <a:srgbClr val="000000"/>
                </a:solidFill>
                <a:latin typeface="VN-NTime" pitchFamily="2" charset="0"/>
              </a:rPr>
              <a:t>taùc</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thoâng</a:t>
            </a:r>
            <a:r>
              <a:rPr lang="en-US" sz="2400" b="1" dirty="0">
                <a:solidFill>
                  <a:srgbClr val="000000"/>
                </a:solidFill>
                <a:latin typeface="VN-NTime" pitchFamily="2" charset="0"/>
              </a:rPr>
              <a:t> qua TTXH</a:t>
            </a:r>
            <a:r>
              <a:rPr lang="en-US" sz="2400" dirty="0">
                <a:solidFill>
                  <a:srgbClr val="000000"/>
                </a:solidFill>
                <a:latin typeface="VN-NTime" pitchFamily="2" charset="0"/>
              </a:rPr>
              <a:t>.</a:t>
            </a:r>
          </a:p>
        </p:txBody>
      </p:sp>
      <p:sp>
        <p:nvSpPr>
          <p:cNvPr id="25" name="Rounded Rectangle 24"/>
          <p:cNvSpPr/>
          <p:nvPr/>
        </p:nvSpPr>
        <p:spPr bwMode="auto">
          <a:xfrm>
            <a:off x="76200" y="5956944"/>
            <a:ext cx="9782339" cy="818996"/>
          </a:xfrm>
          <a:prstGeom prst="roundRect">
            <a:avLst>
              <a:gd name="adj" fmla="val 9994"/>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25425" indent="-225425">
              <a:spcBef>
                <a:spcPts val="0"/>
              </a:spcBef>
              <a:buFont typeface="Wingdings" panose="05000000000000000000" pitchFamily="2" charset="2"/>
              <a:buChar char="§"/>
            </a:pP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quyeát</a:t>
            </a:r>
            <a:r>
              <a:rPr lang="en-US" sz="2400" b="1" dirty="0">
                <a:solidFill>
                  <a:srgbClr val="800000"/>
                </a:solidFill>
                <a:latin typeface="VN-NTime" pitchFamily="2" charset="0"/>
              </a:rPr>
              <a:t> </a:t>
            </a:r>
            <a:r>
              <a:rPr lang="en-US" sz="2400" b="1" dirty="0" err="1">
                <a:solidFill>
                  <a:srgbClr val="800000"/>
                </a:solidFill>
                <a:latin typeface="VN-NTime" pitchFamily="2" charset="0"/>
              </a:rPr>
              <a:t>ñònh</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TTXH </a:t>
            </a:r>
            <a:r>
              <a:rPr lang="en-US" sz="2400" b="1" dirty="0" err="1">
                <a:solidFill>
                  <a:srgbClr val="800000"/>
                </a:solidFill>
                <a:latin typeface="VN-NTime" pitchFamily="2" charset="0"/>
              </a:rPr>
              <a:t>ñoái</a:t>
            </a:r>
            <a:r>
              <a:rPr lang="en-US" sz="2400" b="1" dirty="0">
                <a:solidFill>
                  <a:srgbClr val="800000"/>
                </a:solidFill>
                <a:latin typeface="VN-NTime" pitchFamily="2" charset="0"/>
              </a:rPr>
              <a:t> </a:t>
            </a:r>
            <a:r>
              <a:rPr lang="en-US" sz="2400" b="1" dirty="0" err="1">
                <a:solidFill>
                  <a:srgbClr val="800000"/>
                </a:solidFill>
                <a:latin typeface="VN-NTime" pitchFamily="2" charset="0"/>
              </a:rPr>
              <a:t>vôùi</a:t>
            </a:r>
            <a:r>
              <a:rPr lang="en-US" sz="2400" b="1" dirty="0">
                <a:solidFill>
                  <a:srgbClr val="800000"/>
                </a:solidFill>
                <a:latin typeface="VN-NTime" pitchFamily="2" charset="0"/>
              </a:rPr>
              <a:t> YTXH </a:t>
            </a:r>
            <a:r>
              <a:rPr lang="en-US" sz="2400" b="1" dirty="0" err="1">
                <a:solidFill>
                  <a:srgbClr val="800000"/>
                </a:solidFill>
                <a:latin typeface="VN-NTime" pitchFamily="2" charset="0"/>
              </a:rPr>
              <a:t>laø</a:t>
            </a:r>
            <a:r>
              <a:rPr lang="en-US" sz="2400" b="1" dirty="0">
                <a:solidFill>
                  <a:srgbClr val="800000"/>
                </a:solidFill>
                <a:latin typeface="VN-NTime" pitchFamily="2" charset="0"/>
              </a:rPr>
              <a:t> </a:t>
            </a:r>
            <a:r>
              <a:rPr lang="en-US" sz="2400" b="1" dirty="0" err="1">
                <a:solidFill>
                  <a:srgbClr val="800000"/>
                </a:solidFill>
                <a:latin typeface="VN-NTime" pitchFamily="2" charset="0"/>
              </a:rPr>
              <a:t>khoâng</a:t>
            </a:r>
            <a:r>
              <a:rPr lang="en-US" sz="2400" b="1" dirty="0">
                <a:solidFill>
                  <a:srgbClr val="800000"/>
                </a:solidFill>
                <a:latin typeface="VN-NTime" pitchFamily="2" charset="0"/>
              </a:rPr>
              <a:t> </a:t>
            </a:r>
            <a:r>
              <a:rPr lang="en-US" sz="2400" b="1" dirty="0" err="1">
                <a:solidFill>
                  <a:srgbClr val="800000"/>
                </a:solidFill>
                <a:latin typeface="VN-NTime" pitchFamily="2" charset="0"/>
              </a:rPr>
              <a:t>ñôn</a:t>
            </a:r>
            <a:r>
              <a:rPr lang="en-US" sz="2400" b="1" dirty="0">
                <a:solidFill>
                  <a:srgbClr val="800000"/>
                </a:solidFill>
                <a:latin typeface="VN-NTime" pitchFamily="2" charset="0"/>
              </a:rPr>
              <a:t> </a:t>
            </a:r>
            <a:r>
              <a:rPr lang="en-US" sz="2400" b="1" dirty="0" err="1">
                <a:solidFill>
                  <a:srgbClr val="800000"/>
                </a:solidFill>
                <a:latin typeface="VN-NTime" pitchFamily="2" charset="0"/>
              </a:rPr>
              <a:t>giaûn</a:t>
            </a:r>
            <a:r>
              <a:rPr lang="en-US" sz="2400" b="1" dirty="0">
                <a:solidFill>
                  <a:srgbClr val="800000"/>
                </a:solidFill>
                <a:latin typeface="VN-NTime" pitchFamily="2" charset="0"/>
              </a:rPr>
              <a:t>, </a:t>
            </a:r>
            <a:r>
              <a:rPr lang="en-US" sz="2400" b="1" dirty="0" err="1">
                <a:solidFill>
                  <a:srgbClr val="800000"/>
                </a:solidFill>
                <a:latin typeface="VN-NTime" pitchFamily="2" charset="0"/>
              </a:rPr>
              <a:t>khoâng</a:t>
            </a:r>
            <a:r>
              <a:rPr lang="en-US" sz="2400" b="1" dirty="0">
                <a:solidFill>
                  <a:srgbClr val="800000"/>
                </a:solidFill>
                <a:latin typeface="VN-NTime" pitchFamily="2" charset="0"/>
              </a:rPr>
              <a:t> </a:t>
            </a:r>
            <a:r>
              <a:rPr lang="en-US" sz="2400" b="1" dirty="0" err="1">
                <a:solidFill>
                  <a:srgbClr val="800000"/>
                </a:solidFill>
                <a:latin typeface="VN-NTime" pitchFamily="2" charset="0"/>
              </a:rPr>
              <a:t>tröïc</a:t>
            </a:r>
            <a:r>
              <a:rPr lang="en-US" sz="2400" b="1" dirty="0">
                <a:solidFill>
                  <a:srgbClr val="800000"/>
                </a:solidFill>
                <a:latin typeface="VN-NTime" pitchFamily="2" charset="0"/>
              </a:rPr>
              <a:t> </a:t>
            </a:r>
            <a:r>
              <a:rPr lang="en-US" sz="2400" b="1" dirty="0" err="1">
                <a:solidFill>
                  <a:srgbClr val="800000"/>
                </a:solidFill>
                <a:latin typeface="VN-NTime" pitchFamily="2" charset="0"/>
              </a:rPr>
              <a:t>tieáp</a:t>
            </a:r>
            <a:r>
              <a:rPr lang="en-US" sz="2400" b="1" dirty="0">
                <a:solidFill>
                  <a:srgbClr val="800000"/>
                </a:solidFill>
                <a:latin typeface="VN-NTime" pitchFamily="2" charset="0"/>
              </a:rPr>
              <a:t> </a:t>
            </a:r>
            <a:r>
              <a:rPr lang="en-US" sz="2400" b="1" dirty="0" err="1">
                <a:solidFill>
                  <a:srgbClr val="800000"/>
                </a:solidFill>
                <a:latin typeface="VN-NTime" pitchFamily="2" charset="0"/>
              </a:rPr>
              <a:t>vì</a:t>
            </a:r>
            <a:r>
              <a:rPr lang="en-US" sz="2400" b="1" dirty="0">
                <a:solidFill>
                  <a:srgbClr val="800000"/>
                </a:solidFill>
                <a:latin typeface="VN-NTime" pitchFamily="2" charset="0"/>
              </a:rPr>
              <a:t> YTXH </a:t>
            </a:r>
            <a:r>
              <a:rPr lang="en-US" sz="2400" b="1" dirty="0" err="1">
                <a:solidFill>
                  <a:srgbClr val="800000"/>
                </a:solidFill>
                <a:latin typeface="VN-NTime" pitchFamily="2" charset="0"/>
              </a:rPr>
              <a:t>raát</a:t>
            </a:r>
            <a:r>
              <a:rPr lang="en-US" sz="2400" b="1" dirty="0">
                <a:solidFill>
                  <a:srgbClr val="800000"/>
                </a:solidFill>
                <a:latin typeface="VN-NTime" pitchFamily="2" charset="0"/>
              </a:rPr>
              <a:t> </a:t>
            </a:r>
            <a:r>
              <a:rPr lang="en-US" sz="2400" b="1" dirty="0" err="1">
                <a:solidFill>
                  <a:srgbClr val="800000"/>
                </a:solidFill>
                <a:latin typeface="VN-NTime" pitchFamily="2" charset="0"/>
              </a:rPr>
              <a:t>phöùc</a:t>
            </a:r>
            <a:r>
              <a:rPr lang="en-US" sz="2400" b="1" dirty="0">
                <a:solidFill>
                  <a:srgbClr val="800000"/>
                </a:solidFill>
                <a:latin typeface="VN-NTime" pitchFamily="2" charset="0"/>
              </a:rPr>
              <a:t> </a:t>
            </a:r>
            <a:r>
              <a:rPr lang="en-US" sz="2400" b="1" dirty="0" err="1">
                <a:solidFill>
                  <a:srgbClr val="800000"/>
                </a:solidFill>
                <a:latin typeface="VN-NTime" pitchFamily="2" charset="0"/>
              </a:rPr>
              <a:t>taïp</a:t>
            </a:r>
            <a:r>
              <a:rPr lang="en-US" sz="2400" b="1" dirty="0">
                <a:solidFill>
                  <a:srgbClr val="800000"/>
                </a:solidFill>
                <a:latin typeface="VN-NTime" pitchFamily="2" charset="0"/>
              </a:rPr>
              <a:t> </a:t>
            </a:r>
            <a:r>
              <a:rPr lang="en-US" sz="2400" b="1" dirty="0" err="1">
                <a:solidFill>
                  <a:srgbClr val="800000"/>
                </a:solidFill>
                <a:latin typeface="VN-NTime" pitchFamily="2" charset="0"/>
              </a:rPr>
              <a:t>vaø</a:t>
            </a:r>
            <a:r>
              <a:rPr lang="en-US" sz="2400" b="1" dirty="0">
                <a:solidFill>
                  <a:srgbClr val="800000"/>
                </a:solidFill>
                <a:latin typeface="VN-NTime" pitchFamily="2" charset="0"/>
              </a:rPr>
              <a:t> </a:t>
            </a:r>
            <a:r>
              <a:rPr lang="en-US" sz="2400" b="1" dirty="0" err="1">
                <a:solidFill>
                  <a:srgbClr val="800000"/>
                </a:solidFill>
                <a:latin typeface="VN-NTime" pitchFamily="2" charset="0"/>
              </a:rPr>
              <a:t>coù</a:t>
            </a:r>
            <a:r>
              <a:rPr lang="en-US" sz="2400" b="1" dirty="0">
                <a:solidFill>
                  <a:srgbClr val="800000"/>
                </a:solidFill>
                <a:latin typeface="VN-NTime" pitchFamily="2" charset="0"/>
              </a:rPr>
              <a:t> </a:t>
            </a: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ñoäc</a:t>
            </a:r>
            <a:r>
              <a:rPr lang="en-US" sz="2400" b="1" dirty="0">
                <a:solidFill>
                  <a:srgbClr val="800000"/>
                </a:solidFill>
                <a:latin typeface="VN-NTime" pitchFamily="2" charset="0"/>
              </a:rPr>
              <a:t> </a:t>
            </a:r>
            <a:r>
              <a:rPr lang="en-US" sz="2400" b="1" dirty="0" err="1">
                <a:solidFill>
                  <a:srgbClr val="800000"/>
                </a:solidFill>
                <a:latin typeface="VN-NTime" pitchFamily="2" charset="0"/>
              </a:rPr>
              <a:t>laäp</a:t>
            </a:r>
            <a:r>
              <a:rPr lang="en-US" sz="2400" b="1" dirty="0">
                <a:solidFill>
                  <a:srgbClr val="800000"/>
                </a:solidFill>
                <a:latin typeface="VN-NTime" pitchFamily="2" charset="0"/>
              </a:rPr>
              <a:t> </a:t>
            </a:r>
            <a:r>
              <a:rPr lang="en-US" sz="2400" b="1" dirty="0" err="1">
                <a:solidFill>
                  <a:srgbClr val="800000"/>
                </a:solidFill>
                <a:latin typeface="VN-NTime" pitchFamily="2" charset="0"/>
              </a:rPr>
              <a:t>töông</a:t>
            </a:r>
            <a:r>
              <a:rPr lang="en-US" sz="2400" b="1" dirty="0">
                <a:solidFill>
                  <a:srgbClr val="800000"/>
                </a:solidFill>
                <a:latin typeface="VN-NTime" pitchFamily="2" charset="0"/>
              </a:rPr>
              <a:t> </a:t>
            </a:r>
            <a:r>
              <a:rPr lang="en-US" sz="2400" b="1" dirty="0" err="1">
                <a:solidFill>
                  <a:srgbClr val="800000"/>
                </a:solidFill>
                <a:latin typeface="VN-NTime" pitchFamily="2" charset="0"/>
              </a:rPr>
              <a:t>ñoái</a:t>
            </a:r>
            <a:r>
              <a:rPr lang="en-US" sz="2400" b="1" dirty="0">
                <a:solidFill>
                  <a:srgbClr val="800000"/>
                </a:solidFill>
                <a:latin typeface="VN-NTime" pitchFamily="2" charset="0"/>
              </a:rPr>
              <a:t>.</a:t>
            </a:r>
          </a:p>
          <a:p>
            <a:pPr>
              <a:spcBef>
                <a:spcPts val="0"/>
              </a:spcBef>
            </a:pPr>
            <a:endParaRPr lang="vi-VN" sz="2400" b="1" dirty="0">
              <a:solidFill>
                <a:srgbClr val="800000"/>
              </a:solidFill>
              <a:latin typeface="+mj-lt"/>
            </a:endParaRPr>
          </a:p>
        </p:txBody>
      </p:sp>
      <p:sp>
        <p:nvSpPr>
          <p:cNvPr id="12" name="AutoShape 49"/>
          <p:cNvSpPr>
            <a:spLocks noChangeArrowheads="1"/>
          </p:cNvSpPr>
          <p:nvPr/>
        </p:nvSpPr>
        <p:spPr bwMode="auto">
          <a:xfrm>
            <a:off x="84136" y="490083"/>
            <a:ext cx="81534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c)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toàn</a:t>
            </a:r>
            <a:r>
              <a:rPr lang="en-US" sz="2400" b="1" dirty="0">
                <a:latin typeface="VN-NTime" pitchFamily="2" charset="0"/>
              </a:rPr>
              <a:t> </a:t>
            </a:r>
            <a:r>
              <a:rPr lang="en-US" sz="2400" b="1" dirty="0" err="1">
                <a:latin typeface="VN-NTime" pitchFamily="2" charset="0"/>
              </a:rPr>
              <a:t>taïi</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endParaRPr lang="vi-VN" sz="2400" b="1" dirty="0">
              <a:solidFill>
                <a:srgbClr val="800000"/>
              </a:solidFill>
            </a:endParaRPr>
          </a:p>
        </p:txBody>
      </p:sp>
      <p:sp>
        <p:nvSpPr>
          <p:cNvPr id="13"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1766628118"/>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4" grpId="0" animBg="1"/>
      <p:bldP spid="17" grpId="0" animBg="1"/>
      <p:bldP spid="20" grpId="0" animBg="1"/>
      <p:bldP spid="21" grpId="0" animBg="1"/>
      <p:bldP spid="23" grpId="0" animBg="1"/>
      <p:bldP spid="24" grpId="0" animBg="1"/>
      <p:bldP spid="2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56000" y="2060754"/>
            <a:ext cx="1758731" cy="1614858"/>
          </a:xfrm>
          <a:prstGeom prst="roundRect">
            <a:avLst>
              <a:gd name="adj" fmla="val 6414"/>
            </a:avLst>
          </a:prstGeom>
          <a:solidFill>
            <a:schemeClr val="accent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pPr>
            <a:r>
              <a:rPr lang="en-US" sz="2400" b="1" dirty="0">
                <a:solidFill>
                  <a:srgbClr val="0000CC"/>
                </a:solidFill>
                <a:latin typeface="VN-NTime" pitchFamily="2" charset="0"/>
              </a:rPr>
              <a:t>YTXH </a:t>
            </a:r>
            <a:r>
              <a:rPr lang="en-US" sz="2400" b="1" dirty="0" err="1">
                <a:solidFill>
                  <a:srgbClr val="0000CC"/>
                </a:solidFill>
                <a:latin typeface="VN-NTime" pitchFamily="2" charset="0"/>
              </a:rPr>
              <a:t>thöôøng</a:t>
            </a:r>
            <a:r>
              <a:rPr lang="en-US" sz="2400" b="1" dirty="0">
                <a:solidFill>
                  <a:srgbClr val="0000CC"/>
                </a:solidFill>
                <a:latin typeface="VN-NTime" pitchFamily="2" charset="0"/>
              </a:rPr>
              <a:t> </a:t>
            </a:r>
            <a:r>
              <a:rPr lang="en-US" sz="2400" b="1" dirty="0" err="1">
                <a:solidFill>
                  <a:srgbClr val="0000CC"/>
                </a:solidFill>
                <a:latin typeface="VN-NTime" pitchFamily="2" charset="0"/>
              </a:rPr>
              <a:t>laïc</a:t>
            </a:r>
            <a:r>
              <a:rPr lang="en-US" sz="2400" b="1" dirty="0">
                <a:solidFill>
                  <a:srgbClr val="0000CC"/>
                </a:solidFill>
                <a:latin typeface="VN-NTime" pitchFamily="2" charset="0"/>
              </a:rPr>
              <a:t> </a:t>
            </a:r>
            <a:r>
              <a:rPr lang="en-US" sz="2400" b="1" dirty="0" err="1">
                <a:solidFill>
                  <a:srgbClr val="0000CC"/>
                </a:solidFill>
                <a:latin typeface="VN-NTime" pitchFamily="2" charset="0"/>
              </a:rPr>
              <a:t>haäu</a:t>
            </a:r>
            <a:r>
              <a:rPr lang="en-US" sz="2400" b="1" dirty="0">
                <a:solidFill>
                  <a:srgbClr val="0000CC"/>
                </a:solidFill>
                <a:latin typeface="VN-NTime" pitchFamily="2" charset="0"/>
              </a:rPr>
              <a:t> </a:t>
            </a:r>
            <a:r>
              <a:rPr lang="en-US" sz="2400" b="1" dirty="0" err="1">
                <a:solidFill>
                  <a:srgbClr val="0000CC"/>
                </a:solidFill>
                <a:latin typeface="VN-NTime" pitchFamily="2" charset="0"/>
              </a:rPr>
              <a:t>hôn</a:t>
            </a:r>
            <a:r>
              <a:rPr lang="en-US" sz="2400" b="1" dirty="0">
                <a:solidFill>
                  <a:srgbClr val="0000CC"/>
                </a:solidFill>
                <a:latin typeface="VN-NTime" pitchFamily="2" charset="0"/>
              </a:rPr>
              <a:t> so </a:t>
            </a:r>
            <a:r>
              <a:rPr lang="en-US" sz="2400" b="1" dirty="0" err="1">
                <a:solidFill>
                  <a:srgbClr val="0000CC"/>
                </a:solidFill>
                <a:latin typeface="VN-NTime" pitchFamily="2" charset="0"/>
              </a:rPr>
              <a:t>vôùi</a:t>
            </a:r>
            <a:r>
              <a:rPr lang="en-US" sz="2400" b="1" dirty="0">
                <a:solidFill>
                  <a:srgbClr val="0000CC"/>
                </a:solidFill>
                <a:latin typeface="VN-NTime" pitchFamily="2" charset="0"/>
              </a:rPr>
              <a:t> TTXH</a:t>
            </a:r>
            <a:endParaRPr lang="vi-VN" sz="2400" b="1" dirty="0">
              <a:solidFill>
                <a:srgbClr val="0000CC"/>
              </a:solidFill>
              <a:latin typeface="+mj-lt"/>
            </a:endParaRPr>
          </a:p>
        </p:txBody>
      </p:sp>
      <p:sp>
        <p:nvSpPr>
          <p:cNvPr id="17" name="Rounded Rectangle 16"/>
          <p:cNvSpPr/>
          <p:nvPr/>
        </p:nvSpPr>
        <p:spPr bwMode="auto">
          <a:xfrm>
            <a:off x="1836737" y="1482972"/>
            <a:ext cx="7976786" cy="2682240"/>
          </a:xfrm>
          <a:prstGeom prst="roundRect">
            <a:avLst>
              <a:gd name="adj" fmla="val 3322"/>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600"/>
              </a:spcAft>
            </a:pPr>
            <a:r>
              <a:rPr lang="en-US" sz="2400" b="1" dirty="0" err="1">
                <a:solidFill>
                  <a:srgbClr val="000000"/>
                </a:solidFill>
                <a:latin typeface="VN-NTime" pitchFamily="2" charset="0"/>
              </a:rPr>
              <a:t>Xaõ</a:t>
            </a:r>
            <a:r>
              <a:rPr lang="en-US" sz="2400" b="1" dirty="0">
                <a:solidFill>
                  <a:srgbClr val="000000"/>
                </a:solidFill>
                <a:latin typeface="VN-NTime" pitchFamily="2" charset="0"/>
              </a:rPr>
              <a:t> </a:t>
            </a:r>
            <a:r>
              <a:rPr lang="en-US" sz="2400" b="1" dirty="0" err="1">
                <a:solidFill>
                  <a:srgbClr val="000000"/>
                </a:solidFill>
                <a:latin typeface="VN-NTime" pitchFamily="2" charset="0"/>
              </a:rPr>
              <a:t>hoäi</a:t>
            </a:r>
            <a:r>
              <a:rPr lang="en-US" sz="2400" b="1" dirty="0">
                <a:solidFill>
                  <a:srgbClr val="000000"/>
                </a:solidFill>
                <a:latin typeface="VN-NTime" pitchFamily="2" charset="0"/>
              </a:rPr>
              <a:t> </a:t>
            </a:r>
            <a:r>
              <a:rPr lang="en-US" sz="2400" b="1" dirty="0" err="1">
                <a:solidFill>
                  <a:srgbClr val="000000"/>
                </a:solidFill>
                <a:latin typeface="VN-NTime" pitchFamily="2" charset="0"/>
              </a:rPr>
              <a:t>cuõ</a:t>
            </a:r>
            <a:r>
              <a:rPr lang="en-US" sz="2400" b="1" dirty="0">
                <a:solidFill>
                  <a:srgbClr val="000000"/>
                </a:solidFill>
                <a:latin typeface="VN-NTime" pitchFamily="2" charset="0"/>
              </a:rPr>
              <a:t> </a:t>
            </a:r>
            <a:r>
              <a:rPr lang="en-US" sz="2400" b="1" dirty="0" err="1">
                <a:solidFill>
                  <a:srgbClr val="000000"/>
                </a:solidFill>
                <a:latin typeface="VN-NTime" pitchFamily="2" charset="0"/>
              </a:rPr>
              <a:t>ñaõ</a:t>
            </a:r>
            <a:r>
              <a:rPr lang="en-US" sz="2400" b="1" dirty="0">
                <a:solidFill>
                  <a:srgbClr val="000000"/>
                </a:solidFill>
                <a:latin typeface="VN-NTime" pitchFamily="2" charset="0"/>
              </a:rPr>
              <a:t> </a:t>
            </a:r>
            <a:r>
              <a:rPr lang="en-US" sz="2400" b="1" dirty="0" err="1">
                <a:solidFill>
                  <a:srgbClr val="000000"/>
                </a:solidFill>
                <a:latin typeface="VN-NTime" pitchFamily="2" charset="0"/>
              </a:rPr>
              <a:t>maát</a:t>
            </a:r>
            <a:r>
              <a:rPr lang="en-US" sz="2400" b="1" dirty="0">
                <a:solidFill>
                  <a:srgbClr val="000000"/>
                </a:solidFill>
                <a:latin typeface="VN-NTime" pitchFamily="2" charset="0"/>
              </a:rPr>
              <a:t> </a:t>
            </a:r>
            <a:r>
              <a:rPr lang="en-US" sz="2400" b="1" dirty="0" err="1">
                <a:solidFill>
                  <a:srgbClr val="000000"/>
                </a:solidFill>
                <a:latin typeface="VN-NTime" pitchFamily="2" charset="0"/>
              </a:rPr>
              <a:t>ñi</a:t>
            </a:r>
            <a:r>
              <a:rPr lang="en-US" sz="2400" b="1" dirty="0">
                <a:solidFill>
                  <a:srgbClr val="000000"/>
                </a:solidFill>
                <a:latin typeface="VN-NTime" pitchFamily="2" charset="0"/>
              </a:rPr>
              <a:t>, </a:t>
            </a:r>
            <a:r>
              <a:rPr lang="en-US" sz="2400" b="1" dirty="0" err="1">
                <a:solidFill>
                  <a:srgbClr val="000000"/>
                </a:solidFill>
                <a:latin typeface="VN-NTime" pitchFamily="2" charset="0"/>
              </a:rPr>
              <a:t>thaäm</a:t>
            </a:r>
            <a:r>
              <a:rPr lang="en-US" sz="2400" b="1" dirty="0">
                <a:solidFill>
                  <a:srgbClr val="000000"/>
                </a:solidFill>
                <a:latin typeface="VN-NTime" pitchFamily="2" charset="0"/>
              </a:rPr>
              <a:t> </a:t>
            </a:r>
            <a:r>
              <a:rPr lang="en-US" sz="2400" b="1" dirty="0" err="1">
                <a:solidFill>
                  <a:srgbClr val="000000"/>
                </a:solidFill>
                <a:latin typeface="VN-NTime" pitchFamily="2" charset="0"/>
              </a:rPr>
              <a:t>chí</a:t>
            </a:r>
            <a:r>
              <a:rPr lang="en-US" sz="2400" b="1" dirty="0">
                <a:solidFill>
                  <a:srgbClr val="000000"/>
                </a:solidFill>
                <a:latin typeface="VN-NTime" pitchFamily="2" charset="0"/>
              </a:rPr>
              <a:t> </a:t>
            </a:r>
            <a:r>
              <a:rPr lang="en-US" sz="2400" b="1" dirty="0" err="1">
                <a:solidFill>
                  <a:srgbClr val="000000"/>
                </a:solidFill>
                <a:latin typeface="VN-NTime" pitchFamily="2" charset="0"/>
              </a:rPr>
              <a:t>töø</a:t>
            </a:r>
            <a:r>
              <a:rPr lang="en-US" sz="2400" b="1" dirty="0">
                <a:solidFill>
                  <a:srgbClr val="000000"/>
                </a:solidFill>
                <a:latin typeface="VN-NTime" pitchFamily="2" charset="0"/>
              </a:rPr>
              <a:t> </a:t>
            </a:r>
            <a:r>
              <a:rPr lang="en-US" sz="2400" b="1" dirty="0" err="1">
                <a:solidFill>
                  <a:srgbClr val="000000"/>
                </a:solidFill>
                <a:latin typeface="VN-NTime" pitchFamily="2" charset="0"/>
              </a:rPr>
              <a:t>laâu</a:t>
            </a:r>
            <a:r>
              <a:rPr lang="en-US" sz="2400" b="1" dirty="0">
                <a:solidFill>
                  <a:srgbClr val="000000"/>
                </a:solidFill>
                <a:latin typeface="VN-NTime" pitchFamily="2" charset="0"/>
              </a:rPr>
              <a:t>, </a:t>
            </a:r>
            <a:r>
              <a:rPr lang="en-US" sz="2400" b="1" dirty="0" err="1">
                <a:solidFill>
                  <a:srgbClr val="000000"/>
                </a:solidFill>
                <a:latin typeface="VN-NTime" pitchFamily="2" charset="0"/>
              </a:rPr>
              <a:t>nhöng</a:t>
            </a:r>
            <a:r>
              <a:rPr lang="en-US" sz="2400" b="1" dirty="0">
                <a:solidFill>
                  <a:srgbClr val="000000"/>
                </a:solidFill>
                <a:latin typeface="VN-NTime" pitchFamily="2" charset="0"/>
              </a:rPr>
              <a:t> YTXH do </a:t>
            </a:r>
            <a:r>
              <a:rPr lang="en-US" sz="2400" b="1" dirty="0" err="1">
                <a:solidFill>
                  <a:srgbClr val="000000"/>
                </a:solidFill>
                <a:latin typeface="VN-NTime" pitchFamily="2" charset="0"/>
              </a:rPr>
              <a:t>noù</a:t>
            </a:r>
            <a:r>
              <a:rPr lang="en-US" sz="2400" b="1" dirty="0">
                <a:solidFill>
                  <a:srgbClr val="000000"/>
                </a:solidFill>
                <a:latin typeface="VN-NTime" pitchFamily="2" charset="0"/>
              </a:rPr>
              <a:t> </a:t>
            </a:r>
            <a:r>
              <a:rPr lang="en-US" sz="2400" b="1" dirty="0" err="1">
                <a:solidFill>
                  <a:srgbClr val="000000"/>
                </a:solidFill>
                <a:latin typeface="VN-NTime" pitchFamily="2" charset="0"/>
              </a:rPr>
              <a:t>sinh</a:t>
            </a:r>
            <a:r>
              <a:rPr lang="en-US" sz="2400" b="1" dirty="0">
                <a:solidFill>
                  <a:srgbClr val="000000"/>
                </a:solidFill>
                <a:latin typeface="VN-NTime" pitchFamily="2" charset="0"/>
              </a:rPr>
              <a:t> </a:t>
            </a:r>
            <a:r>
              <a:rPr lang="en-US" sz="2400" b="1" dirty="0" err="1">
                <a:solidFill>
                  <a:srgbClr val="000000"/>
                </a:solidFill>
                <a:latin typeface="VN-NTime" pitchFamily="2" charset="0"/>
              </a:rPr>
              <a:t>ra</a:t>
            </a:r>
            <a:r>
              <a:rPr lang="en-US" sz="2400" b="1" dirty="0">
                <a:solidFill>
                  <a:srgbClr val="000000"/>
                </a:solidFill>
                <a:latin typeface="VN-NTime" pitchFamily="2" charset="0"/>
              </a:rPr>
              <a:t> </a:t>
            </a:r>
            <a:r>
              <a:rPr lang="en-US" sz="2400" b="1" dirty="0" err="1">
                <a:solidFill>
                  <a:srgbClr val="000000"/>
                </a:solidFill>
                <a:latin typeface="VN-NTime" pitchFamily="2" charset="0"/>
              </a:rPr>
              <a:t>vaãn</a:t>
            </a:r>
            <a:r>
              <a:rPr lang="en-US" sz="2400" b="1" dirty="0">
                <a:solidFill>
                  <a:srgbClr val="000000"/>
                </a:solidFill>
                <a:latin typeface="VN-NTime" pitchFamily="2" charset="0"/>
              </a:rPr>
              <a:t> </a:t>
            </a:r>
            <a:r>
              <a:rPr lang="en-US" sz="2400" b="1" dirty="0" err="1">
                <a:solidFill>
                  <a:srgbClr val="000000"/>
                </a:solidFill>
                <a:latin typeface="VN-NTime" pitchFamily="2" charset="0"/>
              </a:rPr>
              <a:t>toàn</a:t>
            </a:r>
            <a:r>
              <a:rPr lang="en-US" sz="2400" b="1" dirty="0">
                <a:solidFill>
                  <a:srgbClr val="000000"/>
                </a:solidFill>
                <a:latin typeface="VN-NTime" pitchFamily="2" charset="0"/>
              </a:rPr>
              <a:t> </a:t>
            </a:r>
            <a:r>
              <a:rPr lang="en-US" sz="2400" b="1" dirty="0" err="1">
                <a:solidFill>
                  <a:srgbClr val="000000"/>
                </a:solidFill>
                <a:latin typeface="VN-NTime" pitchFamily="2" charset="0"/>
              </a:rPr>
              <a:t>taïi</a:t>
            </a:r>
            <a:r>
              <a:rPr lang="en-US" sz="2400" b="1" dirty="0">
                <a:solidFill>
                  <a:srgbClr val="000000"/>
                </a:solidFill>
                <a:latin typeface="VN-NTime" pitchFamily="2" charset="0"/>
              </a:rPr>
              <a:t> </a:t>
            </a:r>
            <a:r>
              <a:rPr lang="en-US" sz="2400" b="1" dirty="0" err="1">
                <a:solidFill>
                  <a:srgbClr val="000000"/>
                </a:solidFill>
                <a:latin typeface="VN-NTime" pitchFamily="2" charset="0"/>
              </a:rPr>
              <a:t>dai</a:t>
            </a:r>
            <a:r>
              <a:rPr lang="en-US" sz="2400" b="1" dirty="0">
                <a:solidFill>
                  <a:srgbClr val="000000"/>
                </a:solidFill>
                <a:latin typeface="VN-NTime" pitchFamily="2" charset="0"/>
              </a:rPr>
              <a:t> </a:t>
            </a:r>
            <a:r>
              <a:rPr lang="en-US" sz="2400" b="1" dirty="0" err="1">
                <a:solidFill>
                  <a:srgbClr val="000000"/>
                </a:solidFill>
                <a:latin typeface="VN-NTime" pitchFamily="2" charset="0"/>
              </a:rPr>
              <a:t>daúng</a:t>
            </a:r>
            <a:r>
              <a:rPr lang="en-US" sz="2400" b="1" dirty="0">
                <a:solidFill>
                  <a:srgbClr val="000000"/>
                </a:solidFill>
                <a:latin typeface="VN-NTime" pitchFamily="2" charset="0"/>
              </a:rPr>
              <a:t> </a:t>
            </a:r>
            <a:r>
              <a:rPr lang="en-US" sz="2400" dirty="0">
                <a:solidFill>
                  <a:srgbClr val="000000"/>
                </a:solidFill>
                <a:latin typeface="VN-NTime" pitchFamily="2" charset="0"/>
              </a:rPr>
              <a:t>(Do </a:t>
            </a:r>
            <a:r>
              <a:rPr lang="en-US" sz="2400" dirty="0" err="1">
                <a:solidFill>
                  <a:srgbClr val="000000"/>
                </a:solidFill>
                <a:latin typeface="VN-NTime" pitchFamily="2" charset="0"/>
              </a:rPr>
              <a:t>s</a:t>
            </a:r>
            <a:r>
              <a:rPr lang="en-US" sz="2400" dirty="0" err="1">
                <a:solidFill>
                  <a:srgbClr val="000066"/>
                </a:solidFill>
                <a:latin typeface="VN-NTime" pitchFamily="2" charset="0"/>
              </a:rPr>
              <a:t>öï</a:t>
            </a:r>
            <a:r>
              <a:rPr lang="en-US" sz="2400" dirty="0">
                <a:solidFill>
                  <a:srgbClr val="000066"/>
                </a:solidFill>
                <a:latin typeface="VN-NTime" pitchFamily="2" charset="0"/>
              </a:rPr>
              <a:t> </a:t>
            </a:r>
            <a:r>
              <a:rPr lang="en-US" sz="2400" dirty="0" err="1">
                <a:solidFill>
                  <a:srgbClr val="000066"/>
                </a:solidFill>
                <a:latin typeface="VN-NTime" pitchFamily="2" charset="0"/>
              </a:rPr>
              <a:t>thay</a:t>
            </a:r>
            <a:r>
              <a:rPr lang="en-US" sz="2400" dirty="0">
                <a:solidFill>
                  <a:srgbClr val="000066"/>
                </a:solidFill>
                <a:latin typeface="VN-NTime" pitchFamily="2" charset="0"/>
              </a:rPr>
              <a:t> </a:t>
            </a:r>
            <a:r>
              <a:rPr lang="en-US" sz="2400" dirty="0" err="1">
                <a:solidFill>
                  <a:srgbClr val="000066"/>
                </a:solidFill>
                <a:latin typeface="VN-NTime" pitchFamily="2" charset="0"/>
              </a:rPr>
              <a:t>ñoåi</a:t>
            </a:r>
            <a:r>
              <a:rPr lang="en-US" sz="2400" dirty="0">
                <a:solidFill>
                  <a:srgbClr val="000066"/>
                </a:solidFill>
                <a:latin typeface="VN-NTime" pitchFamily="2" charset="0"/>
              </a:rPr>
              <a:t> </a:t>
            </a:r>
            <a:r>
              <a:rPr lang="en-US" sz="2400" dirty="0" err="1">
                <a:solidFill>
                  <a:srgbClr val="000066"/>
                </a:solidFill>
                <a:latin typeface="VN-NTime" pitchFamily="2" charset="0"/>
              </a:rPr>
              <a:t>maõnh</a:t>
            </a:r>
            <a:r>
              <a:rPr lang="en-US" sz="2400" dirty="0">
                <a:solidFill>
                  <a:srgbClr val="000066"/>
                </a:solidFill>
                <a:latin typeface="VN-NTime" pitchFamily="2" charset="0"/>
              </a:rPr>
              <a:t> </a:t>
            </a:r>
            <a:r>
              <a:rPr lang="en-US" sz="2400" dirty="0" err="1">
                <a:solidFill>
                  <a:srgbClr val="000066"/>
                </a:solidFill>
                <a:latin typeface="VN-NTime" pitchFamily="2" charset="0"/>
              </a:rPr>
              <a:t>meõ</a:t>
            </a:r>
            <a:r>
              <a:rPr lang="en-US" sz="2400" dirty="0">
                <a:solidFill>
                  <a:srgbClr val="000066"/>
                </a:solidFill>
                <a:latin typeface="VN-NTime" pitchFamily="2" charset="0"/>
              </a:rPr>
              <a:t> </a:t>
            </a:r>
            <a:r>
              <a:rPr lang="en-US" sz="2400" dirty="0" err="1">
                <a:solidFill>
                  <a:srgbClr val="000066"/>
                </a:solidFill>
                <a:latin typeface="VN-NTime" pitchFamily="2" charset="0"/>
              </a:rPr>
              <a:t>cuûa</a:t>
            </a:r>
            <a:r>
              <a:rPr lang="en-US" sz="2400" dirty="0">
                <a:solidFill>
                  <a:srgbClr val="000066"/>
                </a:solidFill>
                <a:latin typeface="VN-NTime" pitchFamily="2" charset="0"/>
              </a:rPr>
              <a:t> TTXH, </a:t>
            </a:r>
            <a:r>
              <a:rPr lang="en-US" sz="2400" dirty="0" err="1">
                <a:solidFill>
                  <a:srgbClr val="000066"/>
                </a:solidFill>
                <a:latin typeface="VN-NTime" pitchFamily="2" charset="0"/>
              </a:rPr>
              <a:t>ñoä</a:t>
            </a:r>
            <a:r>
              <a:rPr lang="en-US" sz="2400" dirty="0">
                <a:solidFill>
                  <a:srgbClr val="000066"/>
                </a:solidFill>
                <a:latin typeface="VN-NTime" pitchFamily="2" charset="0"/>
              </a:rPr>
              <a:t> </a:t>
            </a:r>
            <a:r>
              <a:rPr lang="en-US" sz="2400" dirty="0" err="1">
                <a:solidFill>
                  <a:srgbClr val="000066"/>
                </a:solidFill>
                <a:latin typeface="VN-NTime" pitchFamily="2" charset="0"/>
              </a:rPr>
              <a:t>treã</a:t>
            </a:r>
            <a:r>
              <a:rPr lang="en-US" sz="2400" dirty="0">
                <a:solidFill>
                  <a:srgbClr val="000066"/>
                </a:solidFill>
                <a:latin typeface="VN-NTime" pitchFamily="2" charset="0"/>
              </a:rPr>
              <a:t> </a:t>
            </a:r>
            <a:r>
              <a:rPr lang="en-US" sz="2400" dirty="0" err="1">
                <a:solidFill>
                  <a:srgbClr val="000066"/>
                </a:solidFill>
                <a:latin typeface="VN-NTime" pitchFamily="2" charset="0"/>
              </a:rPr>
              <a:t>cuûa</a:t>
            </a:r>
            <a:r>
              <a:rPr lang="en-US" sz="2400" dirty="0">
                <a:solidFill>
                  <a:srgbClr val="000066"/>
                </a:solidFill>
                <a:latin typeface="VN-NTime" pitchFamily="2" charset="0"/>
              </a:rPr>
              <a:t> YTXH </a:t>
            </a:r>
            <a:r>
              <a:rPr lang="en-US" sz="2400" dirty="0" err="1">
                <a:solidFill>
                  <a:srgbClr val="000066"/>
                </a:solidFill>
                <a:latin typeface="VN-NTime" pitchFamily="2" charset="0"/>
              </a:rPr>
              <a:t>trong</a:t>
            </a:r>
            <a:r>
              <a:rPr lang="en-US" sz="2400" dirty="0">
                <a:solidFill>
                  <a:srgbClr val="000066"/>
                </a:solidFill>
                <a:latin typeface="VN-NTime" pitchFamily="2" charset="0"/>
              </a:rPr>
              <a:t> </a:t>
            </a:r>
            <a:r>
              <a:rPr lang="en-US" sz="2400" dirty="0" err="1">
                <a:solidFill>
                  <a:srgbClr val="000066"/>
                </a:solidFill>
                <a:latin typeface="VN-NTime" pitchFamily="2" charset="0"/>
              </a:rPr>
              <a:t>tieán</a:t>
            </a:r>
            <a:r>
              <a:rPr lang="en-US" sz="2400" dirty="0">
                <a:solidFill>
                  <a:srgbClr val="000066"/>
                </a:solidFill>
                <a:latin typeface="VN-NTime" pitchFamily="2" charset="0"/>
              </a:rPr>
              <a:t> </a:t>
            </a:r>
            <a:r>
              <a:rPr lang="en-US" sz="2400" dirty="0" err="1">
                <a:solidFill>
                  <a:srgbClr val="000066"/>
                </a:solidFill>
                <a:latin typeface="VN-NTime" pitchFamily="2" charset="0"/>
              </a:rPr>
              <a:t>trình</a:t>
            </a:r>
            <a:r>
              <a:rPr lang="en-US" sz="2400" dirty="0">
                <a:solidFill>
                  <a:srgbClr val="000066"/>
                </a:solidFill>
                <a:latin typeface="VN-NTime" pitchFamily="2" charset="0"/>
              </a:rPr>
              <a:t> </a:t>
            </a:r>
            <a:r>
              <a:rPr lang="en-US" sz="2400" dirty="0" err="1">
                <a:solidFill>
                  <a:srgbClr val="000066"/>
                </a:solidFill>
                <a:latin typeface="VN-NTime" pitchFamily="2" charset="0"/>
              </a:rPr>
              <a:t>phaûn</a:t>
            </a:r>
            <a:r>
              <a:rPr lang="en-US" sz="2400" dirty="0">
                <a:solidFill>
                  <a:srgbClr val="000066"/>
                </a:solidFill>
                <a:latin typeface="VN-NTime" pitchFamily="2" charset="0"/>
              </a:rPr>
              <a:t> </a:t>
            </a:r>
            <a:r>
              <a:rPr lang="en-US" sz="2400" dirty="0" err="1">
                <a:solidFill>
                  <a:srgbClr val="000066"/>
                </a:solidFill>
                <a:latin typeface="VN-NTime" pitchFamily="2" charset="0"/>
              </a:rPr>
              <a:t>aùnh</a:t>
            </a:r>
            <a:r>
              <a:rPr lang="en-US" sz="2400" dirty="0">
                <a:solidFill>
                  <a:srgbClr val="000066"/>
                </a:solidFill>
                <a:latin typeface="VN-NTime" pitchFamily="2" charset="0"/>
              </a:rPr>
              <a:t>; </a:t>
            </a:r>
            <a:r>
              <a:rPr lang="en-US" sz="2400" dirty="0" err="1">
                <a:solidFill>
                  <a:srgbClr val="000066"/>
                </a:solidFill>
                <a:latin typeface="VN-NTime" pitchFamily="2" charset="0"/>
              </a:rPr>
              <a:t>Söùc</a:t>
            </a:r>
            <a:r>
              <a:rPr lang="en-US" sz="2400" dirty="0">
                <a:solidFill>
                  <a:srgbClr val="000066"/>
                </a:solidFill>
                <a:latin typeface="VN-NTime" pitchFamily="2" charset="0"/>
              </a:rPr>
              <a:t> </a:t>
            </a:r>
            <a:r>
              <a:rPr lang="en-US" sz="2400" dirty="0" err="1">
                <a:solidFill>
                  <a:srgbClr val="000066"/>
                </a:solidFill>
                <a:latin typeface="VN-NTime" pitchFamily="2" charset="0"/>
              </a:rPr>
              <a:t>yø</a:t>
            </a:r>
            <a:r>
              <a:rPr lang="en-US" sz="2400" dirty="0">
                <a:solidFill>
                  <a:srgbClr val="000066"/>
                </a:solidFill>
                <a:latin typeface="VN-NTime" pitchFamily="2" charset="0"/>
              </a:rPr>
              <a:t> </a:t>
            </a:r>
            <a:r>
              <a:rPr lang="en-US" sz="2400" dirty="0" err="1">
                <a:solidFill>
                  <a:srgbClr val="000066"/>
                </a:solidFill>
                <a:latin typeface="VN-NTime" pitchFamily="2" charset="0"/>
              </a:rPr>
              <a:t>cuûa</a:t>
            </a:r>
            <a:r>
              <a:rPr lang="en-US" sz="2400" dirty="0">
                <a:solidFill>
                  <a:srgbClr val="000066"/>
                </a:solidFill>
                <a:latin typeface="VN-NTime" pitchFamily="2" charset="0"/>
              </a:rPr>
              <a:t> </a:t>
            </a:r>
            <a:r>
              <a:rPr lang="en-US" sz="2400" dirty="0" err="1">
                <a:solidFill>
                  <a:srgbClr val="000066"/>
                </a:solidFill>
                <a:latin typeface="VN-NTime" pitchFamily="2" charset="0"/>
              </a:rPr>
              <a:t>thoùi</a:t>
            </a:r>
            <a:r>
              <a:rPr lang="en-US" sz="2400" dirty="0">
                <a:solidFill>
                  <a:srgbClr val="000066"/>
                </a:solidFill>
                <a:latin typeface="VN-NTime" pitchFamily="2" charset="0"/>
              </a:rPr>
              <a:t>  </a:t>
            </a:r>
            <a:r>
              <a:rPr lang="en-US" sz="2400" dirty="0" err="1">
                <a:solidFill>
                  <a:srgbClr val="000066"/>
                </a:solidFill>
                <a:latin typeface="VN-NTime" pitchFamily="2" charset="0"/>
              </a:rPr>
              <a:t>quen</a:t>
            </a:r>
            <a:r>
              <a:rPr lang="en-US" sz="2400" dirty="0">
                <a:solidFill>
                  <a:srgbClr val="000066"/>
                </a:solidFill>
                <a:latin typeface="VN-NTime" pitchFamily="2" charset="0"/>
              </a:rPr>
              <a:t>, </a:t>
            </a:r>
            <a:r>
              <a:rPr lang="en-US" sz="2400" dirty="0" err="1">
                <a:solidFill>
                  <a:srgbClr val="000066"/>
                </a:solidFill>
                <a:latin typeface="VN-NTime" pitchFamily="2" charset="0"/>
              </a:rPr>
              <a:t>taäp</a:t>
            </a:r>
            <a:r>
              <a:rPr lang="en-US" sz="2400" dirty="0">
                <a:solidFill>
                  <a:srgbClr val="000066"/>
                </a:solidFill>
                <a:latin typeface="VN-NTime" pitchFamily="2" charset="0"/>
              </a:rPr>
              <a:t> </a:t>
            </a:r>
            <a:r>
              <a:rPr lang="en-US" sz="2400" dirty="0" err="1">
                <a:solidFill>
                  <a:srgbClr val="000066"/>
                </a:solidFill>
                <a:latin typeface="VN-NTime" pitchFamily="2" charset="0"/>
              </a:rPr>
              <a:t>quaùn</a:t>
            </a:r>
            <a:r>
              <a:rPr lang="en-US" sz="2400" dirty="0">
                <a:solidFill>
                  <a:srgbClr val="000066"/>
                </a:solidFill>
                <a:latin typeface="VN-NTime" pitchFamily="2" charset="0"/>
              </a:rPr>
              <a:t>; </a:t>
            </a:r>
            <a:r>
              <a:rPr lang="en-US" sz="2400" dirty="0" err="1">
                <a:solidFill>
                  <a:srgbClr val="000066"/>
                </a:solidFill>
                <a:latin typeface="VN-NTime" pitchFamily="2" charset="0"/>
              </a:rPr>
              <a:t>tính</a:t>
            </a:r>
            <a:r>
              <a:rPr lang="en-US" sz="2400" dirty="0">
                <a:solidFill>
                  <a:srgbClr val="000066"/>
                </a:solidFill>
                <a:latin typeface="VN-NTime" pitchFamily="2" charset="0"/>
              </a:rPr>
              <a:t> </a:t>
            </a:r>
            <a:r>
              <a:rPr lang="en-US" sz="2400" dirty="0" err="1">
                <a:solidFill>
                  <a:srgbClr val="000066"/>
                </a:solidFill>
                <a:latin typeface="VN-NTime" pitchFamily="2" charset="0"/>
              </a:rPr>
              <a:t>laïc</a:t>
            </a:r>
            <a:r>
              <a:rPr lang="en-US" sz="2400" dirty="0">
                <a:solidFill>
                  <a:srgbClr val="000066"/>
                </a:solidFill>
                <a:latin typeface="VN-NTime" pitchFamily="2" charset="0"/>
              </a:rPr>
              <a:t> </a:t>
            </a:r>
            <a:r>
              <a:rPr lang="en-US" sz="2400" dirty="0" err="1">
                <a:solidFill>
                  <a:srgbClr val="000066"/>
                </a:solidFill>
                <a:latin typeface="VN-NTime" pitchFamily="2" charset="0"/>
              </a:rPr>
              <a:t>haäu</a:t>
            </a:r>
            <a:r>
              <a:rPr lang="en-US" sz="2400" dirty="0">
                <a:solidFill>
                  <a:srgbClr val="000066"/>
                </a:solidFill>
                <a:latin typeface="VN-NTime" pitchFamily="2" charset="0"/>
              </a:rPr>
              <a:t>, </a:t>
            </a:r>
            <a:r>
              <a:rPr lang="en-US" sz="2400" dirty="0" err="1">
                <a:solidFill>
                  <a:srgbClr val="000066"/>
                </a:solidFill>
                <a:latin typeface="VN-NTime" pitchFamily="2" charset="0"/>
              </a:rPr>
              <a:t>baûo</a:t>
            </a:r>
            <a:r>
              <a:rPr lang="en-US" sz="2400" dirty="0">
                <a:solidFill>
                  <a:srgbClr val="000066"/>
                </a:solidFill>
                <a:latin typeface="VN-NTime" pitchFamily="2" charset="0"/>
              </a:rPr>
              <a:t> </a:t>
            </a:r>
            <a:r>
              <a:rPr lang="en-US" sz="2400" dirty="0" err="1">
                <a:solidFill>
                  <a:srgbClr val="000066"/>
                </a:solidFill>
                <a:latin typeface="VN-NTime" pitchFamily="2" charset="0"/>
              </a:rPr>
              <a:t>thuû</a:t>
            </a:r>
            <a:r>
              <a:rPr lang="en-US" sz="2400" dirty="0">
                <a:solidFill>
                  <a:srgbClr val="000066"/>
                </a:solidFill>
                <a:latin typeface="VN-NTime" pitchFamily="2" charset="0"/>
              </a:rPr>
              <a:t> </a:t>
            </a:r>
            <a:r>
              <a:rPr lang="en-US" sz="2400" dirty="0" err="1">
                <a:solidFill>
                  <a:srgbClr val="000066"/>
                </a:solidFill>
                <a:latin typeface="VN-NTime" pitchFamily="2" charset="0"/>
              </a:rPr>
              <a:t>cuûa</a:t>
            </a:r>
            <a:r>
              <a:rPr lang="en-US" sz="2400" dirty="0">
                <a:solidFill>
                  <a:srgbClr val="000066"/>
                </a:solidFill>
                <a:latin typeface="VN-NTime" pitchFamily="2" charset="0"/>
              </a:rPr>
              <a:t> </a:t>
            </a:r>
            <a:r>
              <a:rPr lang="en-US" sz="2400" dirty="0" err="1">
                <a:solidFill>
                  <a:srgbClr val="000066"/>
                </a:solidFill>
                <a:latin typeface="VN-NTime" pitchFamily="2" charset="0"/>
              </a:rPr>
              <a:t>moät</a:t>
            </a:r>
            <a:r>
              <a:rPr lang="en-US" sz="2400" dirty="0">
                <a:solidFill>
                  <a:srgbClr val="000066"/>
                </a:solidFill>
                <a:latin typeface="VN-NTime" pitchFamily="2" charset="0"/>
              </a:rPr>
              <a:t> </a:t>
            </a:r>
            <a:r>
              <a:rPr lang="en-US" sz="2400" dirty="0" err="1">
                <a:solidFill>
                  <a:srgbClr val="000066"/>
                </a:solidFill>
                <a:latin typeface="VN-NTime" pitchFamily="2" charset="0"/>
              </a:rPr>
              <a:t>soá</a:t>
            </a:r>
            <a:r>
              <a:rPr lang="en-US" sz="2400" dirty="0">
                <a:solidFill>
                  <a:srgbClr val="000066"/>
                </a:solidFill>
                <a:latin typeface="VN-NTime" pitchFamily="2" charset="0"/>
              </a:rPr>
              <a:t> </a:t>
            </a:r>
            <a:r>
              <a:rPr lang="en-US" sz="2400" dirty="0" err="1">
                <a:solidFill>
                  <a:srgbClr val="000066"/>
                </a:solidFill>
                <a:latin typeface="VN-NTime" pitchFamily="2" charset="0"/>
              </a:rPr>
              <a:t>hình</a:t>
            </a:r>
            <a:r>
              <a:rPr lang="en-US" sz="2400" dirty="0">
                <a:solidFill>
                  <a:srgbClr val="000066"/>
                </a:solidFill>
                <a:latin typeface="VN-NTime" pitchFamily="2" charset="0"/>
              </a:rPr>
              <a:t> </a:t>
            </a:r>
            <a:r>
              <a:rPr lang="en-US" sz="2400" dirty="0" err="1">
                <a:solidFill>
                  <a:srgbClr val="000066"/>
                </a:solidFill>
                <a:latin typeface="VN-NTime" pitchFamily="2" charset="0"/>
              </a:rPr>
              <a:t>thaùi</a:t>
            </a:r>
            <a:r>
              <a:rPr lang="en-US" sz="2400" dirty="0">
                <a:solidFill>
                  <a:srgbClr val="000066"/>
                </a:solidFill>
                <a:latin typeface="VN-NTime" pitchFamily="2" charset="0"/>
              </a:rPr>
              <a:t> YTXH; </a:t>
            </a:r>
            <a:r>
              <a:rPr lang="en-US" sz="2400" dirty="0" err="1">
                <a:solidFill>
                  <a:srgbClr val="000066"/>
                </a:solidFill>
                <a:latin typeface="VN-NTime" pitchFamily="2" charset="0"/>
              </a:rPr>
              <a:t>Caùc</a:t>
            </a:r>
            <a:r>
              <a:rPr lang="en-US" sz="2400" dirty="0">
                <a:solidFill>
                  <a:srgbClr val="000066"/>
                </a:solidFill>
                <a:latin typeface="VN-NTime" pitchFamily="2" charset="0"/>
              </a:rPr>
              <a:t> </a:t>
            </a:r>
            <a:r>
              <a:rPr lang="en-US" sz="2400" dirty="0" err="1">
                <a:solidFill>
                  <a:srgbClr val="000066"/>
                </a:solidFill>
                <a:latin typeface="VN-NTime" pitchFamily="2" charset="0"/>
              </a:rPr>
              <a:t>löïc</a:t>
            </a:r>
            <a:r>
              <a:rPr lang="en-US" sz="2400" dirty="0">
                <a:solidFill>
                  <a:srgbClr val="000066"/>
                </a:solidFill>
                <a:latin typeface="VN-NTime" pitchFamily="2" charset="0"/>
              </a:rPr>
              <a:t> </a:t>
            </a:r>
            <a:r>
              <a:rPr lang="en-US" sz="2400" dirty="0" err="1">
                <a:solidFill>
                  <a:srgbClr val="000066"/>
                </a:solidFill>
                <a:latin typeface="VN-NTime" pitchFamily="2" charset="0"/>
              </a:rPr>
              <a:t>löôïng</a:t>
            </a:r>
            <a:r>
              <a:rPr lang="en-US" sz="2400" dirty="0">
                <a:solidFill>
                  <a:srgbClr val="000066"/>
                </a:solidFill>
                <a:latin typeface="VN-NTime" pitchFamily="2" charset="0"/>
              </a:rPr>
              <a:t> </a:t>
            </a:r>
            <a:r>
              <a:rPr lang="en-US" sz="2400" dirty="0" err="1">
                <a:solidFill>
                  <a:srgbClr val="000066"/>
                </a:solidFill>
                <a:latin typeface="VN-NTime" pitchFamily="2" charset="0"/>
              </a:rPr>
              <a:t>xaõ</a:t>
            </a:r>
            <a:r>
              <a:rPr lang="en-US" sz="2400" dirty="0">
                <a:solidFill>
                  <a:srgbClr val="000066"/>
                </a:solidFill>
                <a:latin typeface="VN-NTime" pitchFamily="2" charset="0"/>
              </a:rPr>
              <a:t> </a:t>
            </a:r>
            <a:r>
              <a:rPr lang="en-US" sz="2400" dirty="0" err="1">
                <a:solidFill>
                  <a:srgbClr val="000066"/>
                </a:solidFill>
                <a:latin typeface="VN-NTime" pitchFamily="2" charset="0"/>
              </a:rPr>
              <a:t>hoäi</a:t>
            </a:r>
            <a:r>
              <a:rPr lang="en-US" sz="2400" dirty="0">
                <a:solidFill>
                  <a:srgbClr val="000066"/>
                </a:solidFill>
                <a:latin typeface="VN-NTime" pitchFamily="2" charset="0"/>
              </a:rPr>
              <a:t> </a:t>
            </a:r>
            <a:r>
              <a:rPr lang="en-US" sz="2400" dirty="0" err="1">
                <a:solidFill>
                  <a:srgbClr val="000066"/>
                </a:solidFill>
                <a:latin typeface="VN-NTime" pitchFamily="2" charset="0"/>
              </a:rPr>
              <a:t>phaûn</a:t>
            </a:r>
            <a:r>
              <a:rPr lang="en-US" sz="2400" dirty="0">
                <a:solidFill>
                  <a:srgbClr val="000066"/>
                </a:solidFill>
                <a:latin typeface="VN-NTime" pitchFamily="2" charset="0"/>
              </a:rPr>
              <a:t> </a:t>
            </a:r>
            <a:r>
              <a:rPr lang="en-US" sz="2400" dirty="0" err="1">
                <a:solidFill>
                  <a:srgbClr val="000066"/>
                </a:solidFill>
                <a:latin typeface="VN-NTime" pitchFamily="2" charset="0"/>
              </a:rPr>
              <a:t>tieán</a:t>
            </a:r>
            <a:r>
              <a:rPr lang="en-US" sz="2400" dirty="0">
                <a:solidFill>
                  <a:srgbClr val="000066"/>
                </a:solidFill>
                <a:latin typeface="VN-NTime" pitchFamily="2" charset="0"/>
              </a:rPr>
              <a:t> </a:t>
            </a:r>
            <a:r>
              <a:rPr lang="en-US" sz="2400" dirty="0" err="1">
                <a:solidFill>
                  <a:srgbClr val="000066"/>
                </a:solidFill>
                <a:latin typeface="VN-NTime" pitchFamily="2" charset="0"/>
              </a:rPr>
              <a:t>boä</a:t>
            </a:r>
            <a:r>
              <a:rPr lang="en-US" sz="2400" dirty="0">
                <a:solidFill>
                  <a:srgbClr val="000066"/>
                </a:solidFill>
                <a:latin typeface="VN-NTime" pitchFamily="2" charset="0"/>
              </a:rPr>
              <a:t> </a:t>
            </a:r>
            <a:r>
              <a:rPr lang="en-US" sz="2400" dirty="0" err="1">
                <a:solidFill>
                  <a:srgbClr val="000066"/>
                </a:solidFill>
                <a:latin typeface="VN-NTime" pitchFamily="2" charset="0"/>
              </a:rPr>
              <a:t>thöôøng</a:t>
            </a:r>
            <a:r>
              <a:rPr lang="en-US" sz="2400" dirty="0">
                <a:solidFill>
                  <a:srgbClr val="000066"/>
                </a:solidFill>
                <a:latin typeface="VN-NTime" pitchFamily="2" charset="0"/>
              </a:rPr>
              <a:t> </a:t>
            </a:r>
            <a:r>
              <a:rPr lang="en-US" sz="2400" dirty="0" err="1">
                <a:solidFill>
                  <a:srgbClr val="000066"/>
                </a:solidFill>
                <a:latin typeface="VN-NTime" pitchFamily="2" charset="0"/>
              </a:rPr>
              <a:t>löu</a:t>
            </a:r>
            <a:r>
              <a:rPr lang="en-US" sz="2400" dirty="0">
                <a:solidFill>
                  <a:srgbClr val="000066"/>
                </a:solidFill>
                <a:latin typeface="VN-NTime" pitchFamily="2" charset="0"/>
              </a:rPr>
              <a:t> </a:t>
            </a:r>
            <a:r>
              <a:rPr lang="en-US" sz="2400" dirty="0" err="1">
                <a:solidFill>
                  <a:srgbClr val="000066"/>
                </a:solidFill>
                <a:latin typeface="VN-NTime" pitchFamily="2" charset="0"/>
              </a:rPr>
              <a:t>giöõ</a:t>
            </a:r>
            <a:r>
              <a:rPr lang="en-US" sz="2400" dirty="0">
                <a:solidFill>
                  <a:srgbClr val="000066"/>
                </a:solidFill>
                <a:latin typeface="VN-NTime" pitchFamily="2" charset="0"/>
              </a:rPr>
              <a:t>, </a:t>
            </a:r>
            <a:r>
              <a:rPr lang="en-US" sz="2400" dirty="0" err="1">
                <a:solidFill>
                  <a:srgbClr val="000066"/>
                </a:solidFill>
                <a:latin typeface="VN-NTime" pitchFamily="2" charset="0"/>
              </a:rPr>
              <a:t>truyeàn</a:t>
            </a:r>
            <a:r>
              <a:rPr lang="en-US" sz="2400" dirty="0">
                <a:solidFill>
                  <a:srgbClr val="000066"/>
                </a:solidFill>
                <a:latin typeface="VN-NTime" pitchFamily="2" charset="0"/>
              </a:rPr>
              <a:t> </a:t>
            </a:r>
            <a:r>
              <a:rPr lang="en-US" sz="2400" dirty="0" err="1">
                <a:solidFill>
                  <a:srgbClr val="000066"/>
                </a:solidFill>
                <a:latin typeface="VN-NTime" pitchFamily="2" charset="0"/>
              </a:rPr>
              <a:t>baù</a:t>
            </a:r>
            <a:r>
              <a:rPr lang="en-US" sz="2400" dirty="0">
                <a:solidFill>
                  <a:srgbClr val="000066"/>
                </a:solidFill>
                <a:latin typeface="VN-NTime" pitchFamily="2" charset="0"/>
              </a:rPr>
              <a:t> </a:t>
            </a:r>
            <a:r>
              <a:rPr lang="en-US" sz="2400" dirty="0" err="1">
                <a:solidFill>
                  <a:srgbClr val="000066"/>
                </a:solidFill>
                <a:latin typeface="VN-NTime" pitchFamily="2" charset="0"/>
              </a:rPr>
              <a:t>nhöõng</a:t>
            </a:r>
            <a:r>
              <a:rPr lang="en-US" sz="2400" dirty="0">
                <a:solidFill>
                  <a:srgbClr val="000066"/>
                </a:solidFill>
                <a:latin typeface="VN-NTime" pitchFamily="2" charset="0"/>
              </a:rPr>
              <a:t> </a:t>
            </a:r>
            <a:r>
              <a:rPr lang="en-US" sz="2400" dirty="0" err="1">
                <a:solidFill>
                  <a:srgbClr val="000066"/>
                </a:solidFill>
                <a:latin typeface="VN-NTime" pitchFamily="2" charset="0"/>
              </a:rPr>
              <a:t>tö</a:t>
            </a:r>
            <a:r>
              <a:rPr lang="en-US" sz="2400" dirty="0">
                <a:solidFill>
                  <a:srgbClr val="000066"/>
                </a:solidFill>
                <a:latin typeface="VN-NTime" pitchFamily="2" charset="0"/>
              </a:rPr>
              <a:t> </a:t>
            </a:r>
            <a:r>
              <a:rPr lang="en-US" sz="2400" dirty="0" err="1">
                <a:solidFill>
                  <a:srgbClr val="000066"/>
                </a:solidFill>
                <a:latin typeface="VN-NTime" pitchFamily="2" charset="0"/>
              </a:rPr>
              <a:t>töôûng</a:t>
            </a:r>
            <a:r>
              <a:rPr lang="en-US" sz="2400" dirty="0">
                <a:solidFill>
                  <a:srgbClr val="000066"/>
                </a:solidFill>
                <a:latin typeface="VN-NTime" pitchFamily="2" charset="0"/>
              </a:rPr>
              <a:t> </a:t>
            </a:r>
            <a:r>
              <a:rPr lang="en-US" sz="2400" dirty="0" err="1">
                <a:solidFill>
                  <a:srgbClr val="000066"/>
                </a:solidFill>
                <a:latin typeface="VN-NTime" pitchFamily="2" charset="0"/>
              </a:rPr>
              <a:t>laïc</a:t>
            </a:r>
            <a:r>
              <a:rPr lang="en-US" sz="2400" dirty="0">
                <a:solidFill>
                  <a:srgbClr val="000066"/>
                </a:solidFill>
                <a:latin typeface="VN-NTime" pitchFamily="2" charset="0"/>
              </a:rPr>
              <a:t> </a:t>
            </a:r>
            <a:r>
              <a:rPr lang="en-US" sz="2400" dirty="0" err="1">
                <a:solidFill>
                  <a:srgbClr val="000066"/>
                </a:solidFill>
                <a:latin typeface="VN-NTime" pitchFamily="2" charset="0"/>
              </a:rPr>
              <a:t>haäu</a:t>
            </a:r>
            <a:r>
              <a:rPr lang="en-US" sz="2400" dirty="0">
                <a:solidFill>
                  <a:srgbClr val="000066"/>
                </a:solidFill>
                <a:latin typeface="VN-NTime" pitchFamily="2" charset="0"/>
              </a:rPr>
              <a:t> </a:t>
            </a:r>
            <a:r>
              <a:rPr lang="en-US" sz="2400" dirty="0" err="1">
                <a:solidFill>
                  <a:srgbClr val="000066"/>
                </a:solidFill>
                <a:latin typeface="VN-NTime" pitchFamily="2" charset="0"/>
              </a:rPr>
              <a:t>nhaèm</a:t>
            </a:r>
            <a:r>
              <a:rPr lang="en-US" sz="2400" dirty="0">
                <a:solidFill>
                  <a:srgbClr val="000066"/>
                </a:solidFill>
                <a:latin typeface="VN-NTime" pitchFamily="2" charset="0"/>
              </a:rPr>
              <a:t> </a:t>
            </a:r>
            <a:r>
              <a:rPr lang="en-US" sz="2400" dirty="0" err="1">
                <a:solidFill>
                  <a:srgbClr val="000066"/>
                </a:solidFill>
                <a:latin typeface="VN-NTime" pitchFamily="2" charset="0"/>
              </a:rPr>
              <a:t>choáng</a:t>
            </a:r>
            <a:r>
              <a:rPr lang="en-US" sz="2400" dirty="0">
                <a:solidFill>
                  <a:srgbClr val="000066"/>
                </a:solidFill>
                <a:latin typeface="VN-NTime" pitchFamily="2" charset="0"/>
              </a:rPr>
              <a:t> </a:t>
            </a:r>
            <a:r>
              <a:rPr lang="en-US" sz="2400" dirty="0" err="1">
                <a:solidFill>
                  <a:srgbClr val="000066"/>
                </a:solidFill>
                <a:latin typeface="VN-NTime" pitchFamily="2" charset="0"/>
              </a:rPr>
              <a:t>laïi</a:t>
            </a:r>
            <a:r>
              <a:rPr lang="en-US" sz="2400" dirty="0">
                <a:solidFill>
                  <a:srgbClr val="000066"/>
                </a:solidFill>
                <a:latin typeface="VN-NTime" pitchFamily="2" charset="0"/>
              </a:rPr>
              <a:t> </a:t>
            </a:r>
            <a:r>
              <a:rPr lang="en-US" sz="2400" dirty="0" err="1">
                <a:solidFill>
                  <a:srgbClr val="000066"/>
                </a:solidFill>
                <a:latin typeface="VN-NTime" pitchFamily="2" charset="0"/>
              </a:rPr>
              <a:t>caùc</a:t>
            </a:r>
            <a:r>
              <a:rPr lang="en-US" sz="2400" dirty="0">
                <a:solidFill>
                  <a:srgbClr val="000066"/>
                </a:solidFill>
                <a:latin typeface="VN-NTime" pitchFamily="2" charset="0"/>
              </a:rPr>
              <a:t> </a:t>
            </a:r>
            <a:r>
              <a:rPr lang="en-US" sz="2400" dirty="0" err="1">
                <a:solidFill>
                  <a:srgbClr val="000066"/>
                </a:solidFill>
                <a:latin typeface="VN-NTime" pitchFamily="2" charset="0"/>
              </a:rPr>
              <a:t>löïc</a:t>
            </a:r>
            <a:r>
              <a:rPr lang="en-US" sz="2400" dirty="0">
                <a:solidFill>
                  <a:srgbClr val="000066"/>
                </a:solidFill>
                <a:latin typeface="VN-NTime" pitchFamily="2" charset="0"/>
              </a:rPr>
              <a:t> </a:t>
            </a:r>
            <a:r>
              <a:rPr lang="en-US" sz="2400" dirty="0" err="1">
                <a:solidFill>
                  <a:srgbClr val="000066"/>
                </a:solidFill>
                <a:latin typeface="VN-NTime" pitchFamily="2" charset="0"/>
              </a:rPr>
              <a:t>löôïng</a:t>
            </a:r>
            <a:r>
              <a:rPr lang="en-US" sz="2400" dirty="0">
                <a:solidFill>
                  <a:srgbClr val="000066"/>
                </a:solidFill>
                <a:latin typeface="VN-NTime" pitchFamily="2" charset="0"/>
              </a:rPr>
              <a:t> </a:t>
            </a:r>
            <a:r>
              <a:rPr lang="en-US" sz="2400" dirty="0" err="1">
                <a:solidFill>
                  <a:srgbClr val="000066"/>
                </a:solidFill>
                <a:latin typeface="VN-NTime" pitchFamily="2" charset="0"/>
              </a:rPr>
              <a:t>xaõ</a:t>
            </a:r>
            <a:r>
              <a:rPr lang="en-US" sz="2400" dirty="0">
                <a:solidFill>
                  <a:srgbClr val="000066"/>
                </a:solidFill>
                <a:latin typeface="VN-NTime" pitchFamily="2" charset="0"/>
              </a:rPr>
              <a:t> </a:t>
            </a:r>
            <a:r>
              <a:rPr lang="en-US" sz="2400" dirty="0" err="1">
                <a:solidFill>
                  <a:srgbClr val="000066"/>
                </a:solidFill>
                <a:latin typeface="VN-NTime" pitchFamily="2" charset="0"/>
              </a:rPr>
              <a:t>hoäi</a:t>
            </a:r>
            <a:r>
              <a:rPr lang="en-US" sz="2400" dirty="0">
                <a:solidFill>
                  <a:srgbClr val="000066"/>
                </a:solidFill>
                <a:latin typeface="VN-NTime" pitchFamily="2" charset="0"/>
              </a:rPr>
              <a:t> </a:t>
            </a:r>
            <a:r>
              <a:rPr lang="en-US" sz="2400" dirty="0" err="1">
                <a:solidFill>
                  <a:srgbClr val="000066"/>
                </a:solidFill>
                <a:latin typeface="VN-NTime" pitchFamily="2" charset="0"/>
              </a:rPr>
              <a:t>tieán</a:t>
            </a:r>
            <a:r>
              <a:rPr lang="en-US" sz="2400" dirty="0">
                <a:solidFill>
                  <a:srgbClr val="000066"/>
                </a:solidFill>
                <a:latin typeface="VN-NTime" pitchFamily="2" charset="0"/>
              </a:rPr>
              <a:t> </a:t>
            </a:r>
            <a:r>
              <a:rPr lang="en-US" sz="2400" dirty="0" err="1">
                <a:solidFill>
                  <a:srgbClr val="000066"/>
                </a:solidFill>
                <a:latin typeface="VN-NTime" pitchFamily="2" charset="0"/>
              </a:rPr>
              <a:t>boä</a:t>
            </a:r>
            <a:r>
              <a:rPr lang="en-US" sz="2400" dirty="0">
                <a:solidFill>
                  <a:srgbClr val="000066"/>
                </a:solidFill>
                <a:latin typeface="VN-NTime" pitchFamily="2" charset="0"/>
              </a:rPr>
              <a:t>). </a:t>
            </a:r>
          </a:p>
        </p:txBody>
      </p:sp>
      <p:sp>
        <p:nvSpPr>
          <p:cNvPr id="12" name="AutoShape 49"/>
          <p:cNvSpPr>
            <a:spLocks noChangeArrowheads="1"/>
          </p:cNvSpPr>
          <p:nvPr/>
        </p:nvSpPr>
        <p:spPr bwMode="auto">
          <a:xfrm>
            <a:off x="84137" y="955964"/>
            <a:ext cx="5715000" cy="415636"/>
          </a:xfrm>
          <a:prstGeom prst="roundRect">
            <a:avLst>
              <a:gd name="adj" fmla="val 17948"/>
            </a:avLst>
          </a:prstGeom>
          <a:solidFill>
            <a:schemeClr val="accent1">
              <a:lumMod val="20000"/>
              <a:lumOff val="80000"/>
            </a:schemeClr>
          </a:solidFill>
          <a:ln w="28575" algn="ctr">
            <a:noFill/>
            <a:round/>
            <a:headEnd/>
            <a:tailEnd/>
          </a:ln>
          <a:effectLst>
            <a:outerShdw blurRad="44450" dist="27940" dir="5400000" algn="ctr">
              <a:srgbClr val="000000">
                <a:alpha val="32000"/>
              </a:srgbClr>
            </a:outerShdw>
          </a:effectLst>
        </p:spPr>
        <p:txBody>
          <a:bodyPr wrap="none" anchor="ctr"/>
          <a:lstStyle/>
          <a:p>
            <a:pPr marL="342900" indent="-342900" eaLnBrk="0" hangingPunct="0">
              <a:buFont typeface="Wingdings" panose="05000000000000000000" pitchFamily="2" charset="2"/>
              <a:buChar char="Ø"/>
            </a:pP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ñoäc</a:t>
            </a:r>
            <a:r>
              <a:rPr lang="en-US" sz="2400" b="1" dirty="0">
                <a:solidFill>
                  <a:srgbClr val="800000"/>
                </a:solidFill>
                <a:latin typeface="VN-NTime" pitchFamily="2" charset="0"/>
              </a:rPr>
              <a:t> </a:t>
            </a:r>
            <a:r>
              <a:rPr lang="en-US" sz="2400" b="1" dirty="0" err="1">
                <a:solidFill>
                  <a:srgbClr val="800000"/>
                </a:solidFill>
                <a:latin typeface="VN-NTime" pitchFamily="2" charset="0"/>
              </a:rPr>
              <a:t>laäp</a:t>
            </a:r>
            <a:r>
              <a:rPr lang="en-US" sz="2400" b="1" dirty="0">
                <a:solidFill>
                  <a:srgbClr val="800000"/>
                </a:solidFill>
                <a:latin typeface="VN-NTime" pitchFamily="2" charset="0"/>
              </a:rPr>
              <a:t> </a:t>
            </a:r>
            <a:r>
              <a:rPr lang="en-US" sz="2400" b="1" dirty="0" err="1">
                <a:solidFill>
                  <a:srgbClr val="800000"/>
                </a:solidFill>
                <a:latin typeface="VN-NTime" pitchFamily="2" charset="0"/>
              </a:rPr>
              <a:t>töông</a:t>
            </a:r>
            <a:r>
              <a:rPr lang="en-US" sz="2400" b="1" dirty="0">
                <a:solidFill>
                  <a:srgbClr val="800000"/>
                </a:solidFill>
                <a:latin typeface="VN-NTime" pitchFamily="2" charset="0"/>
              </a:rPr>
              <a:t> </a:t>
            </a:r>
            <a:r>
              <a:rPr lang="en-US" sz="2400" b="1" dirty="0" err="1">
                <a:solidFill>
                  <a:srgbClr val="800000"/>
                </a:solidFill>
                <a:latin typeface="VN-NTime" pitchFamily="2" charset="0"/>
              </a:rPr>
              <a:t>ñoái</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yù</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r>
              <a:rPr lang="en-US" sz="2400" b="1" dirty="0">
                <a:solidFill>
                  <a:srgbClr val="800000"/>
                </a:solidFill>
                <a:latin typeface="VN-NTime" pitchFamily="2" charset="0"/>
              </a:rPr>
              <a:t> </a:t>
            </a:r>
            <a:r>
              <a:rPr lang="en-US" sz="2400" b="1" dirty="0" err="1">
                <a:solidFill>
                  <a:srgbClr val="800000"/>
                </a:solidFill>
                <a:latin typeface="VN-NTime" pitchFamily="2" charset="0"/>
              </a:rPr>
              <a:t>xaõ</a:t>
            </a:r>
            <a:r>
              <a:rPr lang="en-US" sz="2400" b="1" dirty="0">
                <a:solidFill>
                  <a:srgbClr val="800000"/>
                </a:solidFill>
                <a:latin typeface="VN-NTime" pitchFamily="2" charset="0"/>
              </a:rPr>
              <a:t> </a:t>
            </a:r>
            <a:r>
              <a:rPr lang="en-US" sz="2400" b="1" dirty="0" err="1">
                <a:solidFill>
                  <a:srgbClr val="800000"/>
                </a:solidFill>
                <a:latin typeface="VN-NTime" pitchFamily="2" charset="0"/>
              </a:rPr>
              <a:t>hoäi</a:t>
            </a:r>
            <a:r>
              <a:rPr lang="en-US" sz="2400" b="1" dirty="0">
                <a:solidFill>
                  <a:srgbClr val="800000"/>
                </a:solidFill>
                <a:latin typeface="VN-NTime" pitchFamily="2" charset="0"/>
              </a:rPr>
              <a:t> </a:t>
            </a:r>
          </a:p>
        </p:txBody>
      </p:sp>
      <p:sp>
        <p:nvSpPr>
          <p:cNvPr id="13" name="Rounded Rectangle 12"/>
          <p:cNvSpPr/>
          <p:nvPr/>
        </p:nvSpPr>
        <p:spPr bwMode="auto">
          <a:xfrm>
            <a:off x="84137" y="4549462"/>
            <a:ext cx="1728386" cy="1870364"/>
          </a:xfrm>
          <a:prstGeom prst="roundRect">
            <a:avLst>
              <a:gd name="adj" fmla="val 6414"/>
            </a:avLst>
          </a:prstGeom>
          <a:solidFill>
            <a:schemeClr val="accent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pPr>
            <a:r>
              <a:rPr lang="en-US" sz="2400" b="1" dirty="0">
                <a:solidFill>
                  <a:srgbClr val="0000CC"/>
                </a:solidFill>
                <a:latin typeface="VN-NTime" pitchFamily="2" charset="0"/>
              </a:rPr>
              <a:t>YTXH </a:t>
            </a:r>
            <a:r>
              <a:rPr lang="en-US" sz="2400" b="1" dirty="0" err="1">
                <a:solidFill>
                  <a:srgbClr val="0000CC"/>
                </a:solidFill>
                <a:latin typeface="VN-NTime" pitchFamily="2" charset="0"/>
              </a:rPr>
              <a:t>coù</a:t>
            </a:r>
            <a:r>
              <a:rPr lang="en-US" sz="2400" b="1" dirty="0">
                <a:solidFill>
                  <a:srgbClr val="0000CC"/>
                </a:solidFill>
                <a:latin typeface="VN-NTime" pitchFamily="2" charset="0"/>
              </a:rPr>
              <a:t> </a:t>
            </a:r>
            <a:r>
              <a:rPr lang="en-US" sz="2400" b="1" dirty="0" err="1">
                <a:solidFill>
                  <a:srgbClr val="0000CC"/>
                </a:solidFill>
                <a:latin typeface="VN-NTime" pitchFamily="2" charset="0"/>
              </a:rPr>
              <a:t>theå</a:t>
            </a:r>
            <a:r>
              <a:rPr lang="en-US" sz="2400" b="1" dirty="0">
                <a:solidFill>
                  <a:srgbClr val="0000CC"/>
                </a:solidFill>
                <a:latin typeface="VN-NTime" pitchFamily="2" charset="0"/>
              </a:rPr>
              <a:t> </a:t>
            </a:r>
            <a:r>
              <a:rPr lang="en-US" sz="2400" b="1" dirty="0" err="1">
                <a:solidFill>
                  <a:srgbClr val="0000CC"/>
                </a:solidFill>
                <a:latin typeface="VN-NTime" pitchFamily="2" charset="0"/>
              </a:rPr>
              <a:t>phaûn</a:t>
            </a:r>
            <a:r>
              <a:rPr lang="en-US" sz="2400" b="1" dirty="0">
                <a:solidFill>
                  <a:srgbClr val="0000CC"/>
                </a:solidFill>
                <a:latin typeface="VN-NTime" pitchFamily="2" charset="0"/>
              </a:rPr>
              <a:t> </a:t>
            </a:r>
            <a:r>
              <a:rPr lang="en-US" sz="2400" b="1" dirty="0" err="1">
                <a:solidFill>
                  <a:srgbClr val="0000CC"/>
                </a:solidFill>
                <a:latin typeface="VN-NTime" pitchFamily="2" charset="0"/>
              </a:rPr>
              <a:t>aùnh</a:t>
            </a:r>
            <a:r>
              <a:rPr lang="en-US" sz="2400" b="1" dirty="0">
                <a:solidFill>
                  <a:srgbClr val="0000CC"/>
                </a:solidFill>
                <a:latin typeface="VN-NTime" pitchFamily="2" charset="0"/>
              </a:rPr>
              <a:t> </a:t>
            </a:r>
            <a:r>
              <a:rPr lang="en-US" sz="2400" b="1" dirty="0" err="1">
                <a:solidFill>
                  <a:srgbClr val="0000CC"/>
                </a:solidFill>
                <a:latin typeface="VN-NTime" pitchFamily="2" charset="0"/>
              </a:rPr>
              <a:t>vöôït</a:t>
            </a:r>
            <a:r>
              <a:rPr lang="en-US" sz="2400" b="1" dirty="0">
                <a:solidFill>
                  <a:srgbClr val="0000CC"/>
                </a:solidFill>
                <a:latin typeface="VN-NTime" pitchFamily="2" charset="0"/>
              </a:rPr>
              <a:t> </a:t>
            </a:r>
            <a:r>
              <a:rPr lang="en-US" sz="2400" b="1" dirty="0" err="1">
                <a:solidFill>
                  <a:srgbClr val="0000CC"/>
                </a:solidFill>
                <a:latin typeface="VN-NTime" pitchFamily="2" charset="0"/>
              </a:rPr>
              <a:t>tröôùc</a:t>
            </a:r>
            <a:r>
              <a:rPr lang="en-US" sz="2400" b="1" dirty="0">
                <a:solidFill>
                  <a:srgbClr val="0000CC"/>
                </a:solidFill>
                <a:latin typeface="VN-NTime" pitchFamily="2" charset="0"/>
              </a:rPr>
              <a:t> </a:t>
            </a:r>
            <a:r>
              <a:rPr lang="en-US" sz="2300" b="1" dirty="0">
                <a:solidFill>
                  <a:srgbClr val="0000CC"/>
                </a:solidFill>
                <a:latin typeface="VN-NTime" pitchFamily="2" charset="0"/>
              </a:rPr>
              <a:t>TTXH</a:t>
            </a:r>
            <a:endParaRPr lang="vi-VN" sz="2300" b="1" dirty="0">
              <a:solidFill>
                <a:srgbClr val="0000CC"/>
              </a:solidFill>
              <a:latin typeface="+mj-lt"/>
            </a:endParaRPr>
          </a:p>
        </p:txBody>
      </p:sp>
      <p:sp>
        <p:nvSpPr>
          <p:cNvPr id="15" name="Rounded Rectangle 14"/>
          <p:cNvSpPr/>
          <p:nvPr/>
        </p:nvSpPr>
        <p:spPr bwMode="auto">
          <a:xfrm>
            <a:off x="1836737" y="4271612"/>
            <a:ext cx="7976786" cy="2394132"/>
          </a:xfrm>
          <a:prstGeom prst="roundRect">
            <a:avLst>
              <a:gd name="adj" fmla="val 597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600"/>
              </a:spcAft>
            </a:pPr>
            <a:r>
              <a:rPr lang="en-US" sz="2400" b="1" dirty="0" err="1">
                <a:solidFill>
                  <a:srgbClr val="000000"/>
                </a:solidFill>
                <a:latin typeface="VN-NTime" pitchFamily="2" charset="0"/>
              </a:rPr>
              <a:t>Trong</a:t>
            </a:r>
            <a:r>
              <a:rPr lang="en-US" sz="2400" b="1" dirty="0">
                <a:solidFill>
                  <a:srgbClr val="000000"/>
                </a:solidFill>
                <a:latin typeface="VN-NTime" pitchFamily="2" charset="0"/>
              </a:rPr>
              <a:t> </a:t>
            </a:r>
            <a:r>
              <a:rPr lang="en-US" sz="2400" b="1" dirty="0" err="1">
                <a:solidFill>
                  <a:srgbClr val="000000"/>
                </a:solidFill>
                <a:latin typeface="VN-NTime" pitchFamily="2" charset="0"/>
              </a:rPr>
              <a:t>nhöõng</a:t>
            </a:r>
            <a:r>
              <a:rPr lang="en-US" sz="2400" b="1" dirty="0">
                <a:solidFill>
                  <a:srgbClr val="000000"/>
                </a:solidFill>
                <a:latin typeface="VN-NTime" pitchFamily="2" charset="0"/>
              </a:rPr>
              <a:t> </a:t>
            </a:r>
            <a:r>
              <a:rPr lang="en-US" sz="2400" b="1" dirty="0" err="1">
                <a:solidFill>
                  <a:srgbClr val="000000"/>
                </a:solidFill>
                <a:latin typeface="VN-NTime" pitchFamily="2" charset="0"/>
              </a:rPr>
              <a:t>ñieàu</a:t>
            </a:r>
            <a:r>
              <a:rPr lang="en-US" sz="2400" b="1" dirty="0">
                <a:solidFill>
                  <a:srgbClr val="000000"/>
                </a:solidFill>
                <a:latin typeface="VN-NTime" pitchFamily="2" charset="0"/>
              </a:rPr>
              <a:t> </a:t>
            </a:r>
            <a:r>
              <a:rPr lang="en-US" sz="2400" b="1" dirty="0" err="1">
                <a:solidFill>
                  <a:srgbClr val="000000"/>
                </a:solidFill>
                <a:latin typeface="VN-NTime" pitchFamily="2" charset="0"/>
              </a:rPr>
              <a:t>kieän</a:t>
            </a:r>
            <a:r>
              <a:rPr lang="en-US" sz="2400" b="1" dirty="0">
                <a:solidFill>
                  <a:srgbClr val="000000"/>
                </a:solidFill>
                <a:latin typeface="VN-NTime" pitchFamily="2" charset="0"/>
              </a:rPr>
              <a:t> </a:t>
            </a:r>
            <a:r>
              <a:rPr lang="en-US" sz="2400" b="1" dirty="0" err="1">
                <a:solidFill>
                  <a:srgbClr val="000000"/>
                </a:solidFill>
                <a:latin typeface="VN-NTime" pitchFamily="2" charset="0"/>
              </a:rPr>
              <a:t>nhaát</a:t>
            </a:r>
            <a:r>
              <a:rPr lang="en-US" sz="2400" b="1" dirty="0">
                <a:solidFill>
                  <a:srgbClr val="000000"/>
                </a:solidFill>
                <a:latin typeface="VN-NTime" pitchFamily="2" charset="0"/>
              </a:rPr>
              <a:t> </a:t>
            </a:r>
            <a:r>
              <a:rPr lang="en-US" sz="2400" b="1" dirty="0" err="1">
                <a:solidFill>
                  <a:srgbClr val="000000"/>
                </a:solidFill>
                <a:latin typeface="VN-NTime" pitchFamily="2" charset="0"/>
              </a:rPr>
              <a:t>ñònh</a:t>
            </a:r>
            <a:r>
              <a:rPr lang="en-US" sz="2400" b="1" dirty="0">
                <a:solidFill>
                  <a:srgbClr val="000000"/>
                </a:solidFill>
                <a:latin typeface="VN-NTime" pitchFamily="2" charset="0"/>
              </a:rPr>
              <a:t>, </a:t>
            </a:r>
            <a:r>
              <a:rPr lang="en-US" sz="2400" b="1" dirty="0" err="1">
                <a:solidFill>
                  <a:srgbClr val="000000"/>
                </a:solidFill>
                <a:latin typeface="VN-NTime" pitchFamily="2" charset="0"/>
              </a:rPr>
              <a:t>moät</a:t>
            </a:r>
            <a:r>
              <a:rPr lang="en-US" sz="2400" b="1" dirty="0">
                <a:solidFill>
                  <a:srgbClr val="000000"/>
                </a:solidFill>
                <a:latin typeface="VN-NTime" pitchFamily="2" charset="0"/>
              </a:rPr>
              <a:t> </a:t>
            </a:r>
            <a:r>
              <a:rPr lang="en-US" sz="2400" b="1" dirty="0" err="1">
                <a:solidFill>
                  <a:srgbClr val="000000"/>
                </a:solidFill>
                <a:latin typeface="VN-NTime" pitchFamily="2" charset="0"/>
              </a:rPr>
              <a:t>soá</a:t>
            </a:r>
            <a:r>
              <a:rPr lang="en-US" sz="2400" b="1" dirty="0">
                <a:solidFill>
                  <a:srgbClr val="000000"/>
                </a:solidFill>
                <a:latin typeface="VN-NTime" pitchFamily="2" charset="0"/>
              </a:rPr>
              <a:t> </a:t>
            </a:r>
            <a:r>
              <a:rPr lang="en-US" sz="2400" b="1" dirty="0" err="1">
                <a:solidFill>
                  <a:srgbClr val="000000"/>
                </a:solidFill>
                <a:latin typeface="VN-NTime" pitchFamily="2" charset="0"/>
              </a:rPr>
              <a:t>tö</a:t>
            </a:r>
            <a:r>
              <a:rPr lang="en-US" sz="2400" b="1" dirty="0">
                <a:solidFill>
                  <a:srgbClr val="000000"/>
                </a:solidFill>
                <a:latin typeface="VN-NTime" pitchFamily="2" charset="0"/>
              </a:rPr>
              <a:t> </a:t>
            </a:r>
            <a:r>
              <a:rPr lang="en-US" sz="2400" b="1" dirty="0" err="1">
                <a:solidFill>
                  <a:srgbClr val="000000"/>
                </a:solidFill>
                <a:latin typeface="VN-NTime" pitchFamily="2" charset="0"/>
              </a:rPr>
              <a:t>töôûng</a:t>
            </a:r>
            <a:r>
              <a:rPr lang="en-US" sz="2400" b="1" dirty="0">
                <a:solidFill>
                  <a:srgbClr val="000000"/>
                </a:solidFill>
                <a:latin typeface="VN-NTime" pitchFamily="2" charset="0"/>
              </a:rPr>
              <a:t> </a:t>
            </a:r>
            <a:r>
              <a:rPr lang="en-US" sz="2400" dirty="0">
                <a:solidFill>
                  <a:srgbClr val="000000"/>
                </a:solidFill>
                <a:latin typeface="VN-NTime" pitchFamily="2" charset="0"/>
              </a:rPr>
              <a:t>(tri </a:t>
            </a:r>
            <a:r>
              <a:rPr lang="en-US" sz="2400" dirty="0" err="1">
                <a:solidFill>
                  <a:srgbClr val="000000"/>
                </a:solidFill>
                <a:latin typeface="VN-NTime" pitchFamily="2" charset="0"/>
              </a:rPr>
              <a:t>thöùc</a:t>
            </a:r>
            <a:r>
              <a:rPr lang="en-US" sz="2400" dirty="0">
                <a:solidFill>
                  <a:srgbClr val="000000"/>
                </a:solidFill>
                <a:latin typeface="VN-NTime" pitchFamily="2" charset="0"/>
              </a:rPr>
              <a:t> </a:t>
            </a:r>
            <a:r>
              <a:rPr lang="en-US" sz="2400" dirty="0" err="1">
                <a:solidFill>
                  <a:srgbClr val="000000"/>
                </a:solidFill>
                <a:latin typeface="VN-NTime" pitchFamily="2" charset="0"/>
              </a:rPr>
              <a:t>khoa</a:t>
            </a:r>
            <a:r>
              <a:rPr lang="en-US" sz="2400" dirty="0">
                <a:solidFill>
                  <a:srgbClr val="000000"/>
                </a:solidFill>
                <a:latin typeface="VN-NTime" pitchFamily="2" charset="0"/>
              </a:rPr>
              <a:t> </a:t>
            </a:r>
            <a:r>
              <a:rPr lang="en-US" sz="2400" dirty="0" err="1">
                <a:solidFill>
                  <a:srgbClr val="000000"/>
                </a:solidFill>
                <a:latin typeface="VN-NTime" pitchFamily="2" charset="0"/>
              </a:rPr>
              <a:t>hoïc</a:t>
            </a:r>
            <a:r>
              <a:rPr lang="en-US" sz="2400" dirty="0">
                <a:solidFill>
                  <a:srgbClr val="000000"/>
                </a:solidFill>
                <a:latin typeface="VN-NTime" pitchFamily="2" charset="0"/>
              </a:rPr>
              <a:t>, </a:t>
            </a:r>
            <a:r>
              <a:rPr lang="en-US" sz="2400" dirty="0" err="1">
                <a:solidFill>
                  <a:srgbClr val="000000"/>
                </a:solidFill>
                <a:latin typeface="VN-NTime" pitchFamily="2" charset="0"/>
              </a:rPr>
              <a:t>quan</a:t>
            </a:r>
            <a:r>
              <a:rPr lang="en-US" sz="2400" dirty="0">
                <a:solidFill>
                  <a:srgbClr val="000000"/>
                </a:solidFill>
                <a:latin typeface="VN-NTime" pitchFamily="2" charset="0"/>
              </a:rPr>
              <a:t> </a:t>
            </a:r>
            <a:r>
              <a:rPr lang="en-US" sz="2400" dirty="0" err="1">
                <a:solidFill>
                  <a:srgbClr val="000000"/>
                </a:solidFill>
                <a:latin typeface="VN-NTime" pitchFamily="2" charset="0"/>
              </a:rPr>
              <a:t>ñieåm</a:t>
            </a:r>
            <a:r>
              <a:rPr lang="en-US" sz="2400" dirty="0">
                <a:solidFill>
                  <a:srgbClr val="000000"/>
                </a:solidFill>
                <a:latin typeface="VN-NTime" pitchFamily="2" charset="0"/>
              </a:rPr>
              <a:t> </a:t>
            </a:r>
            <a:r>
              <a:rPr lang="en-US" sz="2400" dirty="0" err="1">
                <a:solidFill>
                  <a:srgbClr val="000000"/>
                </a:solidFill>
                <a:latin typeface="VN-NTime" pitchFamily="2" charset="0"/>
              </a:rPr>
              <a:t>caùch</a:t>
            </a:r>
            <a:r>
              <a:rPr lang="en-US" sz="2400" dirty="0">
                <a:solidFill>
                  <a:srgbClr val="000000"/>
                </a:solidFill>
                <a:latin typeface="VN-NTime" pitchFamily="2" charset="0"/>
              </a:rPr>
              <a:t> </a:t>
            </a:r>
            <a:r>
              <a:rPr lang="en-US" sz="2400" dirty="0" err="1">
                <a:solidFill>
                  <a:srgbClr val="000000"/>
                </a:solidFill>
                <a:latin typeface="VN-NTime" pitchFamily="2" charset="0"/>
              </a:rPr>
              <a:t>maïng</a:t>
            </a:r>
            <a:r>
              <a:rPr lang="en-US" sz="2400"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theå</a:t>
            </a:r>
            <a:r>
              <a:rPr lang="en-US" sz="2400" b="1" dirty="0">
                <a:solidFill>
                  <a:srgbClr val="000000"/>
                </a:solidFill>
                <a:latin typeface="VN-NTime" pitchFamily="2" charset="0"/>
              </a:rPr>
              <a:t> </a:t>
            </a:r>
            <a:r>
              <a:rPr lang="en-US" sz="2400" b="1" dirty="0" err="1">
                <a:solidFill>
                  <a:srgbClr val="000000"/>
                </a:solidFill>
                <a:latin typeface="VN-NTime" pitchFamily="2" charset="0"/>
              </a:rPr>
              <a:t>phaûn</a:t>
            </a:r>
            <a:r>
              <a:rPr lang="en-US" sz="2400" b="1" dirty="0">
                <a:solidFill>
                  <a:srgbClr val="000000"/>
                </a:solidFill>
                <a:latin typeface="VN-NTime" pitchFamily="2" charset="0"/>
              </a:rPr>
              <a:t> </a:t>
            </a:r>
            <a:r>
              <a:rPr lang="en-US" sz="2400" b="1" dirty="0" err="1">
                <a:solidFill>
                  <a:srgbClr val="000000"/>
                </a:solidFill>
                <a:latin typeface="VN-NTime" pitchFamily="2" charset="0"/>
              </a:rPr>
              <a:t>aùnh</a:t>
            </a:r>
            <a:r>
              <a:rPr lang="en-US" sz="2400" b="1" dirty="0">
                <a:solidFill>
                  <a:srgbClr val="000000"/>
                </a:solidFill>
                <a:latin typeface="VN-NTime" pitchFamily="2" charset="0"/>
              </a:rPr>
              <a:t> </a:t>
            </a:r>
            <a:r>
              <a:rPr lang="en-US" sz="2400" b="1" dirty="0" err="1">
                <a:solidFill>
                  <a:srgbClr val="000000"/>
                </a:solidFill>
                <a:latin typeface="VN-NTime" pitchFamily="2" charset="0"/>
              </a:rPr>
              <a:t>vöôït</a:t>
            </a:r>
            <a:r>
              <a:rPr lang="en-US" sz="2400" b="1" dirty="0">
                <a:solidFill>
                  <a:srgbClr val="000000"/>
                </a:solidFill>
                <a:latin typeface="VN-NTime" pitchFamily="2" charset="0"/>
              </a:rPr>
              <a:t> </a:t>
            </a:r>
            <a:r>
              <a:rPr lang="en-US" sz="2400" b="1" dirty="0" err="1">
                <a:solidFill>
                  <a:srgbClr val="000000"/>
                </a:solidFill>
                <a:latin typeface="VN-NTime" pitchFamily="2" charset="0"/>
              </a:rPr>
              <a:t>tröôùc</a:t>
            </a:r>
            <a:r>
              <a:rPr lang="en-US" sz="2400" b="1" dirty="0">
                <a:solidFill>
                  <a:srgbClr val="000000"/>
                </a:solidFill>
                <a:latin typeface="VN-NTime" pitchFamily="2" charset="0"/>
              </a:rPr>
              <a:t> TTXH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döï</a:t>
            </a:r>
            <a:r>
              <a:rPr lang="en-US" sz="2400" b="1" dirty="0">
                <a:solidFill>
                  <a:srgbClr val="000000"/>
                </a:solidFill>
                <a:latin typeface="VN-NTime" pitchFamily="2" charset="0"/>
              </a:rPr>
              <a:t> </a:t>
            </a:r>
            <a:r>
              <a:rPr lang="en-US" sz="2400" b="1" dirty="0" err="1">
                <a:solidFill>
                  <a:srgbClr val="000000"/>
                </a:solidFill>
                <a:latin typeface="VN-NTime" pitchFamily="2" charset="0"/>
              </a:rPr>
              <a:t>baùo</a:t>
            </a:r>
            <a:r>
              <a:rPr lang="en-US" sz="2400" b="1" dirty="0">
                <a:solidFill>
                  <a:srgbClr val="000000"/>
                </a:solidFill>
                <a:latin typeface="VN-NTime" pitchFamily="2" charset="0"/>
              </a:rPr>
              <a:t> </a:t>
            </a:r>
            <a:r>
              <a:rPr lang="en-US" sz="2400" b="1" dirty="0" err="1">
                <a:solidFill>
                  <a:srgbClr val="000000"/>
                </a:solidFill>
                <a:latin typeface="VN-NTime" pitchFamily="2" charset="0"/>
              </a:rPr>
              <a:t>töông</a:t>
            </a:r>
            <a:r>
              <a:rPr lang="en-US" sz="2400" b="1" dirty="0">
                <a:solidFill>
                  <a:srgbClr val="000000"/>
                </a:solidFill>
                <a:latin typeface="VN-NTime" pitchFamily="2" charset="0"/>
              </a:rPr>
              <a:t> </a:t>
            </a:r>
            <a:r>
              <a:rPr lang="en-US" sz="2400" b="1" dirty="0" err="1">
                <a:solidFill>
                  <a:srgbClr val="000000"/>
                </a:solidFill>
                <a:latin typeface="VN-NTime" pitchFamily="2" charset="0"/>
              </a:rPr>
              <a:t>lai</a:t>
            </a:r>
            <a:r>
              <a:rPr lang="en-US" sz="2400" b="1" dirty="0">
                <a:solidFill>
                  <a:srgbClr val="000000"/>
                </a:solidFill>
                <a:latin typeface="VN-NTime" pitchFamily="2" charset="0"/>
              </a:rPr>
              <a:t>, </a:t>
            </a:r>
            <a:r>
              <a:rPr lang="en-US" sz="2400" b="1" dirty="0" err="1">
                <a:solidFill>
                  <a:srgbClr val="000000"/>
                </a:solidFill>
                <a:latin typeface="VN-NTime" pitchFamily="2" charset="0"/>
              </a:rPr>
              <a:t>ñeå</a:t>
            </a:r>
            <a:r>
              <a:rPr lang="en-US" sz="2400" b="1" dirty="0">
                <a:solidFill>
                  <a:srgbClr val="000000"/>
                </a:solidFill>
                <a:latin typeface="VN-NTime" pitchFamily="2" charset="0"/>
              </a:rPr>
              <a:t> </a:t>
            </a:r>
            <a:r>
              <a:rPr lang="en-US" sz="2400" b="1" dirty="0" err="1">
                <a:solidFill>
                  <a:srgbClr val="000000"/>
                </a:solidFill>
                <a:latin typeface="VN-NTime" pitchFamily="2" charset="0"/>
              </a:rPr>
              <a:t>toå</a:t>
            </a:r>
            <a:r>
              <a:rPr lang="en-US" sz="2400" b="1" dirty="0">
                <a:solidFill>
                  <a:srgbClr val="000000"/>
                </a:solidFill>
                <a:latin typeface="VN-NTime" pitchFamily="2" charset="0"/>
              </a:rPr>
              <a:t> </a:t>
            </a:r>
            <a:r>
              <a:rPr lang="en-US" sz="2400" b="1" dirty="0" err="1">
                <a:solidFill>
                  <a:srgbClr val="000000"/>
                </a:solidFill>
                <a:latin typeface="VN-NTime" pitchFamily="2" charset="0"/>
              </a:rPr>
              <a:t>chöùc</a:t>
            </a:r>
            <a:r>
              <a:rPr lang="en-US" sz="2400" b="1" dirty="0">
                <a:solidFill>
                  <a:srgbClr val="000000"/>
                </a:solidFill>
                <a:latin typeface="VN-NTime" pitchFamily="2" charset="0"/>
              </a:rPr>
              <a:t>, </a:t>
            </a:r>
            <a:r>
              <a:rPr lang="en-US" sz="2400" b="1" dirty="0" err="1">
                <a:solidFill>
                  <a:srgbClr val="000000"/>
                </a:solidFill>
                <a:latin typeface="VN-NTime" pitchFamily="2" charset="0"/>
              </a:rPr>
              <a:t>höôùng</a:t>
            </a:r>
            <a:r>
              <a:rPr lang="en-US" sz="2400" b="1" dirty="0">
                <a:solidFill>
                  <a:srgbClr val="000000"/>
                </a:solidFill>
                <a:latin typeface="VN-NTime" pitchFamily="2" charset="0"/>
              </a:rPr>
              <a:t> </a:t>
            </a:r>
            <a:r>
              <a:rPr lang="en-US" sz="2400" b="1" dirty="0" err="1">
                <a:solidFill>
                  <a:srgbClr val="000000"/>
                </a:solidFill>
                <a:latin typeface="VN-NTime" pitchFamily="2" charset="0"/>
              </a:rPr>
              <a:t>daãn</a:t>
            </a:r>
            <a:r>
              <a:rPr lang="en-US" sz="2400" b="1" dirty="0">
                <a:solidFill>
                  <a:srgbClr val="000000"/>
                </a:solidFill>
                <a:latin typeface="VN-NTime" pitchFamily="2" charset="0"/>
              </a:rPr>
              <a:t> </a:t>
            </a:r>
            <a:r>
              <a:rPr lang="en-US" sz="2400" b="1" dirty="0" err="1">
                <a:solidFill>
                  <a:srgbClr val="000000"/>
                </a:solidFill>
                <a:latin typeface="VN-NTime" pitchFamily="2" charset="0"/>
              </a:rPr>
              <a:t>hoaït</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thöïc</a:t>
            </a:r>
            <a:r>
              <a:rPr lang="en-US" sz="2400" b="1" dirty="0">
                <a:solidFill>
                  <a:srgbClr val="000000"/>
                </a:solidFill>
                <a:latin typeface="VN-NTime" pitchFamily="2" charset="0"/>
              </a:rPr>
              <a:t> </a:t>
            </a:r>
            <a:r>
              <a:rPr lang="en-US" sz="2400" b="1" dirty="0" err="1">
                <a:solidFill>
                  <a:srgbClr val="000000"/>
                </a:solidFill>
                <a:latin typeface="VN-NTime" pitchFamily="2" charset="0"/>
              </a:rPr>
              <a:t>tieãn</a:t>
            </a:r>
            <a:r>
              <a:rPr lang="en-US" sz="2400" b="1" dirty="0">
                <a:solidFill>
                  <a:srgbClr val="000000"/>
                </a:solidFill>
                <a:latin typeface="VN-NTime" pitchFamily="2" charset="0"/>
              </a:rPr>
              <a:t> </a:t>
            </a:r>
            <a:r>
              <a:rPr lang="en-US" sz="2400" b="1" dirty="0" err="1">
                <a:solidFill>
                  <a:srgbClr val="000000"/>
                </a:solidFill>
                <a:latin typeface="VN-NTime" pitchFamily="2" charset="0"/>
              </a:rPr>
              <a:t>tieán</a:t>
            </a:r>
            <a:r>
              <a:rPr lang="en-US" sz="2400" b="1" dirty="0">
                <a:solidFill>
                  <a:srgbClr val="000000"/>
                </a:solidFill>
                <a:latin typeface="VN-NTime" pitchFamily="2" charset="0"/>
              </a:rPr>
              <a:t> </a:t>
            </a:r>
            <a:r>
              <a:rPr lang="en-US" sz="2400" b="1" dirty="0" err="1">
                <a:solidFill>
                  <a:srgbClr val="000000"/>
                </a:solidFill>
                <a:latin typeface="VN-NTime" pitchFamily="2" charset="0"/>
              </a:rPr>
              <a:t>leân</a:t>
            </a:r>
            <a:r>
              <a:rPr lang="en-US" sz="2400" b="1" dirty="0">
                <a:solidFill>
                  <a:srgbClr val="000000"/>
                </a:solidFill>
                <a:latin typeface="VN-NTime" pitchFamily="2" charset="0"/>
              </a:rPr>
              <a:t>. </a:t>
            </a:r>
            <a:r>
              <a:rPr lang="en-US" sz="2400" dirty="0">
                <a:solidFill>
                  <a:srgbClr val="000000"/>
                </a:solidFill>
                <a:latin typeface="VN-NTime" pitchFamily="2" charset="0"/>
              </a:rPr>
              <a:t>(</a:t>
            </a:r>
            <a:r>
              <a:rPr lang="en-US" sz="2400" dirty="0" err="1">
                <a:solidFill>
                  <a:srgbClr val="000000"/>
                </a:solidFill>
                <a:latin typeface="VN-NTime" pitchFamily="2" charset="0"/>
              </a:rPr>
              <a:t>Caùc</a:t>
            </a:r>
            <a:r>
              <a:rPr lang="en-US" sz="2400" dirty="0">
                <a:solidFill>
                  <a:srgbClr val="000000"/>
                </a:solidFill>
                <a:latin typeface="VN-NTime" pitchFamily="2" charset="0"/>
              </a:rPr>
              <a:t> </a:t>
            </a:r>
            <a:r>
              <a:rPr lang="en-US" sz="2400" dirty="0" err="1">
                <a:solidFill>
                  <a:srgbClr val="000000"/>
                </a:solidFill>
                <a:latin typeface="VN-NTime" pitchFamily="2" charset="0"/>
              </a:rPr>
              <a:t>tö</a:t>
            </a:r>
            <a:r>
              <a:rPr lang="en-US" sz="2400" dirty="0">
                <a:solidFill>
                  <a:srgbClr val="000000"/>
                </a:solidFill>
                <a:latin typeface="VN-NTime" pitchFamily="2" charset="0"/>
              </a:rPr>
              <a:t> </a:t>
            </a:r>
            <a:r>
              <a:rPr lang="en-US" sz="2400" dirty="0" err="1">
                <a:solidFill>
                  <a:srgbClr val="000000"/>
                </a:solidFill>
                <a:latin typeface="VN-NTime" pitchFamily="2" charset="0"/>
              </a:rPr>
              <a:t>töôûng</a:t>
            </a:r>
            <a:r>
              <a:rPr lang="en-US" sz="2400" dirty="0">
                <a:solidFill>
                  <a:srgbClr val="000000"/>
                </a:solidFill>
                <a:latin typeface="VN-NTime" pitchFamily="2" charset="0"/>
              </a:rPr>
              <a:t> </a:t>
            </a:r>
            <a:r>
              <a:rPr lang="en-US" sz="2400" dirty="0" err="1">
                <a:solidFill>
                  <a:srgbClr val="000000"/>
                </a:solidFill>
                <a:latin typeface="VN-NTime" pitchFamily="2" charset="0"/>
              </a:rPr>
              <a:t>naøy</a:t>
            </a:r>
            <a:r>
              <a:rPr lang="en-US" sz="2400" dirty="0">
                <a:solidFill>
                  <a:srgbClr val="000000"/>
                </a:solidFill>
                <a:latin typeface="VN-NTime" pitchFamily="2" charset="0"/>
              </a:rPr>
              <a:t> </a:t>
            </a:r>
            <a:r>
              <a:rPr lang="en-US" sz="2400" dirty="0" err="1">
                <a:solidFill>
                  <a:srgbClr val="000000"/>
                </a:solidFill>
                <a:latin typeface="VN-NTime" pitchFamily="2" charset="0"/>
              </a:rPr>
              <a:t>vaãn</a:t>
            </a:r>
            <a:r>
              <a:rPr lang="en-US" sz="2400" dirty="0">
                <a:solidFill>
                  <a:srgbClr val="000000"/>
                </a:solidFill>
                <a:latin typeface="VN-NTime" pitchFamily="2" charset="0"/>
              </a:rPr>
              <a:t> </a:t>
            </a:r>
            <a:r>
              <a:rPr lang="en-US" sz="2400" dirty="0" err="1">
                <a:solidFill>
                  <a:srgbClr val="000000"/>
                </a:solidFill>
                <a:latin typeface="VN-NTime" pitchFamily="2" charset="0"/>
              </a:rPr>
              <a:t>khoâng</a:t>
            </a:r>
            <a:r>
              <a:rPr lang="en-US" sz="2400" dirty="0">
                <a:solidFill>
                  <a:srgbClr val="000000"/>
                </a:solidFill>
                <a:latin typeface="VN-NTime" pitchFamily="2" charset="0"/>
              </a:rPr>
              <a:t> </a:t>
            </a:r>
            <a:r>
              <a:rPr lang="en-US" sz="2400" dirty="0" err="1">
                <a:solidFill>
                  <a:srgbClr val="000000"/>
                </a:solidFill>
                <a:latin typeface="VN-NTime" pitchFamily="2" charset="0"/>
              </a:rPr>
              <a:t>thoaùt</a:t>
            </a:r>
            <a:r>
              <a:rPr lang="en-US" sz="2400" dirty="0">
                <a:solidFill>
                  <a:srgbClr val="000000"/>
                </a:solidFill>
                <a:latin typeface="VN-NTime" pitchFamily="2" charset="0"/>
              </a:rPr>
              <a:t> </a:t>
            </a:r>
            <a:r>
              <a:rPr lang="en-US" sz="2400" dirty="0" err="1">
                <a:solidFill>
                  <a:srgbClr val="000000"/>
                </a:solidFill>
                <a:latin typeface="VN-NTime" pitchFamily="2" charset="0"/>
              </a:rPr>
              <a:t>ly</a:t>
            </a:r>
            <a:r>
              <a:rPr lang="en-US" sz="2400" dirty="0">
                <a:solidFill>
                  <a:srgbClr val="000000"/>
                </a:solidFill>
                <a:latin typeface="VN-NTime" pitchFamily="2" charset="0"/>
              </a:rPr>
              <a:t> </a:t>
            </a:r>
            <a:r>
              <a:rPr lang="en-US" sz="2400" dirty="0" err="1">
                <a:solidFill>
                  <a:srgbClr val="000000"/>
                </a:solidFill>
                <a:latin typeface="VN-NTime" pitchFamily="2" charset="0"/>
              </a:rPr>
              <a:t>khoûi</a:t>
            </a:r>
            <a:r>
              <a:rPr lang="en-US" sz="2400" dirty="0">
                <a:solidFill>
                  <a:srgbClr val="000000"/>
                </a:solidFill>
                <a:latin typeface="VN-NTime" pitchFamily="2" charset="0"/>
              </a:rPr>
              <a:t> TTXH, </a:t>
            </a:r>
            <a:r>
              <a:rPr lang="en-US" sz="2400" dirty="0" err="1">
                <a:solidFill>
                  <a:srgbClr val="000000"/>
                </a:solidFill>
                <a:latin typeface="VN-NTime" pitchFamily="2" charset="0"/>
              </a:rPr>
              <a:t>maø</a:t>
            </a:r>
            <a:r>
              <a:rPr lang="en-US" sz="2400" dirty="0">
                <a:solidFill>
                  <a:srgbClr val="000000"/>
                </a:solidFill>
                <a:latin typeface="VN-NTime" pitchFamily="2" charset="0"/>
              </a:rPr>
              <a:t> </a:t>
            </a:r>
            <a:r>
              <a:rPr lang="en-US" sz="2400" dirty="0" err="1">
                <a:solidFill>
                  <a:srgbClr val="000000"/>
                </a:solidFill>
                <a:latin typeface="VN-NTime" pitchFamily="2" charset="0"/>
              </a:rPr>
              <a:t>phaûn</a:t>
            </a:r>
            <a:r>
              <a:rPr lang="en-US" sz="2400" dirty="0">
                <a:solidFill>
                  <a:srgbClr val="000000"/>
                </a:solidFill>
                <a:latin typeface="VN-NTime" pitchFamily="2" charset="0"/>
              </a:rPr>
              <a:t> </a:t>
            </a:r>
            <a:r>
              <a:rPr lang="en-US" sz="2400" dirty="0" err="1">
                <a:solidFill>
                  <a:srgbClr val="000000"/>
                </a:solidFill>
                <a:latin typeface="VN-NTime" pitchFamily="2" charset="0"/>
              </a:rPr>
              <a:t>aùnh</a:t>
            </a:r>
            <a:r>
              <a:rPr lang="en-US" sz="2400" dirty="0">
                <a:solidFill>
                  <a:srgbClr val="000000"/>
                </a:solidFill>
                <a:latin typeface="VN-NTime" pitchFamily="2" charset="0"/>
              </a:rPr>
              <a:t> TTXH </a:t>
            </a:r>
            <a:r>
              <a:rPr lang="en-US" sz="2400" dirty="0" err="1">
                <a:solidFill>
                  <a:srgbClr val="000000"/>
                </a:solidFill>
                <a:latin typeface="VN-NTime" pitchFamily="2" charset="0"/>
              </a:rPr>
              <a:t>moät</a:t>
            </a:r>
            <a:r>
              <a:rPr lang="en-US" sz="2400" dirty="0">
                <a:solidFill>
                  <a:srgbClr val="000000"/>
                </a:solidFill>
                <a:latin typeface="VN-NTime" pitchFamily="2" charset="0"/>
              </a:rPr>
              <a:t> </a:t>
            </a:r>
            <a:r>
              <a:rPr lang="en-US" sz="2400" dirty="0" err="1">
                <a:solidFill>
                  <a:srgbClr val="000000"/>
                </a:solidFill>
                <a:latin typeface="VN-NTime" pitchFamily="2" charset="0"/>
              </a:rPr>
              <a:t>caùch</a:t>
            </a:r>
            <a:r>
              <a:rPr lang="en-US" sz="2400" dirty="0">
                <a:solidFill>
                  <a:srgbClr val="000000"/>
                </a:solidFill>
                <a:latin typeface="VN-NTime" pitchFamily="2" charset="0"/>
              </a:rPr>
              <a:t> </a:t>
            </a:r>
            <a:r>
              <a:rPr lang="en-US" sz="2400" dirty="0" err="1">
                <a:solidFill>
                  <a:srgbClr val="000000"/>
                </a:solidFill>
                <a:latin typeface="VN-NTime" pitchFamily="2" charset="0"/>
              </a:rPr>
              <a:t>chính</a:t>
            </a:r>
            <a:r>
              <a:rPr lang="en-US" sz="2400" dirty="0">
                <a:solidFill>
                  <a:srgbClr val="000000"/>
                </a:solidFill>
                <a:latin typeface="VN-NTime" pitchFamily="2" charset="0"/>
              </a:rPr>
              <a:t> </a:t>
            </a:r>
            <a:r>
              <a:rPr lang="en-US" sz="2400" dirty="0" err="1">
                <a:solidFill>
                  <a:srgbClr val="000000"/>
                </a:solidFill>
                <a:latin typeface="VN-NTime" pitchFamily="2" charset="0"/>
              </a:rPr>
              <a:t>xaùc</a:t>
            </a:r>
            <a:r>
              <a:rPr lang="en-US" sz="2400" dirty="0">
                <a:solidFill>
                  <a:srgbClr val="000000"/>
                </a:solidFill>
                <a:latin typeface="VN-NTime" pitchFamily="2" charset="0"/>
              </a:rPr>
              <a:t>, </a:t>
            </a:r>
            <a:r>
              <a:rPr lang="en-US" sz="2400" dirty="0" err="1">
                <a:solidFill>
                  <a:srgbClr val="000000"/>
                </a:solidFill>
                <a:latin typeface="VN-NTime" pitchFamily="2" charset="0"/>
              </a:rPr>
              <a:t>saâu</a:t>
            </a:r>
            <a:r>
              <a:rPr lang="en-US" sz="2400" dirty="0">
                <a:solidFill>
                  <a:srgbClr val="000000"/>
                </a:solidFill>
                <a:latin typeface="VN-NTime" pitchFamily="2" charset="0"/>
              </a:rPr>
              <a:t> </a:t>
            </a:r>
            <a:r>
              <a:rPr lang="en-US" sz="2400" dirty="0" err="1">
                <a:solidFill>
                  <a:srgbClr val="000000"/>
                </a:solidFill>
                <a:latin typeface="VN-NTime" pitchFamily="2" charset="0"/>
              </a:rPr>
              <a:t>saéc</a:t>
            </a:r>
            <a:r>
              <a:rPr lang="en-US" sz="2400" dirty="0">
                <a:solidFill>
                  <a:srgbClr val="000000"/>
                </a:solidFill>
                <a:latin typeface="VN-NTime" pitchFamily="2" charset="0"/>
              </a:rPr>
              <a:t> </a:t>
            </a:r>
            <a:r>
              <a:rPr lang="en-US" sz="2400" dirty="0" err="1">
                <a:solidFill>
                  <a:srgbClr val="000000"/>
                </a:solidFill>
                <a:latin typeface="VN-NTime" pitchFamily="2" charset="0"/>
              </a:rPr>
              <a:t>hôn</a:t>
            </a:r>
            <a:r>
              <a:rPr lang="en-US" sz="2400" dirty="0">
                <a:solidFill>
                  <a:srgbClr val="000000"/>
                </a:solidFill>
                <a:latin typeface="VN-NTime" pitchFamily="2" charset="0"/>
              </a:rPr>
              <a:t>)</a:t>
            </a:r>
          </a:p>
        </p:txBody>
      </p:sp>
      <p:sp>
        <p:nvSpPr>
          <p:cNvPr id="8" name="AutoShape 49"/>
          <p:cNvSpPr>
            <a:spLocks noChangeArrowheads="1"/>
          </p:cNvSpPr>
          <p:nvPr/>
        </p:nvSpPr>
        <p:spPr bwMode="auto">
          <a:xfrm>
            <a:off x="84136" y="490083"/>
            <a:ext cx="81534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c)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toàn</a:t>
            </a:r>
            <a:r>
              <a:rPr lang="en-US" sz="2400" b="1" dirty="0">
                <a:latin typeface="VN-NTime" pitchFamily="2" charset="0"/>
              </a:rPr>
              <a:t> </a:t>
            </a:r>
            <a:r>
              <a:rPr lang="en-US" sz="2400" b="1" dirty="0" err="1">
                <a:latin typeface="VN-NTime" pitchFamily="2" charset="0"/>
              </a:rPr>
              <a:t>taïi</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endParaRPr lang="vi-VN" sz="2400" b="1" dirty="0">
              <a:solidFill>
                <a:srgbClr val="800000"/>
              </a:solidFill>
            </a:endParaRPr>
          </a:p>
        </p:txBody>
      </p:sp>
      <p:sp>
        <p:nvSpPr>
          <p:cNvPr id="9"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1205995721"/>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2" grpId="0" animBg="1"/>
      <p:bldP spid="13"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bwMode="auto">
          <a:xfrm>
            <a:off x="52079" y="1893014"/>
            <a:ext cx="1728386" cy="1870364"/>
          </a:xfrm>
          <a:prstGeom prst="roundRect">
            <a:avLst>
              <a:gd name="adj" fmla="val 6414"/>
            </a:avLst>
          </a:prstGeom>
          <a:solidFill>
            <a:schemeClr val="accent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pPr>
            <a:r>
              <a:rPr lang="en-US" sz="2400" b="1" dirty="0" err="1">
                <a:solidFill>
                  <a:srgbClr val="0000CC"/>
                </a:solidFill>
                <a:latin typeface="VN-NTime" pitchFamily="2" charset="0"/>
              </a:rPr>
              <a:t>Tính</a:t>
            </a:r>
            <a:r>
              <a:rPr lang="en-US" sz="2400" b="1" dirty="0">
                <a:solidFill>
                  <a:srgbClr val="0000CC"/>
                </a:solidFill>
                <a:latin typeface="VN-NTime" pitchFamily="2" charset="0"/>
              </a:rPr>
              <a:t> </a:t>
            </a:r>
            <a:r>
              <a:rPr lang="en-US" sz="2400" b="1" dirty="0" err="1">
                <a:solidFill>
                  <a:srgbClr val="0000CC"/>
                </a:solidFill>
                <a:latin typeface="VN-NTime" pitchFamily="2" charset="0"/>
              </a:rPr>
              <a:t>keá</a:t>
            </a:r>
            <a:r>
              <a:rPr lang="en-US" sz="2400" b="1" dirty="0">
                <a:solidFill>
                  <a:srgbClr val="0000CC"/>
                </a:solidFill>
                <a:latin typeface="VN-NTime" pitchFamily="2" charset="0"/>
              </a:rPr>
              <a:t> </a:t>
            </a:r>
            <a:r>
              <a:rPr lang="en-US" sz="2400" b="1" dirty="0" err="1">
                <a:solidFill>
                  <a:srgbClr val="0000CC"/>
                </a:solidFill>
                <a:latin typeface="VN-NTime" pitchFamily="2" charset="0"/>
              </a:rPr>
              <a:t>thöøa</a:t>
            </a:r>
            <a:r>
              <a:rPr lang="en-US" sz="2400" b="1" dirty="0">
                <a:solidFill>
                  <a:srgbClr val="0000CC"/>
                </a:solidFill>
                <a:latin typeface="VN-NTime" pitchFamily="2" charset="0"/>
              </a:rPr>
              <a:t> </a:t>
            </a:r>
            <a:r>
              <a:rPr lang="en-US" sz="2400" b="1" dirty="0" err="1">
                <a:solidFill>
                  <a:srgbClr val="0000CC"/>
                </a:solidFill>
                <a:latin typeface="VN-NTime" pitchFamily="2" charset="0"/>
              </a:rPr>
              <a:t>trong</a:t>
            </a:r>
            <a:r>
              <a:rPr lang="en-US" sz="2400" b="1" dirty="0">
                <a:solidFill>
                  <a:srgbClr val="0000CC"/>
                </a:solidFill>
                <a:latin typeface="VN-NTime" pitchFamily="2" charset="0"/>
              </a:rPr>
              <a:t> </a:t>
            </a:r>
            <a:r>
              <a:rPr lang="en-US" sz="2400" b="1" dirty="0" err="1">
                <a:solidFill>
                  <a:srgbClr val="0000CC"/>
                </a:solidFill>
                <a:latin typeface="VN-NTime" pitchFamily="2" charset="0"/>
              </a:rPr>
              <a:t>söï</a:t>
            </a:r>
            <a:r>
              <a:rPr lang="en-US" sz="2400" b="1" dirty="0">
                <a:solidFill>
                  <a:srgbClr val="0000CC"/>
                </a:solidFill>
                <a:latin typeface="VN-NTime" pitchFamily="2" charset="0"/>
              </a:rPr>
              <a:t> </a:t>
            </a:r>
            <a:r>
              <a:rPr lang="en-US" sz="2400" b="1" dirty="0" err="1">
                <a:solidFill>
                  <a:srgbClr val="0000CC"/>
                </a:solidFill>
                <a:latin typeface="VN-NTime" pitchFamily="2" charset="0"/>
              </a:rPr>
              <a:t>phaùt</a:t>
            </a:r>
            <a:r>
              <a:rPr lang="en-US" sz="2400" b="1" dirty="0">
                <a:solidFill>
                  <a:srgbClr val="0000CC"/>
                </a:solidFill>
                <a:latin typeface="VN-NTime" pitchFamily="2" charset="0"/>
              </a:rPr>
              <a:t> </a:t>
            </a:r>
            <a:r>
              <a:rPr lang="en-US" sz="2400" b="1" dirty="0" err="1">
                <a:solidFill>
                  <a:srgbClr val="0000CC"/>
                </a:solidFill>
                <a:latin typeface="VN-NTime" pitchFamily="2" charset="0"/>
              </a:rPr>
              <a:t>trieån</a:t>
            </a:r>
            <a:r>
              <a:rPr lang="en-US" sz="2400" b="1" dirty="0">
                <a:solidFill>
                  <a:srgbClr val="0000CC"/>
                </a:solidFill>
                <a:latin typeface="VN-NTime" pitchFamily="2" charset="0"/>
              </a:rPr>
              <a:t> </a:t>
            </a:r>
            <a:r>
              <a:rPr lang="en-US" sz="2400" b="1" dirty="0" err="1">
                <a:solidFill>
                  <a:srgbClr val="0000CC"/>
                </a:solidFill>
                <a:latin typeface="VN-NTime" pitchFamily="2" charset="0"/>
              </a:rPr>
              <a:t>cuûa</a:t>
            </a:r>
            <a:r>
              <a:rPr lang="en-US" sz="2400" b="1" dirty="0">
                <a:solidFill>
                  <a:srgbClr val="0000CC"/>
                </a:solidFill>
                <a:latin typeface="VN-NTime" pitchFamily="2" charset="0"/>
              </a:rPr>
              <a:t> YTXH</a:t>
            </a:r>
            <a:endParaRPr lang="vi-VN" sz="2400" b="1" dirty="0">
              <a:solidFill>
                <a:srgbClr val="0000CC"/>
              </a:solidFill>
              <a:latin typeface="+mj-lt"/>
            </a:endParaRPr>
          </a:p>
        </p:txBody>
      </p:sp>
      <p:sp>
        <p:nvSpPr>
          <p:cNvPr id="17" name="Rounded Rectangle 16"/>
          <p:cNvSpPr/>
          <p:nvPr/>
        </p:nvSpPr>
        <p:spPr bwMode="auto">
          <a:xfrm>
            <a:off x="1780465" y="1511387"/>
            <a:ext cx="8057272" cy="2679613"/>
          </a:xfrm>
          <a:prstGeom prst="roundRect">
            <a:avLst>
              <a:gd name="adj" fmla="val 3322"/>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spcAft>
                <a:spcPts val="600"/>
              </a:spcAft>
            </a:pPr>
            <a:r>
              <a:rPr lang="en-US" sz="2400" b="1" spc="-10" dirty="0" err="1">
                <a:solidFill>
                  <a:srgbClr val="000000"/>
                </a:solidFill>
                <a:latin typeface="VN-NTime" pitchFamily="2" charset="0"/>
              </a:rPr>
              <a:t>Nhöõng</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quan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ñieåm</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lyù</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luaän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cuûa</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moãi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thôøi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ñaïi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thöôøng</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ñöôïc</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taïo</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ra</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treân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cô</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sôû</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keá</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thöøa</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nhöõng</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taøi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lieäu</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lyù</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luaän</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cuûa</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caùc</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thôøi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ñaïi</a:t>
            </a:r>
            <a:r>
              <a:rPr lang="en-US" sz="2400" b="1" spc="-10" dirty="0">
                <a:solidFill>
                  <a:srgbClr val="000000"/>
                </a:solidFill>
                <a:latin typeface="VN-NTime" pitchFamily="2" charset="0"/>
              </a:rPr>
              <a:t> </a:t>
            </a:r>
            <a:r>
              <a:rPr lang="en-US" sz="2400" b="1" spc="-10" dirty="0" err="1">
                <a:solidFill>
                  <a:srgbClr val="000000"/>
                </a:solidFill>
                <a:latin typeface="VN-NTime" pitchFamily="2" charset="0"/>
              </a:rPr>
              <a:t>tröôùc</a:t>
            </a:r>
            <a:r>
              <a:rPr lang="en-US" sz="2400" b="1" spc="-10" dirty="0">
                <a:solidFill>
                  <a:srgbClr val="000000"/>
                </a:solidFill>
                <a:latin typeface="VN-NTime" pitchFamily="2" charset="0"/>
              </a:rPr>
              <a:t>. </a:t>
            </a:r>
            <a:r>
              <a:rPr lang="en-US" sz="2400" spc="-10" dirty="0">
                <a:solidFill>
                  <a:srgbClr val="000000"/>
                </a:solidFill>
                <a:latin typeface="VN-NTime" pitchFamily="2" charset="0"/>
              </a:rPr>
              <a:t>(</a:t>
            </a:r>
            <a:r>
              <a:rPr lang="en-US" sz="2400" spc="-10" dirty="0" err="1">
                <a:solidFill>
                  <a:srgbClr val="000066"/>
                </a:solidFill>
                <a:latin typeface="VN-NTime" pitchFamily="2" charset="0"/>
              </a:rPr>
              <a:t>Nhöõng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giai</a:t>
            </a:r>
            <a:r>
              <a:rPr lang="en-US" sz="2400" spc="-10" dirty="0">
                <a:solidFill>
                  <a:srgbClr val="000066"/>
                </a:solidFill>
                <a:latin typeface="VN-NTime" pitchFamily="2" charset="0"/>
              </a:rPr>
              <a:t> </a:t>
            </a:r>
            <a:r>
              <a:rPr lang="en-US" sz="2400" spc="-10" dirty="0" err="1">
                <a:solidFill>
                  <a:srgbClr val="000066"/>
                </a:solidFill>
                <a:latin typeface="VN-NTime" pitchFamily="2" charset="0"/>
              </a:rPr>
              <a:t>ñoaïn</a:t>
            </a:r>
            <a:r>
              <a:rPr lang="en-US" sz="2400" spc="-10" dirty="0">
                <a:solidFill>
                  <a:srgbClr val="000066"/>
                </a:solidFill>
                <a:latin typeface="VN-NTime" pitchFamily="2" charset="0"/>
              </a:rPr>
              <a:t> </a:t>
            </a:r>
            <a:r>
              <a:rPr lang="en-US" sz="2400" spc="-10" dirty="0" err="1">
                <a:solidFill>
                  <a:srgbClr val="000066"/>
                </a:solidFill>
                <a:latin typeface="VN-NTime" pitchFamily="2" charset="0"/>
              </a:rPr>
              <a:t>höng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thònh</a:t>
            </a:r>
            <a:r>
              <a:rPr lang="en-US" sz="2400" spc="-10" dirty="0">
                <a:solidFill>
                  <a:srgbClr val="000066"/>
                </a:solidFill>
                <a:latin typeface="VN-NTime" pitchFamily="2" charset="0"/>
              </a:rPr>
              <a:t> / </a:t>
            </a:r>
            <a:r>
              <a:rPr lang="en-US" sz="2400" spc="-10" dirty="0" err="1">
                <a:solidFill>
                  <a:srgbClr val="000066"/>
                </a:solidFill>
                <a:latin typeface="VN-NTime" pitchFamily="2" charset="0"/>
              </a:rPr>
              <a:t>suy</a:t>
            </a:r>
            <a:r>
              <a:rPr lang="en-US" sz="2400" spc="-10" dirty="0">
                <a:solidFill>
                  <a:srgbClr val="000066"/>
                </a:solidFill>
                <a:latin typeface="VN-NTime" pitchFamily="2" charset="0"/>
              </a:rPr>
              <a:t> </a:t>
            </a:r>
            <a:r>
              <a:rPr lang="en-US" sz="2400" spc="-10" dirty="0" err="1">
                <a:solidFill>
                  <a:srgbClr val="000066"/>
                </a:solidFill>
                <a:latin typeface="VN-NTime" pitchFamily="2" charset="0"/>
              </a:rPr>
              <a:t>taøn</a:t>
            </a:r>
            <a:r>
              <a:rPr lang="en-US" sz="2400" spc="-10" dirty="0">
                <a:solidFill>
                  <a:srgbClr val="000066"/>
                </a:solidFill>
                <a:latin typeface="VN-NTime" pitchFamily="2" charset="0"/>
              </a:rPr>
              <a:t> </a:t>
            </a:r>
            <a:r>
              <a:rPr lang="en-US" sz="2400" spc="-10" dirty="0" err="1">
                <a:solidFill>
                  <a:srgbClr val="000066"/>
                </a:solidFill>
                <a:latin typeface="VN-NTime" pitchFamily="2" charset="0"/>
              </a:rPr>
              <a:t>cuûa</a:t>
            </a:r>
            <a:r>
              <a:rPr lang="en-US" sz="2400" spc="-10" dirty="0">
                <a:solidFill>
                  <a:srgbClr val="000066"/>
                </a:solidFill>
                <a:latin typeface="VN-NTime" pitchFamily="2" charset="0"/>
              </a:rPr>
              <a:t> </a:t>
            </a:r>
            <a:r>
              <a:rPr lang="en-US" sz="2400" spc="-10" dirty="0" err="1">
                <a:solidFill>
                  <a:srgbClr val="000066"/>
                </a:solidFill>
                <a:latin typeface="VN-NTime" pitchFamily="2" charset="0"/>
              </a:rPr>
              <a:t>moät</a:t>
            </a:r>
            <a:r>
              <a:rPr lang="en-US" sz="2400" spc="-10" dirty="0">
                <a:solidFill>
                  <a:srgbClr val="000066"/>
                </a:solidFill>
                <a:latin typeface="VN-NTime" pitchFamily="2" charset="0"/>
              </a:rPr>
              <a:t> </a:t>
            </a:r>
            <a:r>
              <a:rPr lang="en-US" sz="2400" spc="-10" dirty="0" err="1">
                <a:solidFill>
                  <a:srgbClr val="000066"/>
                </a:solidFill>
                <a:latin typeface="VN-NTime" pitchFamily="2" charset="0"/>
              </a:rPr>
              <a:t>soá</a:t>
            </a:r>
            <a:r>
              <a:rPr lang="en-US" sz="2400" spc="-10" dirty="0">
                <a:solidFill>
                  <a:srgbClr val="000066"/>
                </a:solidFill>
                <a:latin typeface="VN-NTime" pitchFamily="2" charset="0"/>
              </a:rPr>
              <a:t> </a:t>
            </a:r>
            <a:r>
              <a:rPr lang="en-US" sz="2400" spc="-10" dirty="0" err="1">
                <a:solidFill>
                  <a:srgbClr val="000066"/>
                </a:solidFill>
                <a:latin typeface="VN-NTime" pitchFamily="2" charset="0"/>
              </a:rPr>
              <a:t>hình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thaùi</a:t>
            </a:r>
            <a:r>
              <a:rPr lang="en-US" sz="2400" spc="-10" dirty="0">
                <a:solidFill>
                  <a:srgbClr val="000066"/>
                </a:solidFill>
                <a:latin typeface="VN-NTime" pitchFamily="2" charset="0"/>
              </a:rPr>
              <a:t> YTXH </a:t>
            </a:r>
            <a:r>
              <a:rPr lang="en-US" sz="2400" spc="-10" dirty="0" err="1">
                <a:solidFill>
                  <a:srgbClr val="000066"/>
                </a:solidFill>
                <a:latin typeface="VN-NTime" pitchFamily="2" charset="0"/>
              </a:rPr>
              <a:t>nhieàu</a:t>
            </a:r>
            <a:r>
              <a:rPr lang="en-US" sz="2400" spc="-10" dirty="0">
                <a:solidFill>
                  <a:srgbClr val="000066"/>
                </a:solidFill>
                <a:latin typeface="VN-NTime" pitchFamily="2" charset="0"/>
              </a:rPr>
              <a:t> </a:t>
            </a:r>
            <a:r>
              <a:rPr lang="en-US" sz="2400" spc="-10" dirty="0" err="1">
                <a:solidFill>
                  <a:srgbClr val="000066"/>
                </a:solidFill>
                <a:latin typeface="VN-NTime" pitchFamily="2" charset="0"/>
              </a:rPr>
              <a:t>khi</a:t>
            </a:r>
            <a:r>
              <a:rPr lang="en-US" sz="2400" spc="-10" dirty="0">
                <a:solidFill>
                  <a:srgbClr val="000066"/>
                </a:solidFill>
                <a:latin typeface="VN-NTime" pitchFamily="2" charset="0"/>
              </a:rPr>
              <a:t> </a:t>
            </a:r>
            <a:r>
              <a:rPr lang="en-US" sz="2400" spc="-10" dirty="0" err="1">
                <a:solidFill>
                  <a:srgbClr val="000066"/>
                </a:solidFill>
                <a:latin typeface="VN-NTime" pitchFamily="2" charset="0"/>
              </a:rPr>
              <a:t>khoâng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phuø</a:t>
            </a:r>
            <a:r>
              <a:rPr lang="en-US" sz="2400" spc="-10" dirty="0">
                <a:solidFill>
                  <a:srgbClr val="000066"/>
                </a:solidFill>
                <a:latin typeface="VN-NTime" pitchFamily="2" charset="0"/>
              </a:rPr>
              <a:t> </a:t>
            </a:r>
            <a:r>
              <a:rPr lang="en-US" sz="2400" spc="-10" dirty="0" err="1">
                <a:solidFill>
                  <a:srgbClr val="000066"/>
                </a:solidFill>
                <a:latin typeface="VN-NTime" pitchFamily="2" charset="0"/>
              </a:rPr>
              <a:t>hôïp</a:t>
            </a:r>
            <a:r>
              <a:rPr lang="en-US" sz="2400" spc="-10" dirty="0">
                <a:solidFill>
                  <a:srgbClr val="000066"/>
                </a:solidFill>
                <a:latin typeface="VN-NTime" pitchFamily="2" charset="0"/>
              </a:rPr>
              <a:t> </a:t>
            </a:r>
            <a:r>
              <a:rPr lang="en-US" sz="2400" spc="-10" dirty="0" err="1">
                <a:solidFill>
                  <a:srgbClr val="000066"/>
                </a:solidFill>
                <a:latin typeface="VN-NTime" pitchFamily="2" charset="0"/>
              </a:rPr>
              <a:t>hoaøn</a:t>
            </a:r>
            <a:r>
              <a:rPr lang="en-US" sz="2400" spc="-10" dirty="0">
                <a:solidFill>
                  <a:srgbClr val="000066"/>
                </a:solidFill>
                <a:latin typeface="VN-NTime" pitchFamily="2" charset="0"/>
              </a:rPr>
              <a:t> </a:t>
            </a:r>
            <a:r>
              <a:rPr lang="en-US" sz="2400" spc="-10" dirty="0" err="1">
                <a:solidFill>
                  <a:srgbClr val="000066"/>
                </a:solidFill>
                <a:latin typeface="VN-NTime" pitchFamily="2" charset="0"/>
              </a:rPr>
              <a:t>toaøn</a:t>
            </a:r>
            <a:r>
              <a:rPr lang="en-US" sz="2400" spc="-10" dirty="0">
                <a:solidFill>
                  <a:srgbClr val="000066"/>
                </a:solidFill>
                <a:latin typeface="VN-NTime" pitchFamily="2" charset="0"/>
              </a:rPr>
              <a:t> </a:t>
            </a:r>
            <a:r>
              <a:rPr lang="en-US" sz="2400" spc="-10" dirty="0" err="1">
                <a:solidFill>
                  <a:srgbClr val="000066"/>
                </a:solidFill>
                <a:latin typeface="VN-NTime" pitchFamily="2" charset="0"/>
              </a:rPr>
              <a:t>vôùi</a:t>
            </a:r>
            <a:r>
              <a:rPr lang="en-US" sz="2400" spc="-10" dirty="0">
                <a:solidFill>
                  <a:srgbClr val="000066"/>
                </a:solidFill>
                <a:latin typeface="VN-NTime" pitchFamily="2" charset="0"/>
              </a:rPr>
              <a:t> </a:t>
            </a:r>
            <a:r>
              <a:rPr lang="en-US" sz="2400" spc="-10" dirty="0" err="1">
                <a:solidFill>
                  <a:srgbClr val="000066"/>
                </a:solidFill>
                <a:latin typeface="VN-NTime" pitchFamily="2" charset="0"/>
              </a:rPr>
              <a:t>nhöõng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giai</a:t>
            </a:r>
            <a:r>
              <a:rPr lang="en-US" sz="2400" spc="-10" dirty="0">
                <a:solidFill>
                  <a:srgbClr val="000066"/>
                </a:solidFill>
                <a:latin typeface="VN-NTime" pitchFamily="2" charset="0"/>
              </a:rPr>
              <a:t> </a:t>
            </a:r>
            <a:r>
              <a:rPr lang="en-US" sz="2400" spc="-10" dirty="0" err="1">
                <a:solidFill>
                  <a:srgbClr val="000066"/>
                </a:solidFill>
                <a:latin typeface="VN-NTime" pitchFamily="2" charset="0"/>
              </a:rPr>
              <a:t>ñoaïn</a:t>
            </a:r>
            <a:r>
              <a:rPr lang="en-US" sz="2400" spc="-10" dirty="0">
                <a:solidFill>
                  <a:srgbClr val="000066"/>
                </a:solidFill>
                <a:latin typeface="VN-NTime" pitchFamily="2" charset="0"/>
              </a:rPr>
              <a:t> </a:t>
            </a:r>
            <a:r>
              <a:rPr lang="en-US" sz="2400" spc="-10" dirty="0" err="1">
                <a:solidFill>
                  <a:srgbClr val="000066"/>
                </a:solidFill>
                <a:latin typeface="VN-NTime" pitchFamily="2" charset="0"/>
              </a:rPr>
              <a:t>höng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thònh</a:t>
            </a:r>
            <a:r>
              <a:rPr lang="en-US" sz="2400" spc="-10" dirty="0">
                <a:solidFill>
                  <a:srgbClr val="000066"/>
                </a:solidFill>
                <a:latin typeface="VN-NTime" pitchFamily="2" charset="0"/>
              </a:rPr>
              <a:t> / </a:t>
            </a:r>
            <a:r>
              <a:rPr lang="en-US" sz="2400" spc="-10" dirty="0" err="1">
                <a:solidFill>
                  <a:srgbClr val="000066"/>
                </a:solidFill>
                <a:latin typeface="VN-NTime" pitchFamily="2" charset="0"/>
              </a:rPr>
              <a:t>suy</a:t>
            </a:r>
            <a:r>
              <a:rPr lang="en-US" sz="2400" spc="-10" dirty="0">
                <a:solidFill>
                  <a:srgbClr val="000066"/>
                </a:solidFill>
                <a:latin typeface="VN-NTime" pitchFamily="2" charset="0"/>
              </a:rPr>
              <a:t> </a:t>
            </a:r>
            <a:r>
              <a:rPr lang="en-US" sz="2400" spc="-10" dirty="0" err="1">
                <a:solidFill>
                  <a:srgbClr val="000066"/>
                </a:solidFill>
                <a:latin typeface="VN-NTime" pitchFamily="2" charset="0"/>
              </a:rPr>
              <a:t>taøn</a:t>
            </a:r>
            <a:r>
              <a:rPr lang="en-US" sz="2400" spc="-10" dirty="0">
                <a:solidFill>
                  <a:srgbClr val="000066"/>
                </a:solidFill>
                <a:latin typeface="VN-NTime" pitchFamily="2" charset="0"/>
              </a:rPr>
              <a:t> </a:t>
            </a:r>
            <a:r>
              <a:rPr lang="en-US" sz="2400" spc="-10" dirty="0" err="1">
                <a:solidFill>
                  <a:srgbClr val="000066"/>
                </a:solidFill>
                <a:latin typeface="VN-NTime" pitchFamily="2" charset="0"/>
              </a:rPr>
              <a:t>kinh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teá</a:t>
            </a:r>
            <a:r>
              <a:rPr lang="en-US" sz="2400" spc="-10" dirty="0">
                <a:solidFill>
                  <a:srgbClr val="000066"/>
                </a:solidFill>
                <a:latin typeface="VN-NTime" pitchFamily="2" charset="0"/>
              </a:rPr>
              <a:t>. </a:t>
            </a:r>
            <a:r>
              <a:rPr lang="en-US" sz="2400" spc="-10" dirty="0" err="1">
                <a:solidFill>
                  <a:srgbClr val="000066"/>
                </a:solidFill>
                <a:latin typeface="VN-NTime" pitchFamily="2" charset="0"/>
              </a:rPr>
              <a:t>Moät</a:t>
            </a:r>
            <a:r>
              <a:rPr lang="en-US" sz="2400" spc="-10" dirty="0">
                <a:solidFill>
                  <a:srgbClr val="000066"/>
                </a:solidFill>
                <a:latin typeface="VN-NTime" pitchFamily="2" charset="0"/>
              </a:rPr>
              <a:t> </a:t>
            </a:r>
            <a:r>
              <a:rPr lang="en-US" sz="2400" spc="-10" dirty="0" err="1">
                <a:solidFill>
                  <a:srgbClr val="000066"/>
                </a:solidFill>
                <a:latin typeface="VN-NTime" pitchFamily="2" charset="0"/>
              </a:rPr>
              <a:t>nöôùc</a:t>
            </a:r>
            <a:r>
              <a:rPr lang="en-US" sz="2400" spc="-10" dirty="0">
                <a:solidFill>
                  <a:srgbClr val="000066"/>
                </a:solidFill>
                <a:latin typeface="VN-NTime" pitchFamily="2" charset="0"/>
              </a:rPr>
              <a:t> </a:t>
            </a:r>
            <a:r>
              <a:rPr lang="en-US" sz="2400" spc="-10" dirty="0" err="1">
                <a:solidFill>
                  <a:srgbClr val="000066"/>
                </a:solidFill>
                <a:latin typeface="VN-NTime" pitchFamily="2" charset="0"/>
              </a:rPr>
              <a:t>duø</a:t>
            </a:r>
            <a:r>
              <a:rPr lang="en-US" sz="2400" spc="-10" dirty="0">
                <a:solidFill>
                  <a:srgbClr val="000066"/>
                </a:solidFill>
                <a:latin typeface="VN-NTime" pitchFamily="2" charset="0"/>
              </a:rPr>
              <a:t> </a:t>
            </a:r>
            <a:r>
              <a:rPr lang="en-US" sz="2400" spc="-10" dirty="0" err="1">
                <a:solidFill>
                  <a:srgbClr val="000066"/>
                </a:solidFill>
                <a:latin typeface="VN-NTime" pitchFamily="2" charset="0"/>
              </a:rPr>
              <a:t>kinh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teá</a:t>
            </a:r>
            <a:r>
              <a:rPr lang="en-US" sz="2400" spc="-10" dirty="0">
                <a:solidFill>
                  <a:srgbClr val="000066"/>
                </a:solidFill>
                <a:latin typeface="VN-NTime" pitchFamily="2" charset="0"/>
              </a:rPr>
              <a:t> </a:t>
            </a:r>
            <a:r>
              <a:rPr lang="en-US" sz="2400" spc="-10" dirty="0" err="1">
                <a:solidFill>
                  <a:srgbClr val="000066"/>
                </a:solidFill>
                <a:latin typeface="VN-NTime" pitchFamily="2" charset="0"/>
              </a:rPr>
              <a:t>keùm</a:t>
            </a:r>
            <a:r>
              <a:rPr lang="en-US" sz="2400" spc="-10" dirty="0">
                <a:solidFill>
                  <a:srgbClr val="000066"/>
                </a:solidFill>
                <a:latin typeface="VN-NTime" pitchFamily="2" charset="0"/>
              </a:rPr>
              <a:t> </a:t>
            </a:r>
            <a:r>
              <a:rPr lang="en-US" sz="2400" spc="-10" dirty="0" err="1">
                <a:solidFill>
                  <a:srgbClr val="000066"/>
                </a:solidFill>
                <a:latin typeface="VN-NTime" pitchFamily="2" charset="0"/>
              </a:rPr>
              <a:t>phaùt</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trieån</a:t>
            </a:r>
            <a:r>
              <a:rPr lang="en-US" sz="2400" spc="-10" dirty="0">
                <a:solidFill>
                  <a:srgbClr val="000066"/>
                </a:solidFill>
                <a:latin typeface="VN-NTime" pitchFamily="2" charset="0"/>
              </a:rPr>
              <a:t> </a:t>
            </a:r>
            <a:r>
              <a:rPr lang="en-US" sz="2400" spc="-10" dirty="0" err="1">
                <a:solidFill>
                  <a:srgbClr val="000066"/>
                </a:solidFill>
                <a:latin typeface="VN-NTime" pitchFamily="2" charset="0"/>
              </a:rPr>
              <a:t>nhöng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tö</a:t>
            </a:r>
            <a:r>
              <a:rPr lang="en-US" sz="2400" spc="-10" dirty="0">
                <a:solidFill>
                  <a:srgbClr val="000066"/>
                </a:solidFill>
                <a:latin typeface="VN-NTime" pitchFamily="2" charset="0"/>
              </a:rPr>
              <a:t> </a:t>
            </a:r>
            <a:r>
              <a:rPr lang="en-US" sz="2400" spc="-10" dirty="0" err="1">
                <a:solidFill>
                  <a:srgbClr val="000066"/>
                </a:solidFill>
                <a:latin typeface="VN-NTime" pitchFamily="2" charset="0"/>
              </a:rPr>
              <a:t>töôûng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coù</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theå</a:t>
            </a:r>
            <a:r>
              <a:rPr lang="en-US" sz="2400" spc="-10" dirty="0">
                <a:solidFill>
                  <a:srgbClr val="000066"/>
                </a:solidFill>
                <a:latin typeface="VN-NTime" pitchFamily="2" charset="0"/>
              </a:rPr>
              <a:t> </a:t>
            </a:r>
            <a:r>
              <a:rPr lang="en-US" sz="2400" spc="-10" dirty="0" err="1">
                <a:solidFill>
                  <a:srgbClr val="000066"/>
                </a:solidFill>
                <a:latin typeface="VN-NTime" pitchFamily="2" charset="0"/>
              </a:rPr>
              <a:t>phaùt</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trieån</a:t>
            </a:r>
            <a:r>
              <a:rPr lang="en-US" sz="2400" spc="-10" dirty="0">
                <a:solidFill>
                  <a:srgbClr val="000066"/>
                </a:solidFill>
                <a:latin typeface="VN-NTime" pitchFamily="2" charset="0"/>
              </a:rPr>
              <a:t> </a:t>
            </a:r>
            <a:r>
              <a:rPr lang="en-US" sz="2400" spc="-10" dirty="0" err="1">
                <a:solidFill>
                  <a:srgbClr val="000066"/>
                </a:solidFill>
                <a:latin typeface="VN-NTime" pitchFamily="2" charset="0"/>
              </a:rPr>
              <a:t>cao</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Trong</a:t>
            </a:r>
            <a:r>
              <a:rPr lang="en-US" sz="2400" spc="-10" dirty="0">
                <a:solidFill>
                  <a:srgbClr val="000066"/>
                </a:solidFill>
                <a:latin typeface="VN-NTime" pitchFamily="2" charset="0"/>
              </a:rPr>
              <a:t> XH </a:t>
            </a:r>
            <a:r>
              <a:rPr lang="en-US" sz="2400" spc="-10" dirty="0" err="1">
                <a:solidFill>
                  <a:srgbClr val="000066"/>
                </a:solidFill>
                <a:latin typeface="VN-NTime" pitchFamily="2" charset="0"/>
              </a:rPr>
              <a:t>coù</a:t>
            </a:r>
            <a:r>
              <a:rPr lang="en-US" sz="2400" spc="-10" dirty="0">
                <a:solidFill>
                  <a:srgbClr val="000066"/>
                </a:solidFill>
                <a:latin typeface="VN-NTime" pitchFamily="2" charset="0"/>
              </a:rPr>
              <a:t> </a:t>
            </a:r>
            <a:r>
              <a:rPr lang="en-US" sz="2400" spc="-10" dirty="0" err="1">
                <a:solidFill>
                  <a:srgbClr val="000066"/>
                </a:solidFill>
                <a:latin typeface="VN-NTime" pitchFamily="2" charset="0"/>
              </a:rPr>
              <a:t>giai</a:t>
            </a:r>
            <a:r>
              <a:rPr lang="en-US" sz="2400" spc="-10" dirty="0">
                <a:solidFill>
                  <a:srgbClr val="000066"/>
                </a:solidFill>
                <a:latin typeface="VN-NTime" pitchFamily="2" charset="0"/>
              </a:rPr>
              <a:t> </a:t>
            </a:r>
            <a:r>
              <a:rPr lang="en-US" sz="2400" spc="-10" dirty="0" err="1">
                <a:solidFill>
                  <a:srgbClr val="000066"/>
                </a:solidFill>
                <a:latin typeface="VN-NTime" pitchFamily="2" charset="0"/>
              </a:rPr>
              <a:t>caáp</a:t>
            </a:r>
            <a:r>
              <a:rPr lang="en-US" sz="2400" spc="-10" dirty="0">
                <a:solidFill>
                  <a:srgbClr val="000066"/>
                </a:solidFill>
                <a:latin typeface="VN-NTime" pitchFamily="2" charset="0"/>
              </a:rPr>
              <a:t>, </a:t>
            </a:r>
            <a:r>
              <a:rPr lang="en-US" sz="2400" spc="-10" dirty="0" err="1">
                <a:solidFill>
                  <a:srgbClr val="000066"/>
                </a:solidFill>
                <a:latin typeface="VN-NTime" pitchFamily="2" charset="0"/>
              </a:rPr>
              <a:t>tính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keá</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thöøa</a:t>
            </a:r>
            <a:r>
              <a:rPr lang="en-US" sz="2400" spc="-10" dirty="0">
                <a:solidFill>
                  <a:srgbClr val="000066"/>
                </a:solidFill>
                <a:latin typeface="VN-NTime" pitchFamily="2" charset="0"/>
              </a:rPr>
              <a:t> </a:t>
            </a:r>
            <a:r>
              <a:rPr lang="en-US" sz="2400" spc="-10" dirty="0" err="1">
                <a:solidFill>
                  <a:srgbClr val="000066"/>
                </a:solidFill>
                <a:latin typeface="VN-NTime" pitchFamily="2" charset="0"/>
              </a:rPr>
              <a:t>cuûa</a:t>
            </a:r>
            <a:r>
              <a:rPr lang="en-US" sz="2400" spc="-10" dirty="0">
                <a:solidFill>
                  <a:srgbClr val="000066"/>
                </a:solidFill>
                <a:latin typeface="VN-NTime" pitchFamily="2" charset="0"/>
              </a:rPr>
              <a:t> YTXH </a:t>
            </a:r>
            <a:r>
              <a:rPr lang="en-US" sz="2400" spc="-10" dirty="0" err="1">
                <a:solidFill>
                  <a:srgbClr val="000066"/>
                </a:solidFill>
                <a:latin typeface="VN-NTime" pitchFamily="2" charset="0"/>
              </a:rPr>
              <a:t>gaén</a:t>
            </a:r>
            <a:r>
              <a:rPr lang="en-US" sz="2400" spc="-10" dirty="0">
                <a:solidFill>
                  <a:srgbClr val="000066"/>
                </a:solidFill>
                <a:latin typeface="VN-NTime" pitchFamily="2" charset="0"/>
              </a:rPr>
              <a:t> </a:t>
            </a:r>
            <a:r>
              <a:rPr lang="en-US" sz="2400" spc="-10" dirty="0" err="1">
                <a:solidFill>
                  <a:srgbClr val="000066"/>
                </a:solidFill>
                <a:latin typeface="VN-NTime" pitchFamily="2" charset="0"/>
              </a:rPr>
              <a:t>vôùi</a:t>
            </a:r>
            <a:r>
              <a:rPr lang="en-US" sz="2400" spc="-10" dirty="0">
                <a:solidFill>
                  <a:srgbClr val="000066"/>
                </a:solidFill>
                <a:latin typeface="VN-NTime" pitchFamily="2" charset="0"/>
              </a:rPr>
              <a:t> </a:t>
            </a:r>
            <a:r>
              <a:rPr lang="en-US" sz="2400" spc="-10" dirty="0" err="1">
                <a:solidFill>
                  <a:srgbClr val="000066"/>
                </a:solidFill>
                <a:latin typeface="VN-NTime" pitchFamily="2" charset="0"/>
              </a:rPr>
              <a:t>tính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giai</a:t>
            </a:r>
            <a:r>
              <a:rPr lang="en-US" sz="2400" spc="-10" dirty="0">
                <a:solidFill>
                  <a:srgbClr val="000066"/>
                </a:solidFill>
                <a:latin typeface="VN-NTime" pitchFamily="2" charset="0"/>
              </a:rPr>
              <a:t> </a:t>
            </a:r>
            <a:r>
              <a:rPr lang="en-US" sz="2400" spc="-10" dirty="0" err="1">
                <a:solidFill>
                  <a:srgbClr val="000066"/>
                </a:solidFill>
                <a:latin typeface="VN-NTime" pitchFamily="2" charset="0"/>
              </a:rPr>
              <a:t>caáp</a:t>
            </a:r>
            <a:r>
              <a:rPr lang="en-US" sz="2400" spc="-10" dirty="0">
                <a:solidFill>
                  <a:srgbClr val="000066"/>
                </a:solidFill>
                <a:latin typeface="VN-NTime" pitchFamily="2" charset="0"/>
              </a:rPr>
              <a:t> </a:t>
            </a:r>
            <a:r>
              <a:rPr lang="en-US" sz="2400" spc="-10" dirty="0" err="1">
                <a:solidFill>
                  <a:srgbClr val="000066"/>
                </a:solidFill>
                <a:latin typeface="VN-NTime" pitchFamily="2" charset="0"/>
              </a:rPr>
              <a:t>cuûa</a:t>
            </a:r>
            <a:r>
              <a:rPr lang="en-US" sz="2400" spc="-10" dirty="0">
                <a:solidFill>
                  <a:srgbClr val="000066"/>
                </a:solidFill>
                <a:latin typeface="VN-NTime" pitchFamily="2" charset="0"/>
              </a:rPr>
              <a:t> </a:t>
            </a:r>
            <a:r>
              <a:rPr lang="en-US" sz="2400" spc="-10" dirty="0" err="1">
                <a:solidFill>
                  <a:srgbClr val="000066"/>
                </a:solidFill>
                <a:latin typeface="VN-NTime" pitchFamily="2" charset="0"/>
              </a:rPr>
              <a:t>noù</a:t>
            </a:r>
            <a:r>
              <a:rPr lang="en-US" sz="2400" spc="-10" dirty="0">
                <a:solidFill>
                  <a:srgbClr val="000066"/>
                </a:solidFill>
                <a:latin typeface="VN-NTime" pitchFamily="2" charset="0"/>
              </a:rPr>
              <a:t>).</a:t>
            </a:r>
          </a:p>
        </p:txBody>
      </p:sp>
      <p:sp>
        <p:nvSpPr>
          <p:cNvPr id="13" name="Rounded Rectangle 12"/>
          <p:cNvSpPr/>
          <p:nvPr/>
        </p:nvSpPr>
        <p:spPr bwMode="auto">
          <a:xfrm>
            <a:off x="41933" y="4595816"/>
            <a:ext cx="1752600" cy="1810195"/>
          </a:xfrm>
          <a:prstGeom prst="roundRect">
            <a:avLst>
              <a:gd name="adj" fmla="val 6414"/>
            </a:avLst>
          </a:prstGeom>
          <a:solidFill>
            <a:schemeClr val="accent2">
              <a:lumMod val="20000"/>
              <a:lumOff val="80000"/>
            </a:schemeClr>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ts val="0"/>
              </a:spcBef>
            </a:pPr>
            <a:r>
              <a:rPr lang="en-US" sz="2300" b="1" dirty="0" err="1">
                <a:solidFill>
                  <a:srgbClr val="0000CC"/>
                </a:solidFill>
                <a:latin typeface="VN-NTime" pitchFamily="2" charset="0"/>
              </a:rPr>
              <a:t>Söï</a:t>
            </a:r>
            <a:r>
              <a:rPr lang="en-US" sz="2300" b="1" dirty="0">
                <a:solidFill>
                  <a:srgbClr val="0000CC"/>
                </a:solidFill>
                <a:latin typeface="VN-NTime" pitchFamily="2" charset="0"/>
              </a:rPr>
              <a:t> </a:t>
            </a:r>
            <a:r>
              <a:rPr lang="en-US" sz="2300" b="1" dirty="0" err="1">
                <a:solidFill>
                  <a:srgbClr val="0000CC"/>
                </a:solidFill>
                <a:latin typeface="VN-NTime" pitchFamily="2" charset="0"/>
              </a:rPr>
              <a:t>taùc</a:t>
            </a:r>
            <a:r>
              <a:rPr lang="en-US" sz="2300" b="1" dirty="0">
                <a:solidFill>
                  <a:srgbClr val="0000CC"/>
                </a:solidFill>
                <a:latin typeface="VN-NTime" pitchFamily="2" charset="0"/>
              </a:rPr>
              <a:t> </a:t>
            </a:r>
            <a:r>
              <a:rPr lang="en-US" sz="2300" b="1" dirty="0" err="1">
                <a:solidFill>
                  <a:srgbClr val="0000CC"/>
                </a:solidFill>
                <a:latin typeface="VN-NTime" pitchFamily="2" charset="0"/>
              </a:rPr>
              <a:t>ñoäng</a:t>
            </a:r>
            <a:r>
              <a:rPr lang="en-US" sz="2300" b="1" dirty="0">
                <a:solidFill>
                  <a:srgbClr val="0000CC"/>
                </a:solidFill>
                <a:latin typeface="VN-NTime" pitchFamily="2" charset="0"/>
              </a:rPr>
              <a:t> qua </a:t>
            </a:r>
            <a:r>
              <a:rPr lang="en-US" sz="2300" b="1" spc="-40" dirty="0" err="1">
                <a:solidFill>
                  <a:srgbClr val="0000CC"/>
                </a:solidFill>
                <a:latin typeface="VN-NTime" pitchFamily="2" charset="0"/>
              </a:rPr>
              <a:t>laïi</a:t>
            </a:r>
            <a:r>
              <a:rPr lang="en-US" sz="2300" b="1" spc="-40" dirty="0">
                <a:solidFill>
                  <a:srgbClr val="0000CC"/>
                </a:solidFill>
                <a:latin typeface="VN-NTime" pitchFamily="2" charset="0"/>
              </a:rPr>
              <a:t> </a:t>
            </a:r>
            <a:r>
              <a:rPr lang="en-US" sz="2300" b="1" spc="-40" dirty="0" err="1">
                <a:solidFill>
                  <a:srgbClr val="0000CC"/>
                </a:solidFill>
                <a:latin typeface="VN-NTime" pitchFamily="2" charset="0"/>
              </a:rPr>
              <a:t>giöõa</a:t>
            </a:r>
            <a:r>
              <a:rPr lang="en-US" sz="2300" b="1" spc="-40" dirty="0">
                <a:solidFill>
                  <a:srgbClr val="0000CC"/>
                </a:solidFill>
                <a:latin typeface="VN-NTime" pitchFamily="2" charset="0"/>
              </a:rPr>
              <a:t> </a:t>
            </a:r>
            <a:r>
              <a:rPr lang="en-US" sz="2300" b="1" spc="-40" dirty="0" err="1">
                <a:solidFill>
                  <a:srgbClr val="0000CC"/>
                </a:solidFill>
                <a:latin typeface="VN-NTime" pitchFamily="2" charset="0"/>
              </a:rPr>
              <a:t>caùc</a:t>
            </a:r>
            <a:r>
              <a:rPr lang="en-US" sz="2300" b="1" dirty="0">
                <a:solidFill>
                  <a:srgbClr val="0000CC"/>
                </a:solidFill>
                <a:latin typeface="VN-NTime" pitchFamily="2" charset="0"/>
              </a:rPr>
              <a:t> </a:t>
            </a:r>
            <a:r>
              <a:rPr lang="en-US" sz="2300" b="1" dirty="0" err="1">
                <a:solidFill>
                  <a:srgbClr val="0000CC"/>
                </a:solidFill>
                <a:latin typeface="VN-NTime" pitchFamily="2" charset="0"/>
              </a:rPr>
              <a:t>hình</a:t>
            </a:r>
            <a:r>
              <a:rPr lang="en-US" sz="2300" b="1" dirty="0">
                <a:solidFill>
                  <a:srgbClr val="0000CC"/>
                </a:solidFill>
                <a:latin typeface="VN-NTime" pitchFamily="2" charset="0"/>
              </a:rPr>
              <a:t> </a:t>
            </a:r>
            <a:r>
              <a:rPr lang="en-US" sz="2300" b="1" dirty="0" err="1">
                <a:solidFill>
                  <a:srgbClr val="0000CC"/>
                </a:solidFill>
                <a:latin typeface="VN-NTime" pitchFamily="2" charset="0"/>
              </a:rPr>
              <a:t>thaùi</a:t>
            </a:r>
            <a:r>
              <a:rPr lang="en-US" sz="2300" b="1" dirty="0">
                <a:solidFill>
                  <a:srgbClr val="0000CC"/>
                </a:solidFill>
                <a:latin typeface="VN-NTime" pitchFamily="2" charset="0"/>
              </a:rPr>
              <a:t>, </a:t>
            </a:r>
            <a:r>
              <a:rPr lang="en-US" sz="2300" b="1" spc="-40" dirty="0" err="1">
                <a:solidFill>
                  <a:srgbClr val="0000CC"/>
                </a:solidFill>
                <a:latin typeface="VN-NTime" pitchFamily="2" charset="0"/>
              </a:rPr>
              <a:t>caáp</a:t>
            </a:r>
            <a:r>
              <a:rPr lang="en-US" sz="2300" b="1" spc="-40" dirty="0">
                <a:solidFill>
                  <a:srgbClr val="0000CC"/>
                </a:solidFill>
                <a:latin typeface="VN-NTime" pitchFamily="2" charset="0"/>
              </a:rPr>
              <a:t> </a:t>
            </a:r>
            <a:r>
              <a:rPr lang="en-US" sz="2300" b="1" spc="-40" dirty="0" err="1">
                <a:solidFill>
                  <a:srgbClr val="0000CC"/>
                </a:solidFill>
                <a:latin typeface="VN-NTime" pitchFamily="2" charset="0"/>
              </a:rPr>
              <a:t>ñoä</a:t>
            </a:r>
            <a:r>
              <a:rPr lang="en-US" sz="2300" b="1" spc="-40" dirty="0">
                <a:solidFill>
                  <a:srgbClr val="0000CC"/>
                </a:solidFill>
                <a:latin typeface="VN-NTime" pitchFamily="2" charset="0"/>
              </a:rPr>
              <a:t> </a:t>
            </a:r>
            <a:r>
              <a:rPr lang="en-US" sz="2300" b="1" spc="-40" dirty="0" err="1">
                <a:solidFill>
                  <a:srgbClr val="0000CC"/>
                </a:solidFill>
                <a:latin typeface="VN-NTime" pitchFamily="2" charset="0"/>
              </a:rPr>
              <a:t>cuûa</a:t>
            </a:r>
            <a:r>
              <a:rPr lang="en-US" sz="2300" b="1" spc="-40" dirty="0">
                <a:solidFill>
                  <a:srgbClr val="0000CC"/>
                </a:solidFill>
                <a:latin typeface="VN-NTime" pitchFamily="2" charset="0"/>
              </a:rPr>
              <a:t> </a:t>
            </a:r>
            <a:r>
              <a:rPr lang="en-US" sz="2300" b="1" dirty="0">
                <a:solidFill>
                  <a:srgbClr val="0000CC"/>
                </a:solidFill>
                <a:latin typeface="VN-NTime" pitchFamily="2" charset="0"/>
              </a:rPr>
              <a:t>YTXH </a:t>
            </a:r>
            <a:endParaRPr lang="vi-VN" sz="2300" b="1" dirty="0">
              <a:solidFill>
                <a:srgbClr val="0000CC"/>
              </a:solidFill>
              <a:latin typeface="+mj-lt"/>
            </a:endParaRPr>
          </a:p>
        </p:txBody>
      </p:sp>
      <p:sp>
        <p:nvSpPr>
          <p:cNvPr id="15" name="Rounded Rectangle 14"/>
          <p:cNvSpPr/>
          <p:nvPr/>
        </p:nvSpPr>
        <p:spPr bwMode="auto">
          <a:xfrm>
            <a:off x="1794533" y="4296228"/>
            <a:ext cx="8018990" cy="2409372"/>
          </a:xfrm>
          <a:prstGeom prst="roundRect">
            <a:avLst>
              <a:gd name="adj" fmla="val 5975"/>
            </a:avLst>
          </a:prstGeom>
          <a:solidFill>
            <a:schemeClr val="tx1"/>
          </a:solidFill>
          <a:ln w="9525" cap="flat" cmpd="sng" algn="ctr">
            <a:solidFill>
              <a:schemeClr val="tx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spcBef>
                <a:spcPts val="0"/>
              </a:spcBef>
              <a:spcAft>
                <a:spcPts val="600"/>
              </a:spcAft>
            </a:pPr>
            <a:r>
              <a:rPr lang="en-US" sz="2400" b="1" dirty="0">
                <a:solidFill>
                  <a:srgbClr val="000000"/>
                </a:solidFill>
                <a:latin typeface="VN-NTime" pitchFamily="2" charset="0"/>
              </a:rPr>
              <a:t>ÔÛ </a:t>
            </a:r>
            <a:r>
              <a:rPr lang="en-US" sz="2400" b="1" dirty="0" err="1">
                <a:solidFill>
                  <a:srgbClr val="000000"/>
                </a:solidFill>
                <a:latin typeface="VN-NTime" pitchFamily="2" charset="0"/>
              </a:rPr>
              <a:t>moãi</a:t>
            </a:r>
            <a:r>
              <a:rPr lang="en-US" sz="2400" b="1" dirty="0">
                <a:solidFill>
                  <a:srgbClr val="000000"/>
                </a:solidFill>
                <a:latin typeface="VN-NTime" pitchFamily="2" charset="0"/>
              </a:rPr>
              <a:t> </a:t>
            </a:r>
            <a:r>
              <a:rPr lang="en-US" sz="2400" b="1" dirty="0" err="1">
                <a:solidFill>
                  <a:srgbClr val="000000"/>
                </a:solidFill>
                <a:latin typeface="VN-NTime" pitchFamily="2" charset="0"/>
              </a:rPr>
              <a:t>thôøi</a:t>
            </a:r>
            <a:r>
              <a:rPr lang="en-US" sz="2400" b="1" dirty="0">
                <a:solidFill>
                  <a:srgbClr val="000000"/>
                </a:solidFill>
                <a:latin typeface="VN-NTime" pitchFamily="2" charset="0"/>
              </a:rPr>
              <a:t> </a:t>
            </a:r>
            <a:r>
              <a:rPr lang="en-US" sz="2400" b="1" dirty="0" err="1">
                <a:solidFill>
                  <a:srgbClr val="000000"/>
                </a:solidFill>
                <a:latin typeface="VN-NTime" pitchFamily="2" charset="0"/>
              </a:rPr>
              <a:t>ñaïi</a:t>
            </a:r>
            <a:r>
              <a:rPr lang="en-US" sz="2400" b="1" dirty="0">
                <a:solidFill>
                  <a:srgbClr val="000000"/>
                </a:solidFill>
                <a:latin typeface="VN-NTime" pitchFamily="2" charset="0"/>
              </a:rPr>
              <a:t>, </a:t>
            </a:r>
            <a:r>
              <a:rPr lang="en-US" sz="2400" b="1" dirty="0" err="1">
                <a:solidFill>
                  <a:srgbClr val="000000"/>
                </a:solidFill>
                <a:latin typeface="VN-NTime" pitchFamily="2" charset="0"/>
              </a:rPr>
              <a:t>tuøy</a:t>
            </a:r>
            <a:r>
              <a:rPr lang="en-US" sz="2400" b="1" dirty="0">
                <a:solidFill>
                  <a:srgbClr val="000000"/>
                </a:solidFill>
                <a:latin typeface="VN-NTime" pitchFamily="2" charset="0"/>
              </a:rPr>
              <a:t> </a:t>
            </a:r>
            <a:r>
              <a:rPr lang="en-US" sz="2400" b="1" dirty="0" err="1">
                <a:solidFill>
                  <a:srgbClr val="000000"/>
                </a:solidFill>
                <a:latin typeface="VN-NTime" pitchFamily="2" charset="0"/>
              </a:rPr>
              <a:t>theo</a:t>
            </a:r>
            <a:r>
              <a:rPr lang="en-US" sz="2400" b="1" dirty="0">
                <a:solidFill>
                  <a:srgbClr val="000000"/>
                </a:solidFill>
                <a:latin typeface="VN-NTime" pitchFamily="2" charset="0"/>
              </a:rPr>
              <a:t> </a:t>
            </a:r>
            <a:r>
              <a:rPr lang="en-US" sz="2400" b="1" dirty="0" err="1">
                <a:solidFill>
                  <a:srgbClr val="000000"/>
                </a:solidFill>
                <a:latin typeface="VN-NTime" pitchFamily="2" charset="0"/>
              </a:rPr>
              <a:t>hoaøn</a:t>
            </a:r>
            <a:r>
              <a:rPr lang="en-US" sz="2400" b="1" dirty="0">
                <a:solidFill>
                  <a:srgbClr val="000000"/>
                </a:solidFill>
                <a:latin typeface="VN-NTime" pitchFamily="2" charset="0"/>
              </a:rPr>
              <a:t> </a:t>
            </a:r>
            <a:r>
              <a:rPr lang="en-US" sz="2400" b="1" dirty="0" err="1">
                <a:solidFill>
                  <a:srgbClr val="000000"/>
                </a:solidFill>
                <a:latin typeface="VN-NTime" pitchFamily="2" charset="0"/>
              </a:rPr>
              <a:t>caûnh</a:t>
            </a:r>
            <a:r>
              <a:rPr lang="en-US" sz="2400" b="1" dirty="0">
                <a:solidFill>
                  <a:srgbClr val="000000"/>
                </a:solidFill>
                <a:latin typeface="VN-NTime" pitchFamily="2" charset="0"/>
              </a:rPr>
              <a:t> </a:t>
            </a:r>
            <a:r>
              <a:rPr lang="en-US" sz="2400" b="1" dirty="0" err="1">
                <a:solidFill>
                  <a:srgbClr val="000000"/>
                </a:solidFill>
                <a:latin typeface="VN-NTime" pitchFamily="2" charset="0"/>
              </a:rPr>
              <a:t>cuï</a:t>
            </a:r>
            <a:r>
              <a:rPr lang="en-US" sz="2400" b="1" dirty="0">
                <a:solidFill>
                  <a:srgbClr val="000000"/>
                </a:solidFill>
                <a:latin typeface="VN-NTime" pitchFamily="2" charset="0"/>
              </a:rPr>
              <a:t> </a:t>
            </a:r>
            <a:r>
              <a:rPr lang="en-US" sz="2400" b="1" dirty="0" err="1">
                <a:solidFill>
                  <a:srgbClr val="000000"/>
                </a:solidFill>
                <a:latin typeface="VN-NTime" pitchFamily="2" charset="0"/>
              </a:rPr>
              <a:t>theå</a:t>
            </a:r>
            <a:r>
              <a:rPr lang="en-US" sz="2400" b="1" dirty="0">
                <a:solidFill>
                  <a:srgbClr val="000000"/>
                </a:solidFill>
                <a:latin typeface="VN-NTime" pitchFamily="2" charset="0"/>
              </a:rPr>
              <a:t> </a:t>
            </a:r>
            <a:r>
              <a:rPr lang="en-US" sz="2400" b="1" dirty="0" err="1">
                <a:solidFill>
                  <a:srgbClr val="000000"/>
                </a:solidFill>
                <a:latin typeface="VN-NTime" pitchFamily="2" charset="0"/>
              </a:rPr>
              <a:t>maø</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moät</a:t>
            </a:r>
            <a:r>
              <a:rPr lang="en-US" sz="2400" b="1" dirty="0">
                <a:solidFill>
                  <a:srgbClr val="000000"/>
                </a:solidFill>
                <a:latin typeface="VN-NTime" pitchFamily="2" charset="0"/>
              </a:rPr>
              <a:t> hay </a:t>
            </a:r>
            <a:r>
              <a:rPr lang="en-US" sz="2400" b="1" dirty="0" err="1">
                <a:solidFill>
                  <a:srgbClr val="000000"/>
                </a:solidFill>
                <a:latin typeface="VN-NTime" pitchFamily="2" charset="0"/>
              </a:rPr>
              <a:t>vaøi</a:t>
            </a:r>
            <a:r>
              <a:rPr lang="en-US" sz="2400" b="1" dirty="0">
                <a:solidFill>
                  <a:srgbClr val="000000"/>
                </a:solidFill>
                <a:latin typeface="VN-NTime" pitchFamily="2" charset="0"/>
              </a:rPr>
              <a:t> </a:t>
            </a:r>
            <a:r>
              <a:rPr lang="en-US" sz="2400" b="1" dirty="0" err="1">
                <a:solidFill>
                  <a:srgbClr val="000000"/>
                </a:solidFill>
                <a:latin typeface="VN-NTime" pitchFamily="2" charset="0"/>
              </a:rPr>
              <a:t>hình</a:t>
            </a:r>
            <a:r>
              <a:rPr lang="en-US" sz="2400" b="1" dirty="0">
                <a:solidFill>
                  <a:srgbClr val="000000"/>
                </a:solidFill>
                <a:latin typeface="VN-NTime" pitchFamily="2" charset="0"/>
              </a:rPr>
              <a:t> </a:t>
            </a:r>
            <a:r>
              <a:rPr lang="en-US" sz="2400" b="1" dirty="0" err="1">
                <a:solidFill>
                  <a:srgbClr val="000000"/>
                </a:solidFill>
                <a:latin typeface="VN-NTime" pitchFamily="2" charset="0"/>
              </a:rPr>
              <a:t>thaùi</a:t>
            </a:r>
            <a:r>
              <a:rPr lang="en-US" sz="2400" b="1" dirty="0">
                <a:solidFill>
                  <a:srgbClr val="000000"/>
                </a:solidFill>
                <a:latin typeface="VN-NTime" pitchFamily="2" charset="0"/>
              </a:rPr>
              <a:t> YTXH </a:t>
            </a:r>
            <a:r>
              <a:rPr lang="en-US" sz="2400" b="1" dirty="0" err="1">
                <a:solidFill>
                  <a:srgbClr val="000000"/>
                </a:solidFill>
                <a:latin typeface="VN-NTime" pitchFamily="2" charset="0"/>
              </a:rPr>
              <a:t>naøo</a:t>
            </a:r>
            <a:r>
              <a:rPr lang="en-US" sz="2400" b="1" dirty="0">
                <a:solidFill>
                  <a:srgbClr val="000000"/>
                </a:solidFill>
                <a:latin typeface="VN-NTime" pitchFamily="2" charset="0"/>
              </a:rPr>
              <a:t> </a:t>
            </a:r>
            <a:r>
              <a:rPr lang="en-US" sz="2400" b="1" dirty="0" err="1">
                <a:solidFill>
                  <a:srgbClr val="000000"/>
                </a:solidFill>
                <a:latin typeface="VN-NTime" pitchFamily="2" charset="0"/>
              </a:rPr>
              <a:t>ñoù</a:t>
            </a:r>
            <a:r>
              <a:rPr lang="en-US" sz="2400" b="1" dirty="0">
                <a:solidFill>
                  <a:srgbClr val="000000"/>
                </a:solidFill>
                <a:latin typeface="VN-NTime" pitchFamily="2" charset="0"/>
              </a:rPr>
              <a:t> </a:t>
            </a:r>
            <a:r>
              <a:rPr lang="en-US" sz="2400" b="1" dirty="0" err="1">
                <a:solidFill>
                  <a:srgbClr val="000000"/>
                </a:solidFill>
                <a:latin typeface="VN-NTime" pitchFamily="2" charset="0"/>
              </a:rPr>
              <a:t>noåi</a:t>
            </a:r>
            <a:r>
              <a:rPr lang="en-US" sz="2400" b="1" dirty="0">
                <a:solidFill>
                  <a:srgbClr val="000000"/>
                </a:solidFill>
                <a:latin typeface="VN-NTime" pitchFamily="2" charset="0"/>
              </a:rPr>
              <a:t> </a:t>
            </a:r>
            <a:r>
              <a:rPr lang="en-US" sz="2400" b="1" dirty="0" err="1">
                <a:solidFill>
                  <a:srgbClr val="000000"/>
                </a:solidFill>
                <a:latin typeface="VN-NTime" pitchFamily="2" charset="0"/>
              </a:rPr>
              <a:t>leân</a:t>
            </a:r>
            <a:r>
              <a:rPr lang="en-US" sz="2400" b="1" dirty="0">
                <a:solidFill>
                  <a:srgbClr val="000000"/>
                </a:solidFill>
                <a:latin typeface="VN-NTime" pitchFamily="2" charset="0"/>
              </a:rPr>
              <a:t> </a:t>
            </a:r>
            <a:r>
              <a:rPr lang="en-US" sz="2400" b="1" dirty="0" err="1">
                <a:solidFill>
                  <a:srgbClr val="000000"/>
                </a:solidFill>
                <a:latin typeface="VN-NTime" pitchFamily="2" charset="0"/>
              </a:rPr>
              <a:t>haøng</a:t>
            </a:r>
            <a:r>
              <a:rPr lang="en-US" sz="2400" b="1" dirty="0">
                <a:solidFill>
                  <a:srgbClr val="000000"/>
                </a:solidFill>
                <a:latin typeface="VN-NTime" pitchFamily="2" charset="0"/>
              </a:rPr>
              <a:t> </a:t>
            </a:r>
            <a:r>
              <a:rPr lang="en-US" sz="2400" b="1" dirty="0" err="1">
                <a:solidFill>
                  <a:srgbClr val="000000"/>
                </a:solidFill>
                <a:latin typeface="VN-NTime" pitchFamily="2" charset="0"/>
              </a:rPr>
              <a:t>ñaàu</a:t>
            </a:r>
            <a:r>
              <a:rPr lang="en-US" sz="2400" b="1" dirty="0">
                <a:solidFill>
                  <a:srgbClr val="000000"/>
                </a:solidFill>
                <a:latin typeface="VN-NTime" pitchFamily="2" charset="0"/>
              </a:rPr>
              <a:t> &amp; </a:t>
            </a:r>
            <a:r>
              <a:rPr lang="en-US" sz="2400" b="1" dirty="0" err="1">
                <a:solidFill>
                  <a:srgbClr val="000000"/>
                </a:solidFill>
                <a:latin typeface="VN-NTime" pitchFamily="2" charset="0"/>
              </a:rPr>
              <a:t>taùc</a:t>
            </a:r>
            <a:r>
              <a:rPr lang="en-US" sz="2400" b="1" dirty="0">
                <a:solidFill>
                  <a:srgbClr val="000000"/>
                </a:solidFill>
                <a:latin typeface="VN-NTime" pitchFamily="2" charset="0"/>
              </a:rPr>
              <a:t> </a:t>
            </a:r>
            <a:r>
              <a:rPr lang="en-US" sz="2400" b="1" dirty="0" err="1">
                <a:solidFill>
                  <a:srgbClr val="000000"/>
                </a:solidFill>
                <a:latin typeface="VN-NTime" pitchFamily="2" charset="0"/>
              </a:rPr>
              <a:t>ñoäng</a:t>
            </a:r>
            <a:r>
              <a:rPr lang="en-US" sz="2400" b="1" dirty="0">
                <a:solidFill>
                  <a:srgbClr val="000000"/>
                </a:solidFill>
                <a:latin typeface="VN-NTime" pitchFamily="2" charset="0"/>
              </a:rPr>
              <a:t> </a:t>
            </a:r>
            <a:r>
              <a:rPr lang="en-US" sz="2400" b="1" dirty="0" err="1">
                <a:solidFill>
                  <a:srgbClr val="000000"/>
                </a:solidFill>
                <a:latin typeface="VN-NTime" pitchFamily="2" charset="0"/>
              </a:rPr>
              <a:t>maïnh</a:t>
            </a:r>
            <a:r>
              <a:rPr lang="en-US" sz="2400" b="1" dirty="0">
                <a:solidFill>
                  <a:srgbClr val="000000"/>
                </a:solidFill>
                <a:latin typeface="VN-NTime" pitchFamily="2" charset="0"/>
              </a:rPr>
              <a:t> </a:t>
            </a:r>
            <a:r>
              <a:rPr lang="en-US" sz="2400" b="1" dirty="0" err="1">
                <a:solidFill>
                  <a:srgbClr val="000000"/>
                </a:solidFill>
                <a:latin typeface="VN-NTime" pitchFamily="2" charset="0"/>
              </a:rPr>
              <a:t>ñeán</a:t>
            </a:r>
            <a:r>
              <a:rPr lang="en-US" sz="2400" b="1" dirty="0">
                <a:solidFill>
                  <a:srgbClr val="000000"/>
                </a:solidFill>
                <a:latin typeface="VN-NTime" pitchFamily="2" charset="0"/>
              </a:rPr>
              <a:t> </a:t>
            </a:r>
            <a:r>
              <a:rPr lang="en-US" sz="2400" b="1" dirty="0" err="1">
                <a:solidFill>
                  <a:srgbClr val="000000"/>
                </a:solidFill>
                <a:latin typeface="VN-NTime" pitchFamily="2" charset="0"/>
              </a:rPr>
              <a:t>caùc</a:t>
            </a:r>
            <a:r>
              <a:rPr lang="en-US" sz="2400" b="1" dirty="0">
                <a:solidFill>
                  <a:srgbClr val="000000"/>
                </a:solidFill>
                <a:latin typeface="VN-NTime" pitchFamily="2" charset="0"/>
              </a:rPr>
              <a:t> </a:t>
            </a:r>
            <a:r>
              <a:rPr lang="en-US" sz="2400" b="1" dirty="0" err="1">
                <a:solidFill>
                  <a:srgbClr val="000000"/>
                </a:solidFill>
                <a:latin typeface="VN-NTime" pitchFamily="2" charset="0"/>
              </a:rPr>
              <a:t>hình</a:t>
            </a:r>
            <a:r>
              <a:rPr lang="en-US" sz="2400" b="1" dirty="0">
                <a:solidFill>
                  <a:srgbClr val="000000"/>
                </a:solidFill>
                <a:latin typeface="VN-NTime" pitchFamily="2" charset="0"/>
              </a:rPr>
              <a:t> </a:t>
            </a:r>
            <a:r>
              <a:rPr lang="en-US" sz="2400" b="1" dirty="0" err="1">
                <a:solidFill>
                  <a:srgbClr val="000000"/>
                </a:solidFill>
                <a:latin typeface="VN-NTime" pitchFamily="2" charset="0"/>
              </a:rPr>
              <a:t>thaùi</a:t>
            </a:r>
            <a:r>
              <a:rPr lang="en-US" sz="2400" b="1" dirty="0">
                <a:solidFill>
                  <a:srgbClr val="000000"/>
                </a:solidFill>
                <a:latin typeface="VN-NTime" pitchFamily="2" charset="0"/>
              </a:rPr>
              <a:t> YTXH </a:t>
            </a:r>
            <a:r>
              <a:rPr lang="en-US" sz="2400" b="1" dirty="0" err="1">
                <a:solidFill>
                  <a:srgbClr val="000000"/>
                </a:solidFill>
                <a:latin typeface="VN-NTime" pitchFamily="2" charset="0"/>
              </a:rPr>
              <a:t>khaùc</a:t>
            </a:r>
            <a:r>
              <a:rPr lang="en-US" sz="2400" b="1" dirty="0">
                <a:solidFill>
                  <a:srgbClr val="000000"/>
                </a:solidFill>
                <a:latin typeface="VN-NTime" pitchFamily="2" charset="0"/>
              </a:rPr>
              <a:t>. </a:t>
            </a:r>
            <a:r>
              <a:rPr lang="en-US" sz="2400" spc="-10" dirty="0">
                <a:solidFill>
                  <a:srgbClr val="000066"/>
                </a:solidFill>
                <a:latin typeface="VN-NTime" pitchFamily="2" charset="0"/>
              </a:rPr>
              <a:t>(</a:t>
            </a:r>
            <a:r>
              <a:rPr lang="en-US" sz="2400" spc="-10" dirty="0" err="1">
                <a:solidFill>
                  <a:srgbClr val="000066"/>
                </a:solidFill>
                <a:latin typeface="VN-NTime" pitchFamily="2" charset="0"/>
              </a:rPr>
              <a:t>Ngaøy</a:t>
            </a:r>
            <a:r>
              <a:rPr lang="en-US" sz="2400" spc="-10" dirty="0">
                <a:solidFill>
                  <a:srgbClr val="000066"/>
                </a:solidFill>
                <a:latin typeface="VN-NTime" pitchFamily="2" charset="0"/>
              </a:rPr>
              <a:t> nay, YT </a:t>
            </a:r>
            <a:r>
              <a:rPr lang="en-US" sz="2400" spc="-10" dirty="0" err="1">
                <a:solidFill>
                  <a:srgbClr val="000066"/>
                </a:solidFill>
                <a:latin typeface="VN-NTime" pitchFamily="2" charset="0"/>
              </a:rPr>
              <a:t>chính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trò</a:t>
            </a:r>
            <a:r>
              <a:rPr lang="en-US" sz="2400" spc="-10" dirty="0">
                <a:solidFill>
                  <a:srgbClr val="000066"/>
                </a:solidFill>
                <a:latin typeface="VN-NTime" pitchFamily="2" charset="0"/>
              </a:rPr>
              <a:t>, YT </a:t>
            </a:r>
            <a:r>
              <a:rPr lang="en-US" sz="2400" spc="-10" dirty="0" err="1">
                <a:solidFill>
                  <a:srgbClr val="000066"/>
                </a:solidFill>
                <a:latin typeface="VN-NTime" pitchFamily="2" charset="0"/>
              </a:rPr>
              <a:t>phaùp</a:t>
            </a:r>
            <a:r>
              <a:rPr lang="en-US" sz="2400" spc="-10" dirty="0">
                <a:solidFill>
                  <a:srgbClr val="000066"/>
                </a:solidFill>
                <a:latin typeface="VN-NTime" pitchFamily="2" charset="0"/>
              </a:rPr>
              <a:t> </a:t>
            </a:r>
            <a:r>
              <a:rPr lang="en-US" sz="2400" spc="-10" dirty="0" err="1">
                <a:solidFill>
                  <a:srgbClr val="000066"/>
                </a:solidFill>
                <a:latin typeface="VN-NTime" pitchFamily="2" charset="0"/>
              </a:rPr>
              <a:t>luaät</a:t>
            </a:r>
            <a:r>
              <a:rPr lang="en-US" sz="2400" spc="-10" dirty="0">
                <a:solidFill>
                  <a:srgbClr val="000066"/>
                </a:solidFill>
                <a:latin typeface="VN-NTime" pitchFamily="2" charset="0"/>
              </a:rPr>
              <a:t>… </a:t>
            </a:r>
            <a:r>
              <a:rPr lang="en-US" sz="2400" spc="-10" dirty="0" err="1">
                <a:solidFill>
                  <a:srgbClr val="000066"/>
                </a:solidFill>
                <a:latin typeface="VN-NTime" pitchFamily="2" charset="0"/>
              </a:rPr>
              <a:t>coù</a:t>
            </a:r>
            <a:r>
              <a:rPr lang="en-US" sz="2400" spc="-10" dirty="0">
                <a:solidFill>
                  <a:srgbClr val="000066"/>
                </a:solidFill>
                <a:latin typeface="VN-NTime" pitchFamily="2" charset="0"/>
              </a:rPr>
              <a:t> </a:t>
            </a:r>
            <a:r>
              <a:rPr lang="en-US" sz="2400" spc="-10" dirty="0" err="1">
                <a:solidFill>
                  <a:srgbClr val="000066"/>
                </a:solidFill>
                <a:latin typeface="VN-NTime" pitchFamily="2" charset="0"/>
              </a:rPr>
              <a:t>vai</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troø</a:t>
            </a:r>
            <a:r>
              <a:rPr lang="en-US" sz="2400" spc="-10" dirty="0">
                <a:solidFill>
                  <a:srgbClr val="000066"/>
                </a:solidFill>
                <a:latin typeface="VN-NTime" pitchFamily="2" charset="0"/>
              </a:rPr>
              <a:t> </a:t>
            </a:r>
            <a:r>
              <a:rPr lang="en-US" sz="2400" spc="-10" dirty="0" err="1">
                <a:solidFill>
                  <a:srgbClr val="000066"/>
                </a:solidFill>
                <a:latin typeface="VN-NTime" pitchFamily="2" charset="0"/>
              </a:rPr>
              <a:t>ñaëc</a:t>
            </a:r>
            <a:r>
              <a:rPr lang="en-US" sz="2400" spc="-10" dirty="0">
                <a:solidFill>
                  <a:srgbClr val="000066"/>
                </a:solidFill>
                <a:latin typeface="VN-NTime" pitchFamily="2" charset="0"/>
              </a:rPr>
              <a:t> </a:t>
            </a:r>
            <a:r>
              <a:rPr lang="en-US" sz="2400" spc="-10" dirty="0" err="1">
                <a:solidFill>
                  <a:srgbClr val="000066"/>
                </a:solidFill>
                <a:latin typeface="VN-NTime" pitchFamily="2" charset="0"/>
              </a:rPr>
              <a:t>bieät</a:t>
            </a:r>
            <a:r>
              <a:rPr lang="en-US" sz="2400" spc="-10" dirty="0">
                <a:solidFill>
                  <a:srgbClr val="000066"/>
                </a:solidFill>
                <a:latin typeface="VN-NTime" pitchFamily="2" charset="0"/>
              </a:rPr>
              <a:t> </a:t>
            </a:r>
            <a:r>
              <a:rPr lang="en-US" sz="2400" spc="-10" dirty="0" err="1">
                <a:solidFill>
                  <a:srgbClr val="000066"/>
                </a:solidFill>
                <a:latin typeface="VN-NTime" pitchFamily="2" charset="0"/>
              </a:rPr>
              <a:t>quan</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troïng</a:t>
            </a:r>
            <a:r>
              <a:rPr lang="en-US" sz="2400" spc="-10" dirty="0">
                <a:solidFill>
                  <a:srgbClr val="000066"/>
                </a:solidFill>
                <a:latin typeface="VN-NTime" pitchFamily="2" charset="0"/>
              </a:rPr>
              <a:t>: YT </a:t>
            </a:r>
            <a:r>
              <a:rPr lang="en-US" sz="2400" spc="-10" dirty="0" err="1">
                <a:solidFill>
                  <a:srgbClr val="000066"/>
                </a:solidFill>
                <a:latin typeface="VN-NTime" pitchFamily="2" charset="0"/>
              </a:rPr>
              <a:t>chính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trò</a:t>
            </a:r>
            <a:r>
              <a:rPr lang="en-US" sz="2400" spc="-10" dirty="0">
                <a:solidFill>
                  <a:srgbClr val="000066"/>
                </a:solidFill>
                <a:latin typeface="VN-NTime" pitchFamily="2" charset="0"/>
              </a:rPr>
              <a:t> </a:t>
            </a:r>
            <a:r>
              <a:rPr lang="en-US" sz="2400" spc="-10" dirty="0" err="1">
                <a:solidFill>
                  <a:srgbClr val="000066"/>
                </a:solidFill>
                <a:latin typeface="VN-NTime" pitchFamily="2" charset="0"/>
              </a:rPr>
              <a:t>cuûa</a:t>
            </a:r>
            <a:r>
              <a:rPr lang="en-US" sz="2400" spc="-10" dirty="0">
                <a:solidFill>
                  <a:srgbClr val="000066"/>
                </a:solidFill>
                <a:latin typeface="VN-NTime" pitchFamily="2" charset="0"/>
              </a:rPr>
              <a:t> </a:t>
            </a:r>
            <a:r>
              <a:rPr lang="en-US" sz="2400" spc="-10" dirty="0" err="1">
                <a:solidFill>
                  <a:srgbClr val="000066"/>
                </a:solidFill>
                <a:latin typeface="VN-NTime" pitchFamily="2" charset="0"/>
              </a:rPr>
              <a:t>giai</a:t>
            </a:r>
            <a:r>
              <a:rPr lang="en-US" sz="2400" spc="-10" dirty="0">
                <a:solidFill>
                  <a:srgbClr val="000066"/>
                </a:solidFill>
                <a:latin typeface="VN-NTime" pitchFamily="2" charset="0"/>
              </a:rPr>
              <a:t> </a:t>
            </a:r>
            <a:r>
              <a:rPr lang="en-US" sz="2400" spc="-10" dirty="0" err="1">
                <a:solidFill>
                  <a:srgbClr val="000066"/>
                </a:solidFill>
                <a:latin typeface="VN-NTime" pitchFamily="2" charset="0"/>
              </a:rPr>
              <a:t>caáp</a:t>
            </a:r>
            <a:r>
              <a:rPr lang="en-US" sz="2400" spc="-10" dirty="0">
                <a:solidFill>
                  <a:srgbClr val="000066"/>
                </a:solidFill>
                <a:latin typeface="VN-NTime" pitchFamily="2" charset="0"/>
              </a:rPr>
              <a:t> </a:t>
            </a:r>
            <a:r>
              <a:rPr lang="en-US" sz="2400" spc="-10" dirty="0" err="1">
                <a:solidFill>
                  <a:srgbClr val="000066"/>
                </a:solidFill>
                <a:latin typeface="VN-NTime" pitchFamily="2" charset="0"/>
              </a:rPr>
              <a:t>caùch</a:t>
            </a:r>
            <a:r>
              <a:rPr lang="en-US" sz="2400" spc="-10" dirty="0">
                <a:solidFill>
                  <a:srgbClr val="000066"/>
                </a:solidFill>
                <a:latin typeface="VN-NTime" pitchFamily="2" charset="0"/>
              </a:rPr>
              <a:t> </a:t>
            </a:r>
            <a:r>
              <a:rPr lang="en-US" sz="2400" spc="-10" dirty="0" err="1">
                <a:solidFill>
                  <a:srgbClr val="000066"/>
                </a:solidFill>
                <a:latin typeface="VN-NTime" pitchFamily="2" charset="0"/>
              </a:rPr>
              <a:t>maïng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thöôøng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ñònh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höôùng</a:t>
            </a:r>
            <a:r>
              <a:rPr lang="en-US" sz="2400" spc="-10" dirty="0">
                <a:solidFill>
                  <a:srgbClr val="000066"/>
                </a:solidFill>
                <a:latin typeface="VN-NTime" pitchFamily="2" charset="0"/>
              </a:rPr>
              <a:t> </a:t>
            </a:r>
            <a:r>
              <a:rPr lang="en-US" sz="2400" spc="-10" dirty="0" err="1">
                <a:solidFill>
                  <a:srgbClr val="000066"/>
                </a:solidFill>
                <a:latin typeface="VN-NTime" pitchFamily="2" charset="0"/>
              </a:rPr>
              <a:t>cho</a:t>
            </a:r>
            <a:r>
              <a:rPr lang="en-US" sz="2400" spc="-10" dirty="0">
                <a:solidFill>
                  <a:srgbClr val="000066"/>
                </a:solidFill>
                <a:latin typeface="VN-NTime" pitchFamily="2" charset="0"/>
              </a:rPr>
              <a:t> </a:t>
            </a:r>
            <a:r>
              <a:rPr lang="en-US" sz="2400" spc="-10" dirty="0" err="1">
                <a:solidFill>
                  <a:srgbClr val="000066"/>
                </a:solidFill>
                <a:latin typeface="VN-NTime" pitchFamily="2" charset="0"/>
              </a:rPr>
              <a:t>söï</a:t>
            </a:r>
            <a:r>
              <a:rPr lang="en-US" sz="2400" spc="-10" dirty="0">
                <a:solidFill>
                  <a:srgbClr val="000066"/>
                </a:solidFill>
                <a:latin typeface="VN-NTime" pitchFamily="2" charset="0"/>
              </a:rPr>
              <a:t> </a:t>
            </a:r>
            <a:r>
              <a:rPr lang="en-US" sz="2400" spc="-10" dirty="0" err="1">
                <a:solidFill>
                  <a:srgbClr val="000066"/>
                </a:solidFill>
                <a:latin typeface="VN-NTime" pitchFamily="2" charset="0"/>
              </a:rPr>
              <a:t>phaùt</a:t>
            </a:r>
            <a:r>
              <a:rPr lang="en-US" sz="2400" spc="-10" dirty="0">
                <a:solidFill>
                  <a:srgbClr val="000066"/>
                </a:solidFill>
                <a:latin typeface="VN-NTime" pitchFamily="2" charset="0"/>
              </a:rPr>
              <a:t> </a:t>
            </a:r>
            <a:r>
              <a:rPr lang="en-US" sz="2400" spc="-10" dirty="0" err="1">
                <a:solidFill>
                  <a:srgbClr val="000066"/>
                </a:solidFill>
                <a:latin typeface="VN-NTime" pitchFamily="2" charset="0"/>
              </a:rPr>
              <a:t>trieån</a:t>
            </a:r>
            <a:r>
              <a:rPr lang="en-US" sz="2400" spc="-10" dirty="0">
                <a:solidFill>
                  <a:srgbClr val="000066"/>
                </a:solidFill>
                <a:latin typeface="VN-NTime" pitchFamily="2" charset="0"/>
              </a:rPr>
              <a:t> </a:t>
            </a:r>
            <a:r>
              <a:rPr lang="en-US" sz="2400" spc="-10" dirty="0" err="1">
                <a:solidFill>
                  <a:srgbClr val="000066"/>
                </a:solidFill>
                <a:latin typeface="VN-NTime" pitchFamily="2" charset="0"/>
              </a:rPr>
              <a:t>tieán</a:t>
            </a:r>
            <a:r>
              <a:rPr lang="en-US" sz="2400" spc="-10" dirty="0">
                <a:solidFill>
                  <a:srgbClr val="000066"/>
                </a:solidFill>
                <a:latin typeface="VN-NTime" pitchFamily="2" charset="0"/>
              </a:rPr>
              <a:t> </a:t>
            </a:r>
            <a:r>
              <a:rPr lang="en-US" sz="2400" spc="-10" dirty="0" err="1">
                <a:solidFill>
                  <a:srgbClr val="000066"/>
                </a:solidFill>
                <a:latin typeface="VN-NTime" pitchFamily="2" charset="0"/>
              </a:rPr>
              <a:t>boä</a:t>
            </a:r>
            <a:r>
              <a:rPr lang="en-US" sz="2400" spc="-10" dirty="0">
                <a:solidFill>
                  <a:srgbClr val="000066"/>
                </a:solidFill>
                <a:latin typeface="VN-NTime" pitchFamily="2" charset="0"/>
              </a:rPr>
              <a:t> </a:t>
            </a:r>
            <a:r>
              <a:rPr lang="en-US" sz="2400" spc="-10" dirty="0" err="1">
                <a:solidFill>
                  <a:srgbClr val="000066"/>
                </a:solidFill>
                <a:latin typeface="VN-NTime" pitchFamily="2" charset="0"/>
              </a:rPr>
              <a:t>cuûa</a:t>
            </a:r>
            <a:r>
              <a:rPr lang="en-US" sz="2400" spc="-10" dirty="0">
                <a:solidFill>
                  <a:srgbClr val="000066"/>
                </a:solidFill>
                <a:latin typeface="VN-NTime" pitchFamily="2" charset="0"/>
              </a:rPr>
              <a:t> </a:t>
            </a:r>
            <a:r>
              <a:rPr lang="en-US" sz="2400" spc="-10" dirty="0" err="1">
                <a:solidFill>
                  <a:srgbClr val="000066"/>
                </a:solidFill>
                <a:latin typeface="VN-NTime" pitchFamily="2" charset="0"/>
              </a:rPr>
              <a:t>caùc</a:t>
            </a:r>
            <a:r>
              <a:rPr lang="en-US" sz="2400" spc="-10" dirty="0">
                <a:solidFill>
                  <a:srgbClr val="000066"/>
                </a:solidFill>
                <a:latin typeface="VN-NTime" pitchFamily="2" charset="0"/>
              </a:rPr>
              <a:t> </a:t>
            </a:r>
            <a:r>
              <a:rPr lang="en-US" sz="2400" spc="-10" dirty="0" err="1">
                <a:solidFill>
                  <a:srgbClr val="000066"/>
                </a:solidFill>
                <a:latin typeface="VN-NTime" pitchFamily="2" charset="0"/>
              </a:rPr>
              <a:t>hình</a:t>
            </a:r>
            <a:r>
              <a:rPr lang="en-US" sz="2400" spc="-10" dirty="0">
                <a:solidFill>
                  <a:srgbClr val="000066"/>
                </a:solidFill>
                <a:latin typeface="VN-NTime" pitchFamily="2" charset="0"/>
              </a:rPr>
              <a:t> </a:t>
            </a:r>
            <a:r>
              <a:rPr lang="en-US" sz="2400" spc="-10" dirty="0" err="1">
                <a:solidFill>
                  <a:srgbClr val="000066"/>
                </a:solidFill>
                <a:latin typeface="VN-NTime" pitchFamily="2" charset="0"/>
              </a:rPr>
              <a:t>thaùi</a:t>
            </a:r>
            <a:r>
              <a:rPr lang="en-US" sz="2400" spc="-10" dirty="0">
                <a:solidFill>
                  <a:srgbClr val="000066"/>
                </a:solidFill>
                <a:latin typeface="VN-NTime" pitchFamily="2" charset="0"/>
              </a:rPr>
              <a:t> YTXH </a:t>
            </a:r>
            <a:r>
              <a:rPr lang="en-US" sz="2400" spc="-10" dirty="0" err="1">
                <a:solidFill>
                  <a:srgbClr val="000066"/>
                </a:solidFill>
                <a:latin typeface="VN-NTime" pitchFamily="2" charset="0"/>
              </a:rPr>
              <a:t>khaùc</a:t>
            </a:r>
            <a:r>
              <a:rPr lang="en-US" sz="2400" spc="-10" dirty="0">
                <a:solidFill>
                  <a:srgbClr val="000066"/>
                </a:solidFill>
                <a:latin typeface="VN-NTime" pitchFamily="2" charset="0"/>
              </a:rPr>
              <a:t>; </a:t>
            </a:r>
            <a:r>
              <a:rPr lang="en-US" sz="2400" spc="-10" dirty="0" err="1">
                <a:solidFill>
                  <a:srgbClr val="000066"/>
                </a:solidFill>
                <a:latin typeface="VN-NTime" pitchFamily="2" charset="0"/>
              </a:rPr>
              <a:t>vaø</a:t>
            </a:r>
            <a:r>
              <a:rPr lang="en-US" sz="2400" spc="-10" dirty="0">
                <a:solidFill>
                  <a:srgbClr val="000066"/>
                </a:solidFill>
                <a:latin typeface="VN-NTime" pitchFamily="2" charset="0"/>
              </a:rPr>
              <a:t> </a:t>
            </a:r>
            <a:r>
              <a:rPr lang="en-US" sz="2400" spc="-10" dirty="0" err="1">
                <a:solidFill>
                  <a:srgbClr val="000066"/>
                </a:solidFill>
                <a:latin typeface="VN-NTime" pitchFamily="2" charset="0"/>
              </a:rPr>
              <a:t>ngöôïc</a:t>
            </a:r>
            <a:r>
              <a:rPr lang="en-US" sz="2400" spc="-10" dirty="0">
                <a:solidFill>
                  <a:srgbClr val="000066"/>
                </a:solidFill>
                <a:latin typeface="VN-NTime" pitchFamily="2" charset="0"/>
              </a:rPr>
              <a:t> </a:t>
            </a:r>
            <a:r>
              <a:rPr lang="en-US" sz="2400" spc="-10" dirty="0" err="1">
                <a:solidFill>
                  <a:srgbClr val="000066"/>
                </a:solidFill>
                <a:latin typeface="VN-NTime" pitchFamily="2" charset="0"/>
              </a:rPr>
              <a:t>laïi</a:t>
            </a:r>
            <a:r>
              <a:rPr lang="en-US" sz="2400" spc="-10" dirty="0">
                <a:solidFill>
                  <a:srgbClr val="000066"/>
                </a:solidFill>
                <a:latin typeface="VN-NTime" pitchFamily="2" charset="0"/>
              </a:rPr>
              <a:t>). </a:t>
            </a:r>
          </a:p>
        </p:txBody>
      </p:sp>
      <p:sp>
        <p:nvSpPr>
          <p:cNvPr id="8" name="AutoShape 49"/>
          <p:cNvSpPr>
            <a:spLocks noChangeArrowheads="1"/>
          </p:cNvSpPr>
          <p:nvPr/>
        </p:nvSpPr>
        <p:spPr bwMode="auto">
          <a:xfrm>
            <a:off x="84137" y="955964"/>
            <a:ext cx="5715000" cy="415636"/>
          </a:xfrm>
          <a:prstGeom prst="roundRect">
            <a:avLst>
              <a:gd name="adj" fmla="val 17948"/>
            </a:avLst>
          </a:prstGeom>
          <a:solidFill>
            <a:schemeClr val="accent1">
              <a:lumMod val="20000"/>
              <a:lumOff val="80000"/>
            </a:schemeClr>
          </a:solidFill>
          <a:ln w="28575" algn="ctr">
            <a:noFill/>
            <a:round/>
            <a:headEnd/>
            <a:tailEnd/>
          </a:ln>
          <a:effectLst>
            <a:outerShdw blurRad="44450" dist="27940" dir="5400000" algn="ctr">
              <a:srgbClr val="000000">
                <a:alpha val="32000"/>
              </a:srgbClr>
            </a:outerShdw>
          </a:effectLst>
        </p:spPr>
        <p:txBody>
          <a:bodyPr wrap="none" anchor="ctr"/>
          <a:lstStyle/>
          <a:p>
            <a:pPr marL="342900" indent="-342900" eaLnBrk="0" hangingPunct="0">
              <a:buFont typeface="Wingdings" panose="05000000000000000000" pitchFamily="2" charset="2"/>
              <a:buChar char="Ø"/>
            </a:pPr>
            <a:r>
              <a:rPr lang="en-US" sz="2400" b="1" dirty="0" err="1">
                <a:solidFill>
                  <a:srgbClr val="800000"/>
                </a:solidFill>
                <a:latin typeface="VN-NTime" pitchFamily="2" charset="0"/>
              </a:rPr>
              <a:t>Tính</a:t>
            </a:r>
            <a:r>
              <a:rPr lang="en-US" sz="2400" b="1" dirty="0">
                <a:solidFill>
                  <a:srgbClr val="800000"/>
                </a:solidFill>
                <a:latin typeface="VN-NTime" pitchFamily="2" charset="0"/>
              </a:rPr>
              <a:t> </a:t>
            </a:r>
            <a:r>
              <a:rPr lang="en-US" sz="2400" b="1" dirty="0" err="1">
                <a:solidFill>
                  <a:srgbClr val="800000"/>
                </a:solidFill>
                <a:latin typeface="VN-NTime" pitchFamily="2" charset="0"/>
              </a:rPr>
              <a:t>ñoäc</a:t>
            </a:r>
            <a:r>
              <a:rPr lang="en-US" sz="2400" b="1" dirty="0">
                <a:solidFill>
                  <a:srgbClr val="800000"/>
                </a:solidFill>
                <a:latin typeface="VN-NTime" pitchFamily="2" charset="0"/>
              </a:rPr>
              <a:t> </a:t>
            </a:r>
            <a:r>
              <a:rPr lang="en-US" sz="2400" b="1" dirty="0" err="1">
                <a:solidFill>
                  <a:srgbClr val="800000"/>
                </a:solidFill>
                <a:latin typeface="VN-NTime" pitchFamily="2" charset="0"/>
              </a:rPr>
              <a:t>laäp</a:t>
            </a:r>
            <a:r>
              <a:rPr lang="en-US" sz="2400" b="1" dirty="0">
                <a:solidFill>
                  <a:srgbClr val="800000"/>
                </a:solidFill>
                <a:latin typeface="VN-NTime" pitchFamily="2" charset="0"/>
              </a:rPr>
              <a:t> </a:t>
            </a:r>
            <a:r>
              <a:rPr lang="en-US" sz="2400" b="1" dirty="0" err="1">
                <a:solidFill>
                  <a:srgbClr val="800000"/>
                </a:solidFill>
                <a:latin typeface="VN-NTime" pitchFamily="2" charset="0"/>
              </a:rPr>
              <a:t>töông</a:t>
            </a:r>
            <a:r>
              <a:rPr lang="en-US" sz="2400" b="1" dirty="0">
                <a:solidFill>
                  <a:srgbClr val="800000"/>
                </a:solidFill>
                <a:latin typeface="VN-NTime" pitchFamily="2" charset="0"/>
              </a:rPr>
              <a:t> </a:t>
            </a:r>
            <a:r>
              <a:rPr lang="en-US" sz="2400" b="1" dirty="0" err="1">
                <a:solidFill>
                  <a:srgbClr val="800000"/>
                </a:solidFill>
                <a:latin typeface="VN-NTime" pitchFamily="2" charset="0"/>
              </a:rPr>
              <a:t>ñoái</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yù</a:t>
            </a:r>
            <a:r>
              <a:rPr lang="en-US" sz="2400" b="1" dirty="0">
                <a:solidFill>
                  <a:srgbClr val="800000"/>
                </a:solidFill>
                <a:latin typeface="VN-NTime" pitchFamily="2" charset="0"/>
              </a:rPr>
              <a:t> </a:t>
            </a:r>
            <a:r>
              <a:rPr lang="en-US" sz="2400" b="1" dirty="0" err="1">
                <a:solidFill>
                  <a:srgbClr val="800000"/>
                </a:solidFill>
                <a:latin typeface="VN-NTime" pitchFamily="2" charset="0"/>
              </a:rPr>
              <a:t>thöùc</a:t>
            </a:r>
            <a:r>
              <a:rPr lang="en-US" sz="2400" b="1" dirty="0">
                <a:solidFill>
                  <a:srgbClr val="800000"/>
                </a:solidFill>
                <a:latin typeface="VN-NTime" pitchFamily="2" charset="0"/>
              </a:rPr>
              <a:t> </a:t>
            </a:r>
            <a:r>
              <a:rPr lang="en-US" sz="2400" b="1" dirty="0" err="1">
                <a:solidFill>
                  <a:srgbClr val="800000"/>
                </a:solidFill>
                <a:latin typeface="VN-NTime" pitchFamily="2" charset="0"/>
              </a:rPr>
              <a:t>xaõ</a:t>
            </a:r>
            <a:r>
              <a:rPr lang="en-US" sz="2400" b="1" dirty="0">
                <a:solidFill>
                  <a:srgbClr val="800000"/>
                </a:solidFill>
                <a:latin typeface="VN-NTime" pitchFamily="2" charset="0"/>
              </a:rPr>
              <a:t> </a:t>
            </a:r>
            <a:r>
              <a:rPr lang="en-US" sz="2400" b="1" dirty="0" err="1">
                <a:solidFill>
                  <a:srgbClr val="800000"/>
                </a:solidFill>
                <a:latin typeface="VN-NTime" pitchFamily="2" charset="0"/>
              </a:rPr>
              <a:t>hoäi</a:t>
            </a:r>
            <a:r>
              <a:rPr lang="en-US" sz="2400" b="1" dirty="0">
                <a:solidFill>
                  <a:srgbClr val="800000"/>
                </a:solidFill>
                <a:latin typeface="VN-NTime" pitchFamily="2" charset="0"/>
              </a:rPr>
              <a:t> </a:t>
            </a:r>
          </a:p>
        </p:txBody>
      </p:sp>
      <p:sp>
        <p:nvSpPr>
          <p:cNvPr id="9" name="AutoShape 49"/>
          <p:cNvSpPr>
            <a:spLocks noChangeArrowheads="1"/>
          </p:cNvSpPr>
          <p:nvPr/>
        </p:nvSpPr>
        <p:spPr bwMode="auto">
          <a:xfrm>
            <a:off x="84136" y="490083"/>
            <a:ext cx="81534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c)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toàn</a:t>
            </a:r>
            <a:r>
              <a:rPr lang="en-US" sz="2400" b="1" dirty="0">
                <a:latin typeface="VN-NTime" pitchFamily="2" charset="0"/>
              </a:rPr>
              <a:t> </a:t>
            </a:r>
            <a:r>
              <a:rPr lang="en-US" sz="2400" b="1" dirty="0" err="1">
                <a:latin typeface="VN-NTime" pitchFamily="2" charset="0"/>
              </a:rPr>
              <a:t>taïi</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endParaRPr lang="vi-VN" sz="2400" b="1" dirty="0">
              <a:solidFill>
                <a:srgbClr val="800000"/>
              </a:solidFill>
            </a:endParaRP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3159170683"/>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3"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76199" y="1566204"/>
            <a:ext cx="9761537" cy="1219200"/>
          </a:xfrm>
          <a:prstGeom prst="roundRect">
            <a:avLst>
              <a:gd name="adj" fmla="val 637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0"/>
              </a:spcBef>
              <a:spcAft>
                <a:spcPts val="600"/>
              </a:spcAft>
              <a:buFont typeface="Wingdings" panose="05000000000000000000" pitchFamily="2" charset="2"/>
              <a:buChar char="§"/>
            </a:pPr>
            <a:r>
              <a:rPr lang="en-US" sz="2400" b="1" dirty="0">
                <a:solidFill>
                  <a:srgbClr val="000000"/>
                </a:solidFill>
                <a:latin typeface="VN-NTime" pitchFamily="2" charset="0"/>
              </a:rPr>
              <a:t>YTXH </a:t>
            </a:r>
            <a:r>
              <a:rPr lang="en-US" sz="2400" b="1" dirty="0" err="1">
                <a:solidFill>
                  <a:srgbClr val="000000"/>
                </a:solidFill>
                <a:latin typeface="VN-NTime" pitchFamily="2" charset="0"/>
              </a:rPr>
              <a:t>chæ</a:t>
            </a:r>
            <a:r>
              <a:rPr lang="en-US" sz="2400" b="1" dirty="0">
                <a:solidFill>
                  <a:srgbClr val="000000"/>
                </a:solidFill>
                <a:latin typeface="VN-NTime" pitchFamily="2" charset="0"/>
              </a:rPr>
              <a:t> </a:t>
            </a:r>
            <a:r>
              <a:rPr lang="en-US" sz="2400" b="1" dirty="0" err="1">
                <a:solidFill>
                  <a:srgbClr val="000000"/>
                </a:solidFill>
                <a:latin typeface="VN-NTime" pitchFamily="2" charset="0"/>
              </a:rPr>
              <a:t>coù</a:t>
            </a:r>
            <a:r>
              <a:rPr lang="en-US" sz="2400" b="1" dirty="0">
                <a:solidFill>
                  <a:srgbClr val="000000"/>
                </a:solidFill>
                <a:latin typeface="VN-NTime" pitchFamily="2" charset="0"/>
              </a:rPr>
              <a:t> </a:t>
            </a:r>
            <a:r>
              <a:rPr lang="en-US" sz="2400" b="1" dirty="0" err="1">
                <a:solidFill>
                  <a:srgbClr val="000000"/>
                </a:solidFill>
                <a:latin typeface="VN-NTime" pitchFamily="2" charset="0"/>
              </a:rPr>
              <a:t>vai</a:t>
            </a:r>
            <a:r>
              <a:rPr lang="en-US" sz="2400" b="1" dirty="0">
                <a:solidFill>
                  <a:srgbClr val="000000"/>
                </a:solidFill>
                <a:latin typeface="VN-NTime" pitchFamily="2" charset="0"/>
              </a:rPr>
              <a:t>  </a:t>
            </a:r>
            <a:r>
              <a:rPr lang="en-US" sz="2400" b="1" dirty="0" err="1">
                <a:solidFill>
                  <a:srgbClr val="000000"/>
                </a:solidFill>
                <a:latin typeface="VN-NTime" pitchFamily="2" charset="0"/>
              </a:rPr>
              <a:t>troø</a:t>
            </a:r>
            <a:r>
              <a:rPr lang="en-US" sz="2400" b="1" dirty="0">
                <a:solidFill>
                  <a:srgbClr val="000000"/>
                </a:solidFill>
                <a:latin typeface="VN-NTime" pitchFamily="2" charset="0"/>
              </a:rPr>
              <a:t> </a:t>
            </a:r>
            <a:r>
              <a:rPr lang="en-US" sz="2400" b="1" dirty="0" err="1">
                <a:solidFill>
                  <a:srgbClr val="000000"/>
                </a:solidFill>
                <a:latin typeface="VN-NTime" pitchFamily="2" charset="0"/>
              </a:rPr>
              <a:t>aûnh</a:t>
            </a:r>
            <a:r>
              <a:rPr lang="en-US" sz="2400" b="1" dirty="0">
                <a:solidFill>
                  <a:srgbClr val="000000"/>
                </a:solidFill>
                <a:latin typeface="VN-NTime" pitchFamily="2" charset="0"/>
              </a:rPr>
              <a:t> </a:t>
            </a:r>
            <a:r>
              <a:rPr lang="en-US" sz="2400" b="1" dirty="0" err="1">
                <a:solidFill>
                  <a:srgbClr val="000000"/>
                </a:solidFill>
                <a:latin typeface="VN-NTime" pitchFamily="2" charset="0"/>
              </a:rPr>
              <a:t>höôûng</a:t>
            </a:r>
            <a:r>
              <a:rPr lang="en-US" sz="2400" b="1" dirty="0">
                <a:solidFill>
                  <a:srgbClr val="000000"/>
                </a:solidFill>
                <a:latin typeface="VN-NTime" pitchFamily="2" charset="0"/>
              </a:rPr>
              <a:t> </a:t>
            </a:r>
            <a:r>
              <a:rPr lang="en-US" sz="2400" b="1" dirty="0" err="1">
                <a:solidFill>
                  <a:srgbClr val="000000"/>
                </a:solidFill>
                <a:latin typeface="VN-NTime" pitchFamily="2" charset="0"/>
              </a:rPr>
              <a:t>ñeán</a:t>
            </a:r>
            <a:r>
              <a:rPr lang="en-US" sz="2400" b="1" dirty="0">
                <a:solidFill>
                  <a:srgbClr val="000000"/>
                </a:solidFill>
                <a:latin typeface="VN-NTime" pitchFamily="2" charset="0"/>
              </a:rPr>
              <a:t> </a:t>
            </a:r>
            <a:r>
              <a:rPr lang="en-US" sz="2400" b="1" dirty="0" err="1">
                <a:solidFill>
                  <a:srgbClr val="000000"/>
                </a:solidFill>
                <a:latin typeface="VN-NTime" pitchFamily="2" charset="0"/>
              </a:rPr>
              <a:t>quaù</a:t>
            </a:r>
            <a:r>
              <a:rPr lang="en-US" sz="2400" b="1" dirty="0">
                <a:solidFill>
                  <a:srgbClr val="000000"/>
                </a:solidFill>
                <a:latin typeface="VN-NTime" pitchFamily="2" charset="0"/>
              </a:rPr>
              <a:t> </a:t>
            </a:r>
            <a:r>
              <a:rPr lang="en-US" sz="2400" b="1" dirty="0" err="1">
                <a:solidFill>
                  <a:srgbClr val="000000"/>
                </a:solidFill>
                <a:latin typeface="VN-NTime" pitchFamily="2" charset="0"/>
              </a:rPr>
              <a:t>trình</a:t>
            </a:r>
            <a:r>
              <a:rPr lang="en-US" sz="2400" b="1" dirty="0">
                <a:solidFill>
                  <a:srgbClr val="000000"/>
                </a:solidFill>
                <a:latin typeface="VN-NTime" pitchFamily="2" charset="0"/>
              </a:rPr>
              <a:t> </a:t>
            </a:r>
            <a:r>
              <a:rPr lang="en-US" sz="2400" b="1" dirty="0" err="1">
                <a:solidFill>
                  <a:srgbClr val="000000"/>
                </a:solidFill>
                <a:latin typeface="VN-NTime" pitchFamily="2" charset="0"/>
              </a:rPr>
              <a:t>phaùt</a:t>
            </a:r>
            <a:r>
              <a:rPr lang="en-US" sz="2400" b="1" dirty="0">
                <a:solidFill>
                  <a:srgbClr val="000000"/>
                </a:solidFill>
                <a:latin typeface="VN-NTime" pitchFamily="2" charset="0"/>
              </a:rPr>
              <a:t> </a:t>
            </a:r>
            <a:r>
              <a:rPr lang="en-US" sz="2400" b="1" dirty="0" err="1">
                <a:solidFill>
                  <a:srgbClr val="000000"/>
                </a:solidFill>
                <a:latin typeface="VN-NTime" pitchFamily="2" charset="0"/>
              </a:rPr>
              <a:t>trieån</a:t>
            </a:r>
            <a:r>
              <a:rPr lang="en-US" sz="2400" b="1" dirty="0">
                <a:solidFill>
                  <a:srgbClr val="000000"/>
                </a:solidFill>
                <a:latin typeface="VN-NTime" pitchFamily="2" charset="0"/>
              </a:rPr>
              <a:t> </a:t>
            </a:r>
            <a:r>
              <a:rPr lang="en-US" sz="2400" b="1" dirty="0" err="1">
                <a:solidFill>
                  <a:srgbClr val="000000"/>
                </a:solidFill>
                <a:latin typeface="VN-NTime" pitchFamily="2" charset="0"/>
              </a:rPr>
              <a:t>cuûa</a:t>
            </a:r>
            <a:r>
              <a:rPr lang="en-US" sz="2400" b="1" dirty="0">
                <a:solidFill>
                  <a:srgbClr val="000000"/>
                </a:solidFill>
                <a:latin typeface="VN-NTime" pitchFamily="2" charset="0"/>
              </a:rPr>
              <a:t> TTXH </a:t>
            </a:r>
            <a:r>
              <a:rPr lang="en-US" sz="2400" b="1" dirty="0" err="1">
                <a:solidFill>
                  <a:srgbClr val="800000"/>
                </a:solidFill>
                <a:latin typeface="VN-NTime" pitchFamily="2" charset="0"/>
              </a:rPr>
              <a:t>khi</a:t>
            </a:r>
            <a:r>
              <a:rPr lang="en-US" sz="2400" b="1" dirty="0">
                <a:solidFill>
                  <a:srgbClr val="800000"/>
                </a:solidFill>
                <a:latin typeface="VN-NTime" pitchFamily="2" charset="0"/>
              </a:rPr>
              <a:t>     </a:t>
            </a:r>
            <a:r>
              <a:rPr lang="en-US" sz="2400" b="1" dirty="0" err="1">
                <a:solidFill>
                  <a:srgbClr val="800000"/>
                </a:solidFill>
                <a:latin typeface="VN-NTime" pitchFamily="2" charset="0"/>
              </a:rPr>
              <a:t>caùc</a:t>
            </a:r>
            <a:r>
              <a:rPr lang="en-US" sz="2400" b="1" dirty="0">
                <a:solidFill>
                  <a:srgbClr val="800000"/>
                </a:solidFill>
                <a:latin typeface="VN-NTime" pitchFamily="2" charset="0"/>
              </a:rPr>
              <a:t> </a:t>
            </a:r>
            <a:r>
              <a:rPr lang="en-US" sz="2400" b="1" dirty="0" err="1">
                <a:solidFill>
                  <a:srgbClr val="800000"/>
                </a:solidFill>
                <a:latin typeface="VN-NTime" pitchFamily="2" charset="0"/>
              </a:rPr>
              <a:t>yeáu</a:t>
            </a:r>
            <a:r>
              <a:rPr lang="en-US" sz="2400" b="1" dirty="0">
                <a:solidFill>
                  <a:srgbClr val="800000"/>
                </a:solidFill>
                <a:latin typeface="VN-NTime" pitchFamily="2" charset="0"/>
              </a:rPr>
              <a:t> </a:t>
            </a:r>
            <a:r>
              <a:rPr lang="en-US" sz="2400" b="1" dirty="0" err="1">
                <a:solidFill>
                  <a:srgbClr val="800000"/>
                </a:solidFill>
                <a:latin typeface="VN-NTime" pitchFamily="2" charset="0"/>
              </a:rPr>
              <a:t>toá</a:t>
            </a:r>
            <a:r>
              <a:rPr lang="en-US" sz="2400" b="1" dirty="0">
                <a:solidFill>
                  <a:srgbClr val="800000"/>
                </a:solidFill>
                <a:latin typeface="VN-NTime" pitchFamily="2" charset="0"/>
              </a:rPr>
              <a:t> </a:t>
            </a:r>
            <a:r>
              <a:rPr lang="en-US" sz="2400" dirty="0">
                <a:solidFill>
                  <a:srgbClr val="800000"/>
                </a:solidFill>
                <a:latin typeface="VN-NTime" pitchFamily="2" charset="0"/>
              </a:rPr>
              <a:t>(</a:t>
            </a:r>
            <a:r>
              <a:rPr lang="en-US" sz="2400" dirty="0" err="1">
                <a:solidFill>
                  <a:srgbClr val="800000"/>
                </a:solidFill>
                <a:latin typeface="VN-NTime" pitchFamily="2" charset="0"/>
              </a:rPr>
              <a:t>tö</a:t>
            </a:r>
            <a:r>
              <a:rPr lang="en-US" sz="2400" dirty="0">
                <a:solidFill>
                  <a:srgbClr val="800000"/>
                </a:solidFill>
                <a:latin typeface="VN-NTime" pitchFamily="2" charset="0"/>
              </a:rPr>
              <a:t> </a:t>
            </a:r>
            <a:r>
              <a:rPr lang="en-US" sz="2400" dirty="0" err="1">
                <a:solidFill>
                  <a:srgbClr val="800000"/>
                </a:solidFill>
                <a:latin typeface="VN-NTime" pitchFamily="2" charset="0"/>
              </a:rPr>
              <a:t>töôûng</a:t>
            </a:r>
            <a:r>
              <a:rPr lang="en-US" sz="2400" dirty="0">
                <a:solidFill>
                  <a:srgbClr val="800000"/>
                </a:solidFill>
                <a:latin typeface="VN-NTime" pitchFamily="2" charset="0"/>
              </a:rPr>
              <a:t>, </a:t>
            </a:r>
            <a:r>
              <a:rPr lang="en-US" sz="2400" dirty="0" err="1">
                <a:solidFill>
                  <a:srgbClr val="800000"/>
                </a:solidFill>
                <a:latin typeface="VN-NTime" pitchFamily="2" charset="0"/>
              </a:rPr>
              <a:t>tình</a:t>
            </a:r>
            <a:r>
              <a:rPr lang="en-US" sz="2400" dirty="0">
                <a:solidFill>
                  <a:srgbClr val="800000"/>
                </a:solidFill>
                <a:latin typeface="VN-NTime" pitchFamily="2" charset="0"/>
              </a:rPr>
              <a:t> </a:t>
            </a:r>
            <a:r>
              <a:rPr lang="en-US" sz="2400" dirty="0" err="1">
                <a:solidFill>
                  <a:srgbClr val="800000"/>
                </a:solidFill>
                <a:latin typeface="VN-NTime" pitchFamily="2" charset="0"/>
              </a:rPr>
              <a:t>caûm</a:t>
            </a:r>
            <a:r>
              <a:rPr lang="en-US" sz="2400" dirty="0">
                <a:solidFill>
                  <a:srgbClr val="800000"/>
                </a:solidFill>
                <a:latin typeface="VN-NTime" pitchFamily="2" charset="0"/>
              </a:rPr>
              <a:t>…)</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a:t>
            </a:r>
            <a:r>
              <a:rPr lang="en-US" sz="2400" b="1" dirty="0" err="1">
                <a:solidFill>
                  <a:srgbClr val="800000"/>
                </a:solidFill>
                <a:latin typeface="VN-NTime" pitchFamily="2" charset="0"/>
              </a:rPr>
              <a:t>noù</a:t>
            </a:r>
            <a:r>
              <a:rPr lang="en-US" sz="2400" b="1" dirty="0">
                <a:solidFill>
                  <a:srgbClr val="800000"/>
                </a:solidFill>
                <a:latin typeface="VN-NTime" pitchFamily="2" charset="0"/>
              </a:rPr>
              <a:t> </a:t>
            </a:r>
            <a:r>
              <a:rPr lang="en-US" sz="2400" b="1" dirty="0" err="1">
                <a:solidFill>
                  <a:srgbClr val="800000"/>
                </a:solidFill>
                <a:latin typeface="VN-NTime" pitchFamily="2" charset="0"/>
              </a:rPr>
              <a:t>ñöôïc</a:t>
            </a:r>
            <a:r>
              <a:rPr lang="en-US" sz="2400" b="1" dirty="0">
                <a:solidFill>
                  <a:srgbClr val="800000"/>
                </a:solidFill>
                <a:latin typeface="VN-NTime" pitchFamily="2" charset="0"/>
              </a:rPr>
              <a:t> </a:t>
            </a:r>
            <a:r>
              <a:rPr lang="en-US" sz="2400" b="1" dirty="0" err="1">
                <a:solidFill>
                  <a:srgbClr val="800000"/>
                </a:solidFill>
                <a:latin typeface="VN-NTime" pitchFamily="2" charset="0"/>
              </a:rPr>
              <a:t>vaät</a:t>
            </a:r>
            <a:r>
              <a:rPr lang="en-US" sz="2400" b="1" dirty="0">
                <a:solidFill>
                  <a:srgbClr val="800000"/>
                </a:solidFill>
                <a:latin typeface="VN-NTime" pitchFamily="2" charset="0"/>
              </a:rPr>
              <a:t> </a:t>
            </a:r>
            <a:r>
              <a:rPr lang="en-US" sz="2400" b="1" dirty="0" err="1">
                <a:solidFill>
                  <a:srgbClr val="800000"/>
                </a:solidFill>
                <a:latin typeface="VN-NTime" pitchFamily="2" charset="0"/>
              </a:rPr>
              <a:t>chaát</a:t>
            </a:r>
            <a:r>
              <a:rPr lang="en-US" sz="2400" b="1" dirty="0">
                <a:solidFill>
                  <a:srgbClr val="800000"/>
                </a:solidFill>
                <a:latin typeface="VN-NTime" pitchFamily="2" charset="0"/>
              </a:rPr>
              <a:t> </a:t>
            </a:r>
            <a:r>
              <a:rPr lang="en-US" sz="2400" b="1" dirty="0" err="1">
                <a:solidFill>
                  <a:srgbClr val="800000"/>
                </a:solidFill>
                <a:latin typeface="VN-NTime" pitchFamily="2" charset="0"/>
              </a:rPr>
              <a:t>hoùa</a:t>
            </a:r>
            <a:r>
              <a:rPr lang="en-US" sz="2400" b="1" dirty="0">
                <a:solidFill>
                  <a:srgbClr val="800000"/>
                </a:solidFill>
                <a:latin typeface="VN-NTime" pitchFamily="2" charset="0"/>
              </a:rPr>
              <a:t>, </a:t>
            </a:r>
            <a:r>
              <a:rPr lang="en-US" sz="2400" b="1" dirty="0" err="1">
                <a:solidFill>
                  <a:srgbClr val="800000"/>
                </a:solidFill>
                <a:latin typeface="VN-NTime" pitchFamily="2" charset="0"/>
              </a:rPr>
              <a:t>ñöôïc</a:t>
            </a:r>
            <a:r>
              <a:rPr lang="en-US" sz="2400" b="1" dirty="0">
                <a:solidFill>
                  <a:srgbClr val="800000"/>
                </a:solidFill>
                <a:latin typeface="VN-NTime" pitchFamily="2" charset="0"/>
              </a:rPr>
              <a:t> </a:t>
            </a:r>
            <a:r>
              <a:rPr lang="en-US" sz="2400" b="1" dirty="0" err="1">
                <a:solidFill>
                  <a:srgbClr val="800000"/>
                </a:solidFill>
                <a:latin typeface="VN-NTime" pitchFamily="2" charset="0"/>
              </a:rPr>
              <a:t>quaàn</a:t>
            </a:r>
            <a:r>
              <a:rPr lang="en-US" sz="2400" b="1" dirty="0">
                <a:solidFill>
                  <a:srgbClr val="800000"/>
                </a:solidFill>
                <a:latin typeface="VN-NTime" pitchFamily="2" charset="0"/>
              </a:rPr>
              <a:t>     </a:t>
            </a:r>
            <a:r>
              <a:rPr lang="en-US" sz="2400" b="1" dirty="0" err="1">
                <a:solidFill>
                  <a:srgbClr val="800000"/>
                </a:solidFill>
                <a:latin typeface="VN-NTime" pitchFamily="2" charset="0"/>
              </a:rPr>
              <a:t>chuùng</a:t>
            </a:r>
            <a:r>
              <a:rPr lang="en-US" sz="2400" b="1" dirty="0">
                <a:solidFill>
                  <a:srgbClr val="800000"/>
                </a:solidFill>
                <a:latin typeface="VN-NTime" pitchFamily="2" charset="0"/>
              </a:rPr>
              <a:t> </a:t>
            </a:r>
            <a:r>
              <a:rPr lang="en-US" sz="2400" b="1" dirty="0" err="1">
                <a:solidFill>
                  <a:srgbClr val="800000"/>
                </a:solidFill>
                <a:latin typeface="VN-NTime" pitchFamily="2" charset="0"/>
              </a:rPr>
              <a:t>hoùa</a:t>
            </a:r>
            <a:r>
              <a:rPr lang="en-US" sz="2400" b="1" dirty="0">
                <a:solidFill>
                  <a:srgbClr val="800000"/>
                </a:solidFill>
                <a:latin typeface="VN-NTime" pitchFamily="2" charset="0"/>
              </a:rPr>
              <a:t> </a:t>
            </a:r>
            <a:r>
              <a:rPr lang="en-US" sz="2400" b="1" dirty="0" err="1">
                <a:solidFill>
                  <a:srgbClr val="000000"/>
                </a:solidFill>
                <a:latin typeface="VN-NTime" pitchFamily="2" charset="0"/>
              </a:rPr>
              <a:t>trong</a:t>
            </a:r>
            <a:r>
              <a:rPr lang="en-US" sz="2400" b="1" dirty="0">
                <a:solidFill>
                  <a:srgbClr val="000000"/>
                </a:solidFill>
                <a:latin typeface="VN-NTime" pitchFamily="2" charset="0"/>
              </a:rPr>
              <a:t> TTXH.</a:t>
            </a:r>
            <a:endParaRPr lang="en-US" sz="2400" dirty="0">
              <a:solidFill>
                <a:srgbClr val="000066"/>
              </a:solidFill>
              <a:latin typeface="VN-NTime" pitchFamily="2" charset="0"/>
            </a:endParaRPr>
          </a:p>
        </p:txBody>
      </p:sp>
      <p:sp>
        <p:nvSpPr>
          <p:cNvPr id="12" name="AutoShape 49"/>
          <p:cNvSpPr>
            <a:spLocks noChangeArrowheads="1"/>
          </p:cNvSpPr>
          <p:nvPr/>
        </p:nvSpPr>
        <p:spPr bwMode="auto">
          <a:xfrm>
            <a:off x="36072" y="1054440"/>
            <a:ext cx="9039665" cy="415636"/>
          </a:xfrm>
          <a:prstGeom prst="roundRect">
            <a:avLst>
              <a:gd name="adj" fmla="val 17948"/>
            </a:avLst>
          </a:prstGeom>
          <a:solidFill>
            <a:schemeClr val="accent1">
              <a:lumMod val="20000"/>
              <a:lumOff val="80000"/>
            </a:schemeClr>
          </a:solidFill>
          <a:ln w="28575" algn="ctr">
            <a:noFill/>
            <a:round/>
            <a:headEnd/>
            <a:tailEnd/>
          </a:ln>
          <a:effectLst>
            <a:outerShdw blurRad="44450" dist="27940" dir="5400000" algn="ctr">
              <a:srgbClr val="000000">
                <a:alpha val="32000"/>
              </a:srgbClr>
            </a:outerShdw>
          </a:effectLst>
        </p:spPr>
        <p:txBody>
          <a:bodyPr wrap="none" anchor="ctr"/>
          <a:lstStyle/>
          <a:p>
            <a:pPr marL="342900" indent="-342900" eaLnBrk="0" hangingPunct="0">
              <a:buFont typeface="Wingdings" panose="05000000000000000000" pitchFamily="2" charset="2"/>
              <a:buChar char="Ø"/>
            </a:pPr>
            <a:r>
              <a:rPr lang="en-US" sz="2400" b="1" dirty="0" err="1">
                <a:solidFill>
                  <a:srgbClr val="800000"/>
                </a:solidFill>
                <a:latin typeface="VN-NTime" pitchFamily="2" charset="0"/>
              </a:rPr>
              <a:t>Vai</a:t>
            </a:r>
            <a:r>
              <a:rPr lang="en-US" sz="2400" b="1" dirty="0">
                <a:solidFill>
                  <a:srgbClr val="800000"/>
                </a:solidFill>
                <a:latin typeface="VN-NTime" pitchFamily="2" charset="0"/>
              </a:rPr>
              <a:t> </a:t>
            </a:r>
            <a:r>
              <a:rPr lang="en-US" sz="2400" b="1" dirty="0" err="1">
                <a:solidFill>
                  <a:srgbClr val="800000"/>
                </a:solidFill>
                <a:latin typeface="VN-NTime" pitchFamily="2" charset="0"/>
              </a:rPr>
              <a:t>troø</a:t>
            </a:r>
            <a:r>
              <a:rPr lang="en-US" sz="2400" b="1" dirty="0">
                <a:solidFill>
                  <a:srgbClr val="800000"/>
                </a:solidFill>
                <a:latin typeface="VN-NTime" pitchFamily="2" charset="0"/>
              </a:rPr>
              <a:t> </a:t>
            </a:r>
            <a:r>
              <a:rPr lang="en-US" sz="2400" b="1" dirty="0" err="1">
                <a:solidFill>
                  <a:srgbClr val="800000"/>
                </a:solidFill>
                <a:latin typeface="VN-NTime" pitchFamily="2" charset="0"/>
              </a:rPr>
              <a:t>vaø</a:t>
            </a:r>
            <a:r>
              <a:rPr lang="en-US" sz="2400" b="1" dirty="0">
                <a:solidFill>
                  <a:srgbClr val="800000"/>
                </a:solidFill>
                <a:latin typeface="VN-NTime" pitchFamily="2" charset="0"/>
              </a:rPr>
              <a:t> </a:t>
            </a:r>
            <a:r>
              <a:rPr lang="en-US" sz="2400" b="1" dirty="0" err="1">
                <a:solidFill>
                  <a:srgbClr val="800000"/>
                </a:solidFill>
                <a:latin typeface="VN-NTime" pitchFamily="2" charset="0"/>
              </a:rPr>
              <a:t>taùc</a:t>
            </a:r>
            <a:r>
              <a:rPr lang="en-US" sz="2400" b="1" dirty="0">
                <a:solidFill>
                  <a:srgbClr val="800000"/>
                </a:solidFill>
                <a:latin typeface="VN-NTime" pitchFamily="2" charset="0"/>
              </a:rPr>
              <a:t> </a:t>
            </a:r>
            <a:r>
              <a:rPr lang="en-US" sz="2400" b="1" dirty="0" err="1">
                <a:solidFill>
                  <a:srgbClr val="800000"/>
                </a:solidFill>
                <a:latin typeface="VN-NTime" pitchFamily="2" charset="0"/>
              </a:rPr>
              <a:t>duïng</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YTXH </a:t>
            </a:r>
            <a:r>
              <a:rPr lang="en-US" sz="2400" b="1" dirty="0" err="1">
                <a:solidFill>
                  <a:srgbClr val="800000"/>
                </a:solidFill>
                <a:latin typeface="VN-NTime" pitchFamily="2" charset="0"/>
              </a:rPr>
              <a:t>ñeán</a:t>
            </a:r>
            <a:r>
              <a:rPr lang="en-US" sz="2400" b="1" dirty="0">
                <a:solidFill>
                  <a:srgbClr val="800000"/>
                </a:solidFill>
                <a:latin typeface="VN-NTime" pitchFamily="2" charset="0"/>
              </a:rPr>
              <a:t> </a:t>
            </a:r>
            <a:r>
              <a:rPr lang="en-US" sz="2400" b="1" dirty="0" err="1">
                <a:solidFill>
                  <a:srgbClr val="800000"/>
                </a:solidFill>
                <a:latin typeface="VN-NTime" pitchFamily="2" charset="0"/>
              </a:rPr>
              <a:t>quaù</a:t>
            </a:r>
            <a:r>
              <a:rPr lang="en-US" sz="2400" b="1" dirty="0">
                <a:solidFill>
                  <a:srgbClr val="800000"/>
                </a:solidFill>
                <a:latin typeface="VN-NTime" pitchFamily="2" charset="0"/>
              </a:rPr>
              <a:t> </a:t>
            </a:r>
            <a:r>
              <a:rPr lang="en-US" sz="2400" b="1" dirty="0" err="1">
                <a:solidFill>
                  <a:srgbClr val="800000"/>
                </a:solidFill>
                <a:latin typeface="VN-NTime" pitchFamily="2" charset="0"/>
              </a:rPr>
              <a:t>trình</a:t>
            </a:r>
            <a:r>
              <a:rPr lang="en-US" sz="2400" b="1" dirty="0">
                <a:solidFill>
                  <a:srgbClr val="800000"/>
                </a:solidFill>
                <a:latin typeface="VN-NTime" pitchFamily="2" charset="0"/>
              </a:rPr>
              <a:t> </a:t>
            </a:r>
            <a:r>
              <a:rPr lang="en-US" sz="2400" b="1" dirty="0" err="1">
                <a:solidFill>
                  <a:srgbClr val="800000"/>
                </a:solidFill>
                <a:latin typeface="VN-NTime" pitchFamily="2" charset="0"/>
              </a:rPr>
              <a:t>phaùt</a:t>
            </a:r>
            <a:r>
              <a:rPr lang="en-US" sz="2400" b="1" dirty="0">
                <a:solidFill>
                  <a:srgbClr val="800000"/>
                </a:solidFill>
                <a:latin typeface="VN-NTime" pitchFamily="2" charset="0"/>
              </a:rPr>
              <a:t> </a:t>
            </a:r>
            <a:r>
              <a:rPr lang="en-US" sz="2400" b="1" dirty="0" err="1">
                <a:solidFill>
                  <a:srgbClr val="800000"/>
                </a:solidFill>
                <a:latin typeface="VN-NTime" pitchFamily="2" charset="0"/>
              </a:rPr>
              <a:t>trieån</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TTXH</a:t>
            </a:r>
          </a:p>
        </p:txBody>
      </p:sp>
      <p:sp>
        <p:nvSpPr>
          <p:cNvPr id="8" name="Rounded Rectangle 7"/>
          <p:cNvSpPr/>
          <p:nvPr/>
        </p:nvSpPr>
        <p:spPr bwMode="auto">
          <a:xfrm>
            <a:off x="84137" y="2841676"/>
            <a:ext cx="9753600" cy="2514600"/>
          </a:xfrm>
          <a:prstGeom prst="roundRect">
            <a:avLst>
              <a:gd name="adj" fmla="val 1899"/>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indent="-342900">
              <a:spcBef>
                <a:spcPts val="400"/>
              </a:spcBef>
              <a:spcAft>
                <a:spcPts val="0"/>
              </a:spcAft>
              <a:buFont typeface="Wingdings" panose="05000000000000000000" pitchFamily="2" charset="2"/>
              <a:buChar char="§"/>
            </a:pPr>
            <a:r>
              <a:rPr lang="en-US" sz="2400" b="1" dirty="0" err="1">
                <a:solidFill>
                  <a:srgbClr val="800000"/>
                </a:solidFill>
                <a:latin typeface="VN-NTime" pitchFamily="2" charset="0"/>
              </a:rPr>
              <a:t>Söùc</a:t>
            </a:r>
            <a:r>
              <a:rPr lang="en-US" sz="2400" b="1" dirty="0">
                <a:solidFill>
                  <a:srgbClr val="800000"/>
                </a:solidFill>
                <a:latin typeface="VN-NTime" pitchFamily="2" charset="0"/>
              </a:rPr>
              <a:t> </a:t>
            </a:r>
            <a:r>
              <a:rPr lang="en-US" sz="2400" b="1" dirty="0" err="1">
                <a:solidFill>
                  <a:srgbClr val="800000"/>
                </a:solidFill>
                <a:latin typeface="VN-NTime" pitchFamily="2" charset="0"/>
              </a:rPr>
              <a:t>taùc</a:t>
            </a:r>
            <a:r>
              <a:rPr lang="en-US" sz="2400" b="1" dirty="0">
                <a:solidFill>
                  <a:srgbClr val="800000"/>
                </a:solidFill>
                <a:latin typeface="VN-NTime" pitchFamily="2" charset="0"/>
              </a:rPr>
              <a:t> </a:t>
            </a:r>
            <a:r>
              <a:rPr lang="en-US" sz="2400" b="1" dirty="0" err="1">
                <a:solidFill>
                  <a:srgbClr val="800000"/>
                </a:solidFill>
                <a:latin typeface="VN-NTime" pitchFamily="2" charset="0"/>
              </a:rPr>
              <a:t>duïng</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YTXH </a:t>
            </a:r>
            <a:r>
              <a:rPr lang="en-US" sz="2400" b="1" dirty="0" err="1">
                <a:solidFill>
                  <a:srgbClr val="800000"/>
                </a:solidFill>
                <a:latin typeface="VN-NTime" pitchFamily="2" charset="0"/>
              </a:rPr>
              <a:t>ñeán</a:t>
            </a:r>
            <a:r>
              <a:rPr lang="en-US" sz="2400" b="1" dirty="0">
                <a:solidFill>
                  <a:srgbClr val="800000"/>
                </a:solidFill>
                <a:latin typeface="VN-NTime" pitchFamily="2" charset="0"/>
              </a:rPr>
              <a:t> </a:t>
            </a:r>
            <a:r>
              <a:rPr lang="en-US" sz="2400" b="1" dirty="0" err="1">
                <a:solidFill>
                  <a:srgbClr val="800000"/>
                </a:solidFill>
                <a:latin typeface="VN-NTime" pitchFamily="2" charset="0"/>
              </a:rPr>
              <a:t>söï</a:t>
            </a:r>
            <a:r>
              <a:rPr lang="en-US" sz="2400" b="1" dirty="0">
                <a:solidFill>
                  <a:srgbClr val="800000"/>
                </a:solidFill>
                <a:latin typeface="VN-NTime" pitchFamily="2" charset="0"/>
              </a:rPr>
              <a:t> </a:t>
            </a:r>
            <a:r>
              <a:rPr lang="en-US" sz="2400" b="1" dirty="0" err="1">
                <a:solidFill>
                  <a:srgbClr val="800000"/>
                </a:solidFill>
                <a:latin typeface="VN-NTime" pitchFamily="2" charset="0"/>
              </a:rPr>
              <a:t>phaùt</a:t>
            </a:r>
            <a:r>
              <a:rPr lang="en-US" sz="2400" b="1" dirty="0">
                <a:solidFill>
                  <a:srgbClr val="800000"/>
                </a:solidFill>
                <a:latin typeface="VN-NTime" pitchFamily="2" charset="0"/>
              </a:rPr>
              <a:t> </a:t>
            </a:r>
            <a:r>
              <a:rPr lang="en-US" sz="2400" b="1" dirty="0" err="1">
                <a:solidFill>
                  <a:srgbClr val="800000"/>
                </a:solidFill>
                <a:latin typeface="VN-NTime" pitchFamily="2" charset="0"/>
              </a:rPr>
              <a:t>trieån</a:t>
            </a:r>
            <a:r>
              <a:rPr lang="en-US" sz="2400" b="1" dirty="0">
                <a:solidFill>
                  <a:srgbClr val="800000"/>
                </a:solidFill>
                <a:latin typeface="VN-NTime" pitchFamily="2" charset="0"/>
              </a:rPr>
              <a:t> </a:t>
            </a:r>
            <a:r>
              <a:rPr lang="en-US" sz="2400" b="1" dirty="0" err="1">
                <a:solidFill>
                  <a:srgbClr val="800000"/>
                </a:solidFill>
                <a:latin typeface="VN-NTime" pitchFamily="2" charset="0"/>
              </a:rPr>
              <a:t>cuûa</a:t>
            </a:r>
            <a:r>
              <a:rPr lang="en-US" sz="2400" b="1" dirty="0">
                <a:solidFill>
                  <a:srgbClr val="800000"/>
                </a:solidFill>
                <a:latin typeface="VN-NTime" pitchFamily="2" charset="0"/>
              </a:rPr>
              <a:t> TTXH </a:t>
            </a:r>
            <a:r>
              <a:rPr lang="en-US" sz="2400" b="1" dirty="0" err="1">
                <a:solidFill>
                  <a:srgbClr val="800000"/>
                </a:solidFill>
                <a:latin typeface="VN-NTime" pitchFamily="2" charset="0"/>
              </a:rPr>
              <a:t>phuï</a:t>
            </a:r>
            <a:r>
              <a:rPr lang="en-US" sz="2400" b="1" dirty="0">
                <a:solidFill>
                  <a:srgbClr val="800000"/>
                </a:solidFill>
                <a:latin typeface="VN-NTime" pitchFamily="2" charset="0"/>
              </a:rPr>
              <a:t> </a:t>
            </a:r>
            <a:r>
              <a:rPr lang="en-US" sz="2400" b="1" dirty="0" err="1">
                <a:solidFill>
                  <a:srgbClr val="800000"/>
                </a:solidFill>
                <a:latin typeface="VN-NTime" pitchFamily="2" charset="0"/>
              </a:rPr>
              <a:t>thuoäc</a:t>
            </a:r>
            <a:r>
              <a:rPr lang="en-US" sz="2400" b="1" dirty="0">
                <a:solidFill>
                  <a:srgbClr val="800000"/>
                </a:solidFill>
                <a:latin typeface="VN-NTime" pitchFamily="2" charset="0"/>
              </a:rPr>
              <a:t> </a:t>
            </a:r>
            <a:r>
              <a:rPr lang="en-US" sz="2400" b="1" dirty="0" err="1">
                <a:solidFill>
                  <a:srgbClr val="800000"/>
                </a:solidFill>
                <a:latin typeface="VN-NTime" pitchFamily="2" charset="0"/>
              </a:rPr>
              <a:t>vaøo</a:t>
            </a:r>
            <a:r>
              <a:rPr lang="en-US" sz="2400" b="1" dirty="0">
                <a:solidFill>
                  <a:srgbClr val="800000"/>
                </a:solidFill>
                <a:latin typeface="VN-NTime" pitchFamily="2" charset="0"/>
              </a:rPr>
              <a:t>: </a:t>
            </a:r>
          </a:p>
          <a:p>
            <a:pPr marL="800100" lvl="1" indent="-342900">
              <a:spcBef>
                <a:spcPts val="400"/>
              </a:spcBef>
              <a:spcAft>
                <a:spcPts val="0"/>
              </a:spcAft>
              <a:buFont typeface="Arial" panose="020B0604020202020204" pitchFamily="34" charset="0"/>
              <a:buChar char="•"/>
            </a:pP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lòch</a:t>
            </a:r>
            <a:r>
              <a:rPr lang="en-US" sz="2400" b="1" dirty="0">
                <a:solidFill>
                  <a:srgbClr val="000066"/>
                </a:solidFill>
                <a:latin typeface="VN-NTime" pitchFamily="2" charset="0"/>
              </a:rPr>
              <a:t> </a:t>
            </a:r>
            <a:r>
              <a:rPr lang="en-US" sz="2400" b="1" dirty="0" err="1">
                <a:solidFill>
                  <a:srgbClr val="000066"/>
                </a:solidFill>
                <a:latin typeface="VN-NTime" pitchFamily="2" charset="0"/>
              </a:rPr>
              <a:t>söû</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theå</a:t>
            </a:r>
            <a:r>
              <a:rPr lang="en-US" sz="2400" b="1" dirty="0">
                <a:solidFill>
                  <a:srgbClr val="000066"/>
                </a:solidFill>
                <a:latin typeface="VN-NTime" pitchFamily="2" charset="0"/>
              </a:rPr>
              <a:t> </a:t>
            </a:r>
            <a:r>
              <a:rPr lang="en-US" sz="2400" dirty="0">
                <a:solidFill>
                  <a:srgbClr val="000066"/>
                </a:solidFill>
                <a:latin typeface="VN-NTime" pitchFamily="2" charset="0"/>
              </a:rPr>
              <a:t>(</a:t>
            </a:r>
            <a:r>
              <a:rPr lang="en-US" sz="2400" dirty="0" err="1">
                <a:solidFill>
                  <a:srgbClr val="000066"/>
                </a:solidFill>
                <a:latin typeface="VN-NTime" pitchFamily="2" charset="0"/>
              </a:rPr>
              <a:t>tính</a:t>
            </a:r>
            <a:r>
              <a:rPr lang="en-US" sz="2400" dirty="0">
                <a:solidFill>
                  <a:srgbClr val="000066"/>
                </a:solidFill>
                <a:latin typeface="VN-NTime" pitchFamily="2" charset="0"/>
              </a:rPr>
              <a:t> </a:t>
            </a:r>
            <a:r>
              <a:rPr lang="en-US" sz="2400" dirty="0" err="1">
                <a:solidFill>
                  <a:srgbClr val="000066"/>
                </a:solidFill>
                <a:latin typeface="VN-NTime" pitchFamily="2" charset="0"/>
              </a:rPr>
              <a:t>chaát</a:t>
            </a:r>
            <a:r>
              <a:rPr lang="en-US" sz="2400" dirty="0">
                <a:solidFill>
                  <a:srgbClr val="000066"/>
                </a:solidFill>
                <a:latin typeface="VN-NTime" pitchFamily="2" charset="0"/>
              </a:rPr>
              <a:t> </a:t>
            </a:r>
            <a:r>
              <a:rPr lang="en-US" sz="2400" dirty="0" err="1">
                <a:solidFill>
                  <a:srgbClr val="000066"/>
                </a:solidFill>
                <a:latin typeface="VN-NTime" pitchFamily="2" charset="0"/>
              </a:rPr>
              <a:t>cuûa</a:t>
            </a:r>
            <a:r>
              <a:rPr lang="en-US" sz="2400" dirty="0">
                <a:solidFill>
                  <a:srgbClr val="000066"/>
                </a:solidFill>
                <a:latin typeface="VN-NTime" pitchFamily="2" charset="0"/>
              </a:rPr>
              <a:t> </a:t>
            </a:r>
            <a:r>
              <a:rPr lang="en-US" sz="2400" dirty="0" err="1">
                <a:solidFill>
                  <a:srgbClr val="000066"/>
                </a:solidFill>
                <a:latin typeface="VN-NTime" pitchFamily="2" charset="0"/>
              </a:rPr>
              <a:t>caùc</a:t>
            </a:r>
            <a:r>
              <a:rPr lang="en-US" sz="2400" dirty="0">
                <a:solidFill>
                  <a:srgbClr val="000066"/>
                </a:solidFill>
                <a:latin typeface="VN-NTime" pitchFamily="2" charset="0"/>
              </a:rPr>
              <a:t> </a:t>
            </a:r>
            <a:r>
              <a:rPr lang="en-US" sz="2400" dirty="0" err="1">
                <a:solidFill>
                  <a:srgbClr val="000066"/>
                </a:solidFill>
                <a:latin typeface="VN-NTime" pitchFamily="2" charset="0"/>
              </a:rPr>
              <a:t>moái</a:t>
            </a:r>
            <a:r>
              <a:rPr lang="en-US" sz="2400" dirty="0">
                <a:solidFill>
                  <a:srgbClr val="000066"/>
                </a:solidFill>
                <a:latin typeface="VN-NTime" pitchFamily="2" charset="0"/>
              </a:rPr>
              <a:t> </a:t>
            </a:r>
            <a:r>
              <a:rPr lang="en-US" sz="2400" dirty="0" err="1">
                <a:solidFill>
                  <a:srgbClr val="000066"/>
                </a:solidFill>
                <a:latin typeface="VN-NTime" pitchFamily="2" charset="0"/>
              </a:rPr>
              <a:t>quan</a:t>
            </a:r>
            <a:r>
              <a:rPr lang="en-US" sz="2400" dirty="0">
                <a:solidFill>
                  <a:srgbClr val="000066"/>
                </a:solidFill>
                <a:latin typeface="VN-NTime" pitchFamily="2" charset="0"/>
              </a:rPr>
              <a:t> </a:t>
            </a:r>
            <a:r>
              <a:rPr lang="en-US" sz="2400" dirty="0" err="1">
                <a:solidFill>
                  <a:srgbClr val="000066"/>
                </a:solidFill>
                <a:latin typeface="VN-NTime" pitchFamily="2" charset="0"/>
              </a:rPr>
              <a:t>heä</a:t>
            </a:r>
            <a:r>
              <a:rPr lang="en-US" sz="2400" dirty="0">
                <a:solidFill>
                  <a:srgbClr val="000066"/>
                </a:solidFill>
                <a:latin typeface="VN-NTime" pitchFamily="2" charset="0"/>
              </a:rPr>
              <a:t> </a:t>
            </a:r>
            <a:r>
              <a:rPr lang="en-US" sz="2400" dirty="0" err="1">
                <a:solidFill>
                  <a:srgbClr val="000066"/>
                </a:solidFill>
                <a:latin typeface="VN-NTime" pitchFamily="2" charset="0"/>
              </a:rPr>
              <a:t>kinh</a:t>
            </a:r>
            <a:r>
              <a:rPr lang="en-US" sz="2400" dirty="0">
                <a:solidFill>
                  <a:srgbClr val="000066"/>
                </a:solidFill>
                <a:latin typeface="VN-NTime" pitchFamily="2" charset="0"/>
              </a:rPr>
              <a:t> </a:t>
            </a:r>
            <a:r>
              <a:rPr lang="en-US" sz="2400" dirty="0" err="1">
                <a:solidFill>
                  <a:srgbClr val="000066"/>
                </a:solidFill>
                <a:latin typeface="VN-NTime" pitchFamily="2" charset="0"/>
              </a:rPr>
              <a:t>teá</a:t>
            </a:r>
            <a:r>
              <a:rPr lang="en-US" sz="2400" dirty="0">
                <a:solidFill>
                  <a:srgbClr val="000066"/>
                </a:solidFill>
                <a:latin typeface="VN-NTime" pitchFamily="2" charset="0"/>
              </a:rPr>
              <a:t>) </a:t>
            </a:r>
            <a:r>
              <a:rPr lang="en-US" sz="2400" b="1" dirty="0" err="1">
                <a:solidFill>
                  <a:srgbClr val="000066"/>
                </a:solidFill>
                <a:latin typeface="VN-NTime" pitchFamily="2" charset="0"/>
              </a:rPr>
              <a:t>maø</a:t>
            </a:r>
            <a:r>
              <a:rPr lang="en-US" sz="2400" b="1" dirty="0">
                <a:solidFill>
                  <a:srgbClr val="000066"/>
                </a:solidFill>
                <a:latin typeface="VN-NTime" pitchFamily="2" charset="0"/>
              </a:rPr>
              <a:t> </a:t>
            </a:r>
            <a:r>
              <a:rPr lang="en-US" sz="2400" b="1" dirty="0" err="1">
                <a:solidFill>
                  <a:srgbClr val="000066"/>
                </a:solidFill>
                <a:latin typeface="VN-NTime" pitchFamily="2" charset="0"/>
              </a:rPr>
              <a:t>nhöõng</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töôûng</a:t>
            </a:r>
            <a:r>
              <a:rPr lang="en-US" sz="2400" b="1" dirty="0">
                <a:solidFill>
                  <a:srgbClr val="000066"/>
                </a:solidFill>
                <a:latin typeface="VN-NTime" pitchFamily="2" charset="0"/>
              </a:rPr>
              <a:t>, </a:t>
            </a:r>
            <a:r>
              <a:rPr lang="en-US" sz="2400" b="1" dirty="0" err="1">
                <a:solidFill>
                  <a:srgbClr val="000066"/>
                </a:solidFill>
                <a:latin typeface="VN-NTime" pitchFamily="2" charset="0"/>
              </a:rPr>
              <a:t>tình</a:t>
            </a:r>
            <a:r>
              <a:rPr lang="en-US" sz="2400" b="1" dirty="0">
                <a:solidFill>
                  <a:srgbClr val="000066"/>
                </a:solidFill>
                <a:latin typeface="VN-NTime" pitchFamily="2" charset="0"/>
              </a:rPr>
              <a:t> </a:t>
            </a:r>
            <a:r>
              <a:rPr lang="en-US" sz="2400" b="1" dirty="0" err="1">
                <a:solidFill>
                  <a:srgbClr val="000066"/>
                </a:solidFill>
                <a:latin typeface="VN-NTime" pitchFamily="2" charset="0"/>
              </a:rPr>
              <a:t>caûm</a:t>
            </a:r>
            <a:r>
              <a:rPr lang="en-US" sz="2400" b="1" dirty="0">
                <a:solidFill>
                  <a:srgbClr val="000066"/>
                </a:solidFill>
                <a:latin typeface="VN-NTime" pitchFamily="2" charset="0"/>
              </a:rPr>
              <a:t>… </a:t>
            </a:r>
            <a:r>
              <a:rPr lang="en-US" sz="2400" b="1" dirty="0" err="1">
                <a:solidFill>
                  <a:srgbClr val="000066"/>
                </a:solidFill>
                <a:latin typeface="VN-NTime" pitchFamily="2" charset="0"/>
              </a:rPr>
              <a:t>naûy</a:t>
            </a:r>
            <a:r>
              <a:rPr lang="en-US" sz="2400" b="1" dirty="0">
                <a:solidFill>
                  <a:srgbClr val="000066"/>
                </a:solidFill>
                <a:latin typeface="VN-NTime" pitchFamily="2" charset="0"/>
              </a:rPr>
              <a:t> </a:t>
            </a:r>
            <a:r>
              <a:rPr lang="en-US" sz="2400" b="1" dirty="0" err="1">
                <a:solidFill>
                  <a:srgbClr val="000066"/>
                </a:solidFill>
                <a:latin typeface="VN-NTime" pitchFamily="2" charset="0"/>
              </a:rPr>
              <a:t>sinh</a:t>
            </a:r>
            <a:r>
              <a:rPr lang="en-US" sz="2400" b="1" dirty="0">
                <a:solidFill>
                  <a:srgbClr val="000066"/>
                </a:solidFill>
                <a:latin typeface="VN-NTime" pitchFamily="2" charset="0"/>
              </a:rPr>
              <a:t>; </a:t>
            </a:r>
          </a:p>
          <a:p>
            <a:pPr marL="800100" lvl="1" indent="-342900">
              <a:spcBef>
                <a:spcPts val="400"/>
              </a:spcBef>
              <a:spcAft>
                <a:spcPts val="0"/>
              </a:spcAft>
              <a:buFont typeface="Arial" panose="020B0604020202020204" pitchFamily="34" charset="0"/>
              <a:buChar char="•"/>
            </a:pPr>
            <a:r>
              <a:rPr lang="en-US" sz="2400" b="1" dirty="0" err="1">
                <a:solidFill>
                  <a:srgbClr val="000066"/>
                </a:solidFill>
                <a:latin typeface="VN-NTime" pitchFamily="2" charset="0"/>
              </a:rPr>
              <a:t>Vai</a:t>
            </a:r>
            <a:r>
              <a:rPr lang="en-US" sz="2400" b="1" dirty="0">
                <a:solidFill>
                  <a:srgbClr val="000066"/>
                </a:solidFill>
                <a:latin typeface="VN-NTime" pitchFamily="2" charset="0"/>
              </a:rPr>
              <a:t> </a:t>
            </a:r>
            <a:r>
              <a:rPr lang="en-US" sz="2400" b="1" dirty="0" err="1">
                <a:solidFill>
                  <a:srgbClr val="000066"/>
                </a:solidFill>
                <a:latin typeface="VN-NTime" pitchFamily="2" charset="0"/>
              </a:rPr>
              <a:t>troø</a:t>
            </a:r>
            <a:r>
              <a:rPr lang="en-US" sz="2400" b="1" dirty="0">
                <a:solidFill>
                  <a:srgbClr val="000066"/>
                </a:solidFill>
                <a:latin typeface="VN-NTime" pitchFamily="2" charset="0"/>
              </a:rPr>
              <a:t> </a:t>
            </a:r>
            <a:r>
              <a:rPr lang="en-US" sz="2400" b="1" dirty="0" err="1">
                <a:solidFill>
                  <a:srgbClr val="000066"/>
                </a:solidFill>
                <a:latin typeface="VN-NTime" pitchFamily="2" charset="0"/>
              </a:rPr>
              <a:t>lòch</a:t>
            </a:r>
            <a:r>
              <a:rPr lang="en-US" sz="2400" b="1" dirty="0">
                <a:solidFill>
                  <a:srgbClr val="000066"/>
                </a:solidFill>
                <a:latin typeface="VN-NTime" pitchFamily="2" charset="0"/>
              </a:rPr>
              <a:t> </a:t>
            </a:r>
            <a:r>
              <a:rPr lang="en-US" sz="2400" b="1" dirty="0" err="1">
                <a:solidFill>
                  <a:srgbClr val="000066"/>
                </a:solidFill>
                <a:latin typeface="VN-NTime" pitchFamily="2" charset="0"/>
              </a:rPr>
              <a:t>söû</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giai</a:t>
            </a:r>
            <a:r>
              <a:rPr lang="en-US" sz="2400" b="1" dirty="0">
                <a:solidFill>
                  <a:srgbClr val="000066"/>
                </a:solidFill>
                <a:latin typeface="VN-NTime" pitchFamily="2" charset="0"/>
              </a:rPr>
              <a:t> </a:t>
            </a:r>
            <a:r>
              <a:rPr lang="en-US" sz="2400" b="1" dirty="0" err="1">
                <a:solidFill>
                  <a:srgbClr val="000066"/>
                </a:solidFill>
                <a:latin typeface="VN-NTime" pitchFamily="2" charset="0"/>
              </a:rPr>
              <a:t>caáp</a:t>
            </a:r>
            <a:r>
              <a:rPr lang="en-US" sz="2400" b="1" dirty="0">
                <a:solidFill>
                  <a:srgbClr val="000066"/>
                </a:solidFill>
                <a:latin typeface="VN-NTime" pitchFamily="2" charset="0"/>
              </a:rPr>
              <a:t> </a:t>
            </a:r>
            <a:r>
              <a:rPr lang="en-US" sz="2400" b="1" dirty="0" err="1">
                <a:solidFill>
                  <a:srgbClr val="000066"/>
                </a:solidFill>
                <a:latin typeface="VN-NTime" pitchFamily="2" charset="0"/>
              </a:rPr>
              <a:t>mang</a:t>
            </a:r>
            <a:r>
              <a:rPr lang="en-US" sz="2400" b="1" dirty="0">
                <a:solidFill>
                  <a:srgbClr val="000066"/>
                </a:solidFill>
                <a:latin typeface="VN-NTime" pitchFamily="2" charset="0"/>
              </a:rPr>
              <a:t> </a:t>
            </a:r>
            <a:r>
              <a:rPr lang="en-US" sz="2400" b="1" dirty="0" err="1">
                <a:solidFill>
                  <a:srgbClr val="000066"/>
                </a:solidFill>
                <a:latin typeface="VN-NTime" pitchFamily="2" charset="0"/>
              </a:rPr>
              <a:t>ngoïn</a:t>
            </a:r>
            <a:r>
              <a:rPr lang="en-US" sz="2400" b="1" dirty="0">
                <a:solidFill>
                  <a:srgbClr val="000066"/>
                </a:solidFill>
                <a:latin typeface="VN-NTime" pitchFamily="2" charset="0"/>
              </a:rPr>
              <a:t> </a:t>
            </a:r>
            <a:r>
              <a:rPr lang="en-US" sz="2400" b="1" dirty="0" err="1">
                <a:solidFill>
                  <a:srgbClr val="000066"/>
                </a:solidFill>
                <a:latin typeface="VN-NTime" pitchFamily="2" charset="0"/>
              </a:rPr>
              <a:t>côø</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töôûng</a:t>
            </a:r>
            <a:r>
              <a:rPr lang="en-US" sz="2400" b="1" dirty="0">
                <a:solidFill>
                  <a:srgbClr val="000066"/>
                </a:solidFill>
                <a:latin typeface="VN-NTime" pitchFamily="2" charset="0"/>
              </a:rPr>
              <a:t>, </a:t>
            </a:r>
            <a:r>
              <a:rPr lang="en-US" sz="2400" b="1" dirty="0" err="1">
                <a:solidFill>
                  <a:srgbClr val="000066"/>
                </a:solidFill>
                <a:latin typeface="VN-NTime" pitchFamily="2" charset="0"/>
              </a:rPr>
              <a:t>tình</a:t>
            </a:r>
            <a:r>
              <a:rPr lang="en-US" sz="2400" b="1" dirty="0">
                <a:solidFill>
                  <a:srgbClr val="000066"/>
                </a:solidFill>
                <a:latin typeface="VN-NTime" pitchFamily="2" charset="0"/>
              </a:rPr>
              <a:t> </a:t>
            </a:r>
            <a:r>
              <a:rPr lang="en-US" sz="2400" b="1" dirty="0" err="1">
                <a:solidFill>
                  <a:srgbClr val="000066"/>
                </a:solidFill>
                <a:latin typeface="VN-NTime" pitchFamily="2" charset="0"/>
              </a:rPr>
              <a:t>caûm</a:t>
            </a:r>
            <a:r>
              <a:rPr lang="en-US" sz="2400" b="1" dirty="0">
                <a:solidFill>
                  <a:srgbClr val="000066"/>
                </a:solidFill>
                <a:latin typeface="VN-NTime" pitchFamily="2" charset="0"/>
              </a:rPr>
              <a:t>…; </a:t>
            </a:r>
          </a:p>
          <a:p>
            <a:pPr marL="800100" lvl="1" indent="-342900">
              <a:spcBef>
                <a:spcPts val="400"/>
              </a:spcBef>
              <a:spcAft>
                <a:spcPts val="0"/>
              </a:spcAft>
              <a:buFont typeface="Arial" panose="020B0604020202020204" pitchFamily="34" charset="0"/>
              <a:buChar char="•"/>
            </a:pPr>
            <a:r>
              <a:rPr lang="en-US" sz="2400" b="1" dirty="0" err="1">
                <a:solidFill>
                  <a:srgbClr val="000066"/>
                </a:solidFill>
                <a:latin typeface="VN-NTime" pitchFamily="2" charset="0"/>
              </a:rPr>
              <a:t>Möùc</a:t>
            </a:r>
            <a:r>
              <a:rPr lang="en-US" sz="2400" b="1" dirty="0">
                <a:solidFill>
                  <a:srgbClr val="000066"/>
                </a:solidFill>
                <a:latin typeface="VN-NTime" pitchFamily="2" charset="0"/>
              </a:rPr>
              <a:t> </a:t>
            </a:r>
            <a:r>
              <a:rPr lang="en-US" sz="2400" b="1" dirty="0" err="1">
                <a:solidFill>
                  <a:srgbClr val="000066"/>
                </a:solidFill>
                <a:latin typeface="VN-NTime" pitchFamily="2" charset="0"/>
              </a:rPr>
              <a:t>ñoä</a:t>
            </a:r>
            <a:r>
              <a:rPr lang="en-US" sz="2400" b="1" dirty="0">
                <a:solidFill>
                  <a:srgbClr val="000066"/>
                </a:solidFill>
                <a:latin typeface="VN-NTime" pitchFamily="2" charset="0"/>
              </a:rPr>
              <a:t> </a:t>
            </a:r>
            <a:r>
              <a:rPr lang="en-US" sz="2400" b="1" dirty="0" err="1">
                <a:solidFill>
                  <a:srgbClr val="000066"/>
                </a:solidFill>
                <a:latin typeface="VN-NTime" pitchFamily="2" charset="0"/>
              </a:rPr>
              <a:t>xaâm</a:t>
            </a:r>
            <a:r>
              <a:rPr lang="en-US" sz="2400" b="1" dirty="0">
                <a:solidFill>
                  <a:srgbClr val="000066"/>
                </a:solidFill>
                <a:latin typeface="VN-NTime" pitchFamily="2" charset="0"/>
              </a:rPr>
              <a:t> </a:t>
            </a:r>
            <a:r>
              <a:rPr lang="en-US" sz="2400" b="1" dirty="0" err="1">
                <a:solidFill>
                  <a:srgbClr val="000066"/>
                </a:solidFill>
                <a:latin typeface="VN-NTime" pitchFamily="2" charset="0"/>
              </a:rPr>
              <a:t>nhaäp</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tö</a:t>
            </a:r>
            <a:r>
              <a:rPr lang="en-US" sz="2400" b="1" dirty="0">
                <a:solidFill>
                  <a:srgbClr val="000066"/>
                </a:solidFill>
                <a:latin typeface="VN-NTime" pitchFamily="2" charset="0"/>
              </a:rPr>
              <a:t> </a:t>
            </a:r>
            <a:r>
              <a:rPr lang="en-US" sz="2400" b="1" dirty="0" err="1">
                <a:solidFill>
                  <a:srgbClr val="000066"/>
                </a:solidFill>
                <a:latin typeface="VN-NTime" pitchFamily="2" charset="0"/>
              </a:rPr>
              <a:t>töôûng</a:t>
            </a:r>
            <a:r>
              <a:rPr lang="en-US" sz="2400" b="1" dirty="0">
                <a:solidFill>
                  <a:srgbClr val="000066"/>
                </a:solidFill>
                <a:latin typeface="VN-NTime" pitchFamily="2" charset="0"/>
              </a:rPr>
              <a:t>, </a:t>
            </a:r>
            <a:r>
              <a:rPr lang="en-US" sz="2400" b="1" dirty="0" err="1">
                <a:solidFill>
                  <a:srgbClr val="000066"/>
                </a:solidFill>
                <a:latin typeface="VN-NTime" pitchFamily="2" charset="0"/>
              </a:rPr>
              <a:t>tình</a:t>
            </a:r>
            <a:r>
              <a:rPr lang="en-US" sz="2400" b="1" dirty="0">
                <a:solidFill>
                  <a:srgbClr val="000066"/>
                </a:solidFill>
                <a:latin typeface="VN-NTime" pitchFamily="2" charset="0"/>
              </a:rPr>
              <a:t> </a:t>
            </a:r>
            <a:r>
              <a:rPr lang="en-US" sz="2400" b="1" dirty="0" err="1">
                <a:solidFill>
                  <a:srgbClr val="000066"/>
                </a:solidFill>
                <a:latin typeface="VN-NTime" pitchFamily="2" charset="0"/>
              </a:rPr>
              <a:t>caûm</a:t>
            </a:r>
            <a:r>
              <a:rPr lang="en-US" sz="2400" b="1" dirty="0">
                <a:solidFill>
                  <a:srgbClr val="000066"/>
                </a:solidFill>
                <a:latin typeface="VN-NTime" pitchFamily="2" charset="0"/>
              </a:rPr>
              <a:t>… </a:t>
            </a:r>
            <a:r>
              <a:rPr lang="en-US" sz="2400" b="1" dirty="0" err="1">
                <a:solidFill>
                  <a:srgbClr val="000066"/>
                </a:solidFill>
                <a:latin typeface="VN-NTime" pitchFamily="2" charset="0"/>
              </a:rPr>
              <a:t>vaøo</a:t>
            </a:r>
            <a:r>
              <a:rPr lang="en-US" sz="2400" b="1" dirty="0">
                <a:solidFill>
                  <a:srgbClr val="000066"/>
                </a:solidFill>
                <a:latin typeface="VN-NTime" pitchFamily="2" charset="0"/>
              </a:rPr>
              <a:t> </a:t>
            </a:r>
            <a:r>
              <a:rPr lang="en-US" sz="2400" b="1" dirty="0" err="1">
                <a:solidFill>
                  <a:srgbClr val="000066"/>
                </a:solidFill>
                <a:latin typeface="VN-NTime" pitchFamily="2" charset="0"/>
              </a:rPr>
              <a:t>quaàn</a:t>
            </a:r>
            <a:r>
              <a:rPr lang="en-US" sz="2400" b="1" dirty="0">
                <a:solidFill>
                  <a:srgbClr val="000066"/>
                </a:solidFill>
                <a:latin typeface="VN-NTime" pitchFamily="2" charset="0"/>
              </a:rPr>
              <a:t> </a:t>
            </a:r>
            <a:r>
              <a:rPr lang="en-US" sz="2400" b="1" dirty="0" err="1">
                <a:solidFill>
                  <a:srgbClr val="000066"/>
                </a:solidFill>
                <a:latin typeface="VN-NTime" pitchFamily="2" charset="0"/>
              </a:rPr>
              <a:t>chuùng</a:t>
            </a:r>
            <a:r>
              <a:rPr lang="en-US" sz="2400" b="1" dirty="0">
                <a:solidFill>
                  <a:srgbClr val="000066"/>
                </a:solidFill>
                <a:latin typeface="VN-NTime" pitchFamily="2" charset="0"/>
              </a:rPr>
              <a:t>, </a:t>
            </a:r>
            <a:r>
              <a:rPr lang="en-US" sz="2400" b="1" dirty="0" err="1">
                <a:solidFill>
                  <a:srgbClr val="000066"/>
                </a:solidFill>
                <a:latin typeface="VN-NTime" pitchFamily="2" charset="0"/>
              </a:rPr>
              <a:t>möùc</a:t>
            </a:r>
            <a:r>
              <a:rPr lang="en-US" sz="2400" b="1" dirty="0">
                <a:solidFill>
                  <a:srgbClr val="000066"/>
                </a:solidFill>
                <a:latin typeface="VN-NTime" pitchFamily="2" charset="0"/>
              </a:rPr>
              <a:t> </a:t>
            </a:r>
            <a:r>
              <a:rPr lang="en-US" sz="2400" b="1" dirty="0" err="1">
                <a:solidFill>
                  <a:srgbClr val="000066"/>
                </a:solidFill>
                <a:latin typeface="VN-NTime" pitchFamily="2" charset="0"/>
              </a:rPr>
              <a:t>ñoä</a:t>
            </a:r>
            <a:r>
              <a:rPr lang="en-US" sz="2400" b="1" dirty="0">
                <a:solidFill>
                  <a:srgbClr val="000066"/>
                </a:solidFill>
                <a:latin typeface="VN-NTime" pitchFamily="2" charset="0"/>
              </a:rPr>
              <a:t> </a:t>
            </a:r>
            <a:r>
              <a:rPr lang="en-US" sz="2400" b="1" dirty="0" err="1">
                <a:solidFill>
                  <a:srgbClr val="000066"/>
                </a:solidFill>
                <a:latin typeface="VN-NTime" pitchFamily="2" charset="0"/>
              </a:rPr>
              <a:t>vaät</a:t>
            </a:r>
            <a:r>
              <a:rPr lang="en-US" sz="2400" b="1" dirty="0">
                <a:solidFill>
                  <a:srgbClr val="000066"/>
                </a:solidFill>
                <a:latin typeface="VN-NTime" pitchFamily="2" charset="0"/>
              </a:rPr>
              <a:t> </a:t>
            </a:r>
            <a:r>
              <a:rPr lang="en-US" sz="2400" b="1" dirty="0" err="1">
                <a:solidFill>
                  <a:srgbClr val="000066"/>
                </a:solidFill>
                <a:latin typeface="VN-NTime" pitchFamily="2" charset="0"/>
              </a:rPr>
              <a:t>chaát</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tri </a:t>
            </a:r>
            <a:r>
              <a:rPr lang="en-US" sz="2400" b="1" dirty="0" err="1">
                <a:solidFill>
                  <a:srgbClr val="000066"/>
                </a:solidFill>
                <a:latin typeface="VN-NTime" pitchFamily="2" charset="0"/>
              </a:rPr>
              <a:t>thöùc</a:t>
            </a:r>
            <a:r>
              <a:rPr lang="en-US" sz="2400" b="1" dirty="0">
                <a:solidFill>
                  <a:srgbClr val="000066"/>
                </a:solidFill>
                <a:latin typeface="VN-NTime" pitchFamily="2" charset="0"/>
              </a:rPr>
              <a:t>… </a:t>
            </a:r>
          </a:p>
        </p:txBody>
      </p:sp>
      <p:sp>
        <p:nvSpPr>
          <p:cNvPr id="9" name="Rounded Rectangle 8"/>
          <p:cNvSpPr/>
          <p:nvPr/>
        </p:nvSpPr>
        <p:spPr bwMode="auto">
          <a:xfrm>
            <a:off x="84137" y="5410200"/>
            <a:ext cx="9753600" cy="1295400"/>
          </a:xfrm>
          <a:prstGeom prst="roundRect">
            <a:avLst>
              <a:gd name="adj" fmla="val 637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lvl="1" indent="-342900">
              <a:spcBef>
                <a:spcPts val="0"/>
              </a:spcBef>
              <a:spcAft>
                <a:spcPts val="600"/>
              </a:spcAft>
              <a:buFont typeface="Wingdings" panose="05000000000000000000" pitchFamily="2" charset="2"/>
              <a:buChar char="§"/>
            </a:pPr>
            <a:r>
              <a:rPr lang="en-US" altLang="ja-JP" sz="2400" b="1" dirty="0" err="1">
                <a:solidFill>
                  <a:srgbClr val="000000"/>
                </a:solidFill>
                <a:latin typeface="VN-NTime" pitchFamily="2" charset="0"/>
              </a:rPr>
              <a:t>Khi</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xaâm</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nhaäp</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vaøo</a:t>
            </a:r>
            <a:r>
              <a:rPr lang="en-US" altLang="ja-JP" sz="2400" b="1" dirty="0">
                <a:solidFill>
                  <a:srgbClr val="000000"/>
                </a:solidFill>
                <a:latin typeface="VN-NTime" pitchFamily="2" charset="0"/>
              </a:rPr>
              <a:t> TTXH (</a:t>
            </a:r>
            <a:r>
              <a:rPr lang="en-US" altLang="ja-JP" sz="2400" b="1" dirty="0" err="1">
                <a:solidFill>
                  <a:srgbClr val="000000"/>
                </a:solidFill>
                <a:latin typeface="VN-NTime" pitchFamily="2" charset="0"/>
              </a:rPr>
              <a:t>thöïc</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tieãn</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caùc</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yeáu</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toá</a:t>
            </a:r>
            <a:r>
              <a:rPr lang="ja-JP" altLang="en-US" sz="2400" b="1" dirty="0">
                <a:solidFill>
                  <a:srgbClr val="000000"/>
                </a:solidFill>
                <a:latin typeface="VN-NTime" pitchFamily="2" charset="0"/>
              </a:rPr>
              <a:t> </a:t>
            </a:r>
            <a:r>
              <a:rPr lang="en-US" altLang="ja-JP" sz="2400" b="1" dirty="0" err="1">
                <a:solidFill>
                  <a:srgbClr val="000000"/>
                </a:solidFill>
                <a:latin typeface="VN-NTime" pitchFamily="2" charset="0"/>
              </a:rPr>
              <a:t>cuûa</a:t>
            </a:r>
            <a:r>
              <a:rPr lang="en-US" altLang="ja-JP" sz="2400" b="1" dirty="0">
                <a:solidFill>
                  <a:srgbClr val="000000"/>
                </a:solidFill>
                <a:latin typeface="VN-NTime" pitchFamily="2" charset="0"/>
              </a:rPr>
              <a:t> YTXH</a:t>
            </a:r>
            <a:r>
              <a:rPr lang="ja-JP" altLang="en-US" sz="2400" b="1" dirty="0">
                <a:solidFill>
                  <a:srgbClr val="000000"/>
                </a:solidFill>
                <a:latin typeface="VN-NTime" pitchFamily="2" charset="0"/>
              </a:rPr>
              <a:t> </a:t>
            </a:r>
            <a:r>
              <a:rPr lang="en-US" altLang="ja-JP" sz="2400" b="1" dirty="0" err="1">
                <a:solidFill>
                  <a:srgbClr val="000000"/>
                </a:solidFill>
                <a:latin typeface="VN-NTime" pitchFamily="2" charset="0"/>
              </a:rPr>
              <a:t>mang</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tính</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tieán</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boä</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caùch</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mạng</a:t>
            </a:r>
            <a:r>
              <a:rPr lang="en-US" altLang="ja-JP" sz="2400" b="1" dirty="0">
                <a:solidFill>
                  <a:srgbClr val="000000"/>
                </a:solidFill>
                <a:latin typeface="VN-NTime" pitchFamily="2" charset="0"/>
              </a:rPr>
              <a:t> </a:t>
            </a:r>
            <a:r>
              <a:rPr lang="en-US" altLang="ja-JP" sz="2400" dirty="0">
                <a:solidFill>
                  <a:srgbClr val="000000"/>
                </a:solidFill>
                <a:latin typeface="VN-NTime" pitchFamily="2" charset="0"/>
              </a:rPr>
              <a:t>(</a:t>
            </a:r>
            <a:r>
              <a:rPr lang="en-US" altLang="ja-JP" sz="2400" dirty="0" err="1">
                <a:solidFill>
                  <a:srgbClr val="000000"/>
                </a:solidFill>
                <a:latin typeface="VN-NTime" pitchFamily="2" charset="0"/>
              </a:rPr>
              <a:t>khoa</a:t>
            </a:r>
            <a:r>
              <a:rPr lang="en-US" altLang="ja-JP" sz="2400" dirty="0">
                <a:solidFill>
                  <a:srgbClr val="000000"/>
                </a:solidFill>
                <a:latin typeface="VN-NTime" pitchFamily="2" charset="0"/>
              </a:rPr>
              <a:t> </a:t>
            </a:r>
            <a:r>
              <a:rPr lang="en-US" altLang="ja-JP" sz="2400" dirty="0" err="1">
                <a:solidFill>
                  <a:srgbClr val="000000"/>
                </a:solidFill>
                <a:latin typeface="VN-NTime" pitchFamily="2" charset="0"/>
              </a:rPr>
              <a:t>hoïc</a:t>
            </a:r>
            <a:r>
              <a:rPr lang="en-US" altLang="ja-JP" sz="2400" dirty="0">
                <a:solidFill>
                  <a:srgbClr val="800000"/>
                </a:solidFill>
                <a:latin typeface="VN-NTime" pitchFamily="2" charset="0"/>
              </a:rPr>
              <a:t>)</a:t>
            </a:r>
            <a:r>
              <a:rPr lang="ja-JP" altLang="en-US" sz="2400" dirty="0">
                <a:solidFill>
                  <a:srgbClr val="800000"/>
                </a:solidFill>
                <a:latin typeface="VN-NTime" pitchFamily="2" charset="0"/>
              </a:rPr>
              <a:t> </a:t>
            </a:r>
            <a:r>
              <a:rPr lang="en-US" altLang="ja-JP" sz="2400" b="1" dirty="0" err="1">
                <a:solidFill>
                  <a:srgbClr val="800000"/>
                </a:solidFill>
                <a:latin typeface="VN-NTime" pitchFamily="2" charset="0"/>
              </a:rPr>
              <a:t>seõ</a:t>
            </a:r>
            <a:r>
              <a:rPr lang="ja-JP" altLang="en-US" sz="2400" b="1" dirty="0">
                <a:solidFill>
                  <a:srgbClr val="800000"/>
                </a:solidFill>
                <a:latin typeface="VN-NTime" pitchFamily="2" charset="0"/>
              </a:rPr>
              <a:t> </a:t>
            </a:r>
            <a:r>
              <a:rPr lang="en-US" altLang="ja-JP" sz="2400" b="1" dirty="0" err="1">
                <a:solidFill>
                  <a:srgbClr val="800000"/>
                </a:solidFill>
                <a:latin typeface="VN-NTime" pitchFamily="2" charset="0"/>
              </a:rPr>
              <a:t>thuùc</a:t>
            </a:r>
            <a:r>
              <a:rPr lang="en-US" altLang="ja-JP" sz="2400" b="1" dirty="0">
                <a:solidFill>
                  <a:srgbClr val="800000"/>
                </a:solidFill>
                <a:latin typeface="VN-NTime" pitchFamily="2" charset="0"/>
              </a:rPr>
              <a:t> </a:t>
            </a:r>
            <a:r>
              <a:rPr lang="en-US" altLang="ja-JP" sz="2400" b="1" dirty="0" err="1">
                <a:solidFill>
                  <a:srgbClr val="800000"/>
                </a:solidFill>
                <a:latin typeface="VN-NTime" pitchFamily="2" charset="0"/>
              </a:rPr>
              <a:t>ñaåy</a:t>
            </a:r>
            <a:r>
              <a:rPr lang="en-US" altLang="ja-JP" sz="2400" b="1" dirty="0">
                <a:solidFill>
                  <a:srgbClr val="800000"/>
                </a:solidFill>
                <a:latin typeface="VN-NTime" pitchFamily="2" charset="0"/>
              </a:rPr>
              <a:t> </a:t>
            </a:r>
            <a:r>
              <a:rPr lang="en-US" altLang="ja-JP" sz="2400" b="1" dirty="0" err="1">
                <a:solidFill>
                  <a:srgbClr val="800000"/>
                </a:solidFill>
                <a:latin typeface="VN-NTime" pitchFamily="2" charset="0"/>
              </a:rPr>
              <a:t>söï</a:t>
            </a:r>
            <a:r>
              <a:rPr lang="ja-JP" altLang="en-US" sz="2400" b="1" dirty="0">
                <a:solidFill>
                  <a:srgbClr val="800000"/>
                </a:solidFill>
                <a:latin typeface="VN-NTime" pitchFamily="2" charset="0"/>
              </a:rPr>
              <a:t> </a:t>
            </a:r>
            <a:r>
              <a:rPr lang="en-US" altLang="ja-JP" sz="2400" b="1" dirty="0" err="1">
                <a:solidFill>
                  <a:srgbClr val="800000"/>
                </a:solidFill>
                <a:latin typeface="VN-NTime" pitchFamily="2" charset="0"/>
              </a:rPr>
              <a:t>phaùt</a:t>
            </a:r>
            <a:r>
              <a:rPr lang="en-US" altLang="ja-JP" sz="2400" b="1" dirty="0">
                <a:solidFill>
                  <a:srgbClr val="800000"/>
                </a:solidFill>
                <a:latin typeface="VN-NTime" pitchFamily="2" charset="0"/>
              </a:rPr>
              <a:t> </a:t>
            </a:r>
            <a:r>
              <a:rPr lang="en-US" altLang="ja-JP" sz="2400" b="1" dirty="0" err="1">
                <a:solidFill>
                  <a:srgbClr val="800000"/>
                </a:solidFill>
                <a:latin typeface="VN-NTime" pitchFamily="2" charset="0"/>
              </a:rPr>
              <a:t>trieån</a:t>
            </a:r>
            <a:r>
              <a:rPr lang="en-US" altLang="ja-JP" sz="2400" b="1" dirty="0">
                <a:solidFill>
                  <a:srgbClr val="800000"/>
                </a:solidFill>
                <a:latin typeface="VN-NTime" pitchFamily="2" charset="0"/>
              </a:rPr>
              <a:t> </a:t>
            </a:r>
            <a:r>
              <a:rPr lang="en-US" altLang="ja-JP" sz="2400" b="1" dirty="0" err="1">
                <a:solidFill>
                  <a:srgbClr val="000000"/>
                </a:solidFill>
                <a:latin typeface="VN-NTime" pitchFamily="2" charset="0"/>
              </a:rPr>
              <a:t>cuûa</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tồn</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tại</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xaõ</a:t>
            </a:r>
            <a:r>
              <a:rPr lang="ja-JP" altLang="en-US" sz="2400" b="1" dirty="0">
                <a:solidFill>
                  <a:srgbClr val="000000"/>
                </a:solidFill>
                <a:latin typeface="VN-NTime" pitchFamily="2" charset="0"/>
              </a:rPr>
              <a:t> </a:t>
            </a:r>
            <a:r>
              <a:rPr lang="en-US" altLang="ja-JP" sz="2400" b="1" dirty="0" err="1">
                <a:solidFill>
                  <a:srgbClr val="000000"/>
                </a:solidFill>
                <a:latin typeface="VN-NTime" pitchFamily="2" charset="0"/>
              </a:rPr>
              <a:t>hoäi</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tieán</a:t>
            </a:r>
            <a:r>
              <a:rPr lang="en-US" altLang="ja-JP" sz="2400" b="1" dirty="0">
                <a:solidFill>
                  <a:srgbClr val="000000"/>
                </a:solidFill>
                <a:latin typeface="VN-NTime" pitchFamily="2" charset="0"/>
              </a:rPr>
              <a:t> </a:t>
            </a:r>
            <a:r>
              <a:rPr lang="en-US" altLang="ja-JP" sz="2400" b="1" dirty="0" err="1">
                <a:solidFill>
                  <a:srgbClr val="000000"/>
                </a:solidFill>
                <a:latin typeface="VN-NTime" pitchFamily="2" charset="0"/>
              </a:rPr>
              <a:t>leân</a:t>
            </a:r>
            <a:r>
              <a:rPr lang="en-US" altLang="ja-JP" sz="2400" b="1" dirty="0">
                <a:solidFill>
                  <a:srgbClr val="000000"/>
                </a:solidFill>
                <a:latin typeface="VN-NTime" pitchFamily="2" charset="0"/>
              </a:rPr>
              <a:t>. </a:t>
            </a:r>
            <a:r>
              <a:rPr lang="en-US" altLang="ja-JP" sz="2400" b="1" dirty="0" err="1">
                <a:solidFill>
                  <a:srgbClr val="800000"/>
                </a:solidFill>
                <a:latin typeface="VN-NTime" pitchFamily="2" charset="0"/>
              </a:rPr>
              <a:t>Vaø</a:t>
            </a:r>
            <a:r>
              <a:rPr lang="en-US" altLang="ja-JP" sz="2400" b="1" dirty="0">
                <a:solidFill>
                  <a:srgbClr val="800000"/>
                </a:solidFill>
                <a:latin typeface="VN-NTime" pitchFamily="2" charset="0"/>
              </a:rPr>
              <a:t> </a:t>
            </a:r>
            <a:r>
              <a:rPr lang="en-US" altLang="ja-JP" sz="2400" b="1" dirty="0" err="1">
                <a:solidFill>
                  <a:srgbClr val="800000"/>
                </a:solidFill>
                <a:latin typeface="VN-NTime" pitchFamily="2" charset="0"/>
              </a:rPr>
              <a:t>ngöôïc</a:t>
            </a:r>
            <a:r>
              <a:rPr lang="en-US" altLang="ja-JP" sz="2400" b="1" dirty="0">
                <a:solidFill>
                  <a:srgbClr val="800000"/>
                </a:solidFill>
                <a:latin typeface="VN-NTime" pitchFamily="2" charset="0"/>
              </a:rPr>
              <a:t> </a:t>
            </a:r>
            <a:r>
              <a:rPr lang="en-US" altLang="ja-JP" sz="2400" b="1" dirty="0" err="1">
                <a:solidFill>
                  <a:srgbClr val="800000"/>
                </a:solidFill>
                <a:latin typeface="VN-NTime" pitchFamily="2" charset="0"/>
              </a:rPr>
              <a:t>laïi</a:t>
            </a:r>
            <a:r>
              <a:rPr lang="en-US" altLang="ja-JP" sz="2400" b="1" dirty="0">
                <a:solidFill>
                  <a:srgbClr val="000000"/>
                </a:solidFill>
                <a:latin typeface="VN-NTime" pitchFamily="2" charset="0"/>
              </a:rPr>
              <a:t>.</a:t>
            </a:r>
          </a:p>
        </p:txBody>
      </p:sp>
      <p:sp>
        <p:nvSpPr>
          <p:cNvPr id="7" name="AutoShape 49"/>
          <p:cNvSpPr>
            <a:spLocks noChangeArrowheads="1"/>
          </p:cNvSpPr>
          <p:nvPr/>
        </p:nvSpPr>
        <p:spPr bwMode="auto">
          <a:xfrm>
            <a:off x="84136" y="490083"/>
            <a:ext cx="8153401" cy="415636"/>
          </a:xfrm>
          <a:prstGeom prst="roundRect">
            <a:avLst>
              <a:gd name="adj" fmla="val 17948"/>
            </a:avLst>
          </a:prstGeom>
          <a:solidFill>
            <a:srgbClr val="000066"/>
          </a:solidFill>
          <a:ln w="28575" algn="ctr">
            <a:solidFill>
              <a:schemeClr val="tx1">
                <a:lumMod val="75000"/>
              </a:schemeClr>
            </a:solid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chemeClr val="accent2">
                    <a:lumMod val="40000"/>
                    <a:lumOff val="60000"/>
                  </a:schemeClr>
                </a:solidFill>
                <a:latin typeface="VN-NTime" pitchFamily="2" charset="0"/>
              </a:rPr>
              <a:t>c) </a:t>
            </a:r>
            <a:r>
              <a:rPr lang="en-US" sz="2400" b="1" dirty="0" err="1">
                <a:solidFill>
                  <a:srgbClr val="FFFFFF"/>
                </a:solidFill>
                <a:latin typeface="VN-NTime" pitchFamily="2" charset="0"/>
              </a:rPr>
              <a:t>Moái</a:t>
            </a:r>
            <a:r>
              <a:rPr lang="en-US" sz="2400" b="1" dirty="0">
                <a:solidFill>
                  <a:srgbClr val="FFFFFF"/>
                </a:solidFill>
                <a:latin typeface="VN-NTime" pitchFamily="2" charset="0"/>
              </a:rPr>
              <a:t> </a:t>
            </a:r>
            <a:r>
              <a:rPr lang="en-US" sz="2400" b="1" dirty="0" err="1">
                <a:solidFill>
                  <a:srgbClr val="FFFFFF"/>
                </a:solidFill>
                <a:latin typeface="VN-NTime" pitchFamily="2" charset="0"/>
              </a:rPr>
              <a:t>quan</a:t>
            </a:r>
            <a:r>
              <a:rPr lang="en-US" sz="2400" b="1" dirty="0">
                <a:solidFill>
                  <a:srgbClr val="FFFFFF"/>
                </a:solidFill>
                <a:latin typeface="VN-NTime" pitchFamily="2" charset="0"/>
              </a:rPr>
              <a:t> </a:t>
            </a:r>
            <a:r>
              <a:rPr lang="en-US" sz="2400" b="1" dirty="0" err="1">
                <a:solidFill>
                  <a:srgbClr val="FFFFFF"/>
                </a:solidFill>
                <a:latin typeface="VN-NTime" pitchFamily="2" charset="0"/>
              </a:rPr>
              <a:t>heä</a:t>
            </a:r>
            <a:r>
              <a:rPr lang="en-US" sz="2400" b="1" dirty="0">
                <a:solidFill>
                  <a:srgbClr val="FFFFFF"/>
                </a:solidFill>
                <a:latin typeface="VN-NTime" pitchFamily="2" charset="0"/>
              </a:rPr>
              <a:t> </a:t>
            </a:r>
            <a:r>
              <a:rPr lang="en-US" sz="2400" b="1" dirty="0" err="1">
                <a:solidFill>
                  <a:srgbClr val="FFFFFF"/>
                </a:solidFill>
                <a:latin typeface="VN-NTime" pitchFamily="2" charset="0"/>
              </a:rPr>
              <a:t>bieän</a:t>
            </a:r>
            <a:r>
              <a:rPr lang="en-US" sz="2400" b="1" dirty="0">
                <a:solidFill>
                  <a:srgbClr val="FFFFFF"/>
                </a:solidFill>
                <a:latin typeface="VN-NTime" pitchFamily="2" charset="0"/>
              </a:rPr>
              <a:t> </a:t>
            </a:r>
            <a:r>
              <a:rPr lang="en-US" sz="2400" b="1" dirty="0" err="1">
                <a:solidFill>
                  <a:srgbClr val="FFFFFF"/>
                </a:solidFill>
                <a:latin typeface="VN-NTime" pitchFamily="2" charset="0"/>
              </a:rPr>
              <a:t>chöùng</a:t>
            </a:r>
            <a:r>
              <a:rPr lang="en-US" sz="2400" b="1" dirty="0">
                <a:solidFill>
                  <a:srgbClr val="FFFFFF"/>
                </a:solidFill>
                <a:latin typeface="VN-NTime" pitchFamily="2" charset="0"/>
              </a:rPr>
              <a:t> </a:t>
            </a:r>
            <a:r>
              <a:rPr lang="en-US" sz="2400" b="1" dirty="0" err="1">
                <a:latin typeface="VN-NTime" pitchFamily="2" charset="0"/>
              </a:rPr>
              <a:t>giöõa</a:t>
            </a:r>
            <a:r>
              <a:rPr lang="en-US" sz="2400" b="1" dirty="0">
                <a:latin typeface="VN-NTime" pitchFamily="2" charset="0"/>
              </a:rPr>
              <a:t> </a:t>
            </a:r>
            <a:r>
              <a:rPr lang="en-US" sz="2400" b="1" dirty="0" err="1">
                <a:latin typeface="VN-NTime" pitchFamily="2" charset="0"/>
              </a:rPr>
              <a:t>toàn</a:t>
            </a:r>
            <a:r>
              <a:rPr lang="en-US" sz="2400" b="1" dirty="0">
                <a:latin typeface="VN-NTime" pitchFamily="2" charset="0"/>
              </a:rPr>
              <a:t> </a:t>
            </a:r>
            <a:r>
              <a:rPr lang="en-US" sz="2400" b="1" dirty="0" err="1">
                <a:latin typeface="VN-NTime" pitchFamily="2" charset="0"/>
              </a:rPr>
              <a:t>taïi</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r>
              <a:rPr lang="en-US" sz="2400" b="1" dirty="0">
                <a:latin typeface="VN-NTime" pitchFamily="2" charset="0"/>
              </a:rPr>
              <a:t> </a:t>
            </a:r>
            <a:r>
              <a:rPr lang="en-US" sz="2400" b="1" dirty="0" err="1">
                <a:latin typeface="VN-NTime" pitchFamily="2" charset="0"/>
              </a:rPr>
              <a:t>vaø</a:t>
            </a:r>
            <a:r>
              <a:rPr lang="en-US" sz="2400" b="1" dirty="0">
                <a:latin typeface="VN-NTime" pitchFamily="2" charset="0"/>
              </a:rPr>
              <a:t> </a:t>
            </a:r>
            <a:r>
              <a:rPr lang="en-US" sz="2400" b="1" dirty="0" err="1">
                <a:latin typeface="VN-NTime" pitchFamily="2" charset="0"/>
              </a:rPr>
              <a:t>yù</a:t>
            </a:r>
            <a:r>
              <a:rPr lang="en-US" sz="2400" b="1" dirty="0">
                <a:latin typeface="VN-NTime" pitchFamily="2" charset="0"/>
              </a:rPr>
              <a:t> </a:t>
            </a:r>
            <a:r>
              <a:rPr lang="en-US" sz="2400" b="1" dirty="0" err="1">
                <a:latin typeface="VN-NTime" pitchFamily="2" charset="0"/>
              </a:rPr>
              <a:t>thöùc</a:t>
            </a:r>
            <a:r>
              <a:rPr lang="en-US" sz="2400" b="1" dirty="0">
                <a:latin typeface="VN-NTime" pitchFamily="2" charset="0"/>
              </a:rPr>
              <a:t> </a:t>
            </a:r>
            <a:r>
              <a:rPr lang="en-US" sz="2400" b="1" dirty="0" err="1">
                <a:latin typeface="VN-NTime" pitchFamily="2" charset="0"/>
              </a:rPr>
              <a:t>xaõ</a:t>
            </a:r>
            <a:r>
              <a:rPr lang="en-US" sz="2400" b="1" dirty="0">
                <a:latin typeface="VN-NTime" pitchFamily="2" charset="0"/>
              </a:rPr>
              <a:t> </a:t>
            </a:r>
            <a:r>
              <a:rPr lang="en-US" sz="2400" b="1" dirty="0" err="1">
                <a:latin typeface="VN-NTime" pitchFamily="2" charset="0"/>
              </a:rPr>
              <a:t>hoäi</a:t>
            </a:r>
            <a:endParaRPr lang="vi-VN" sz="2400" b="1" dirty="0">
              <a:solidFill>
                <a:srgbClr val="800000"/>
              </a:solidFill>
            </a:endParaRPr>
          </a:p>
        </p:txBody>
      </p:sp>
      <p:sp>
        <p:nvSpPr>
          <p:cNvPr id="10"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2. </a:t>
            </a:r>
            <a:r>
              <a:rPr lang="en-US" sz="2400" b="1" dirty="0" err="1">
                <a:latin typeface="+mj-lt"/>
              </a:rPr>
              <a:t>Caùc</a:t>
            </a:r>
            <a:r>
              <a:rPr lang="en-US" sz="2400" b="1" dirty="0">
                <a:latin typeface="+mj-lt"/>
              </a:rPr>
              <a:t> </a:t>
            </a:r>
            <a:r>
              <a:rPr lang="en-US" sz="2400" b="1" dirty="0" err="1">
                <a:latin typeface="+mj-lt"/>
              </a:rPr>
              <a:t>moái</a:t>
            </a:r>
            <a:r>
              <a:rPr lang="en-US" sz="2400" b="1" dirty="0">
                <a:latin typeface="+mj-lt"/>
              </a:rPr>
              <a:t> </a:t>
            </a:r>
            <a:r>
              <a:rPr lang="en-US" sz="2400" b="1" dirty="0" err="1">
                <a:latin typeface="+mj-lt"/>
              </a:rPr>
              <a:t>quan</a:t>
            </a:r>
            <a:r>
              <a:rPr lang="en-US" sz="2400" b="1" dirty="0">
                <a:latin typeface="+mj-lt"/>
              </a:rPr>
              <a:t> </a:t>
            </a:r>
            <a:r>
              <a:rPr lang="en-US" sz="2400" b="1" dirty="0" err="1">
                <a:latin typeface="+mj-lt"/>
              </a:rPr>
              <a:t>heä</a:t>
            </a:r>
            <a:r>
              <a:rPr lang="en-US" sz="2400" b="1" dirty="0">
                <a:latin typeface="+mj-lt"/>
              </a:rPr>
              <a:t> </a:t>
            </a:r>
            <a:r>
              <a:rPr lang="en-US" sz="2400" b="1" dirty="0" err="1">
                <a:latin typeface="+mj-lt"/>
              </a:rPr>
              <a:t>bieän</a:t>
            </a:r>
            <a:r>
              <a:rPr lang="en-US" sz="2400" b="1" dirty="0">
                <a:latin typeface="+mj-lt"/>
              </a:rPr>
              <a:t> </a:t>
            </a:r>
            <a:r>
              <a:rPr lang="en-US" sz="2400" b="1" dirty="0" err="1">
                <a:latin typeface="+mj-lt"/>
              </a:rPr>
              <a:t>chöùng</a:t>
            </a:r>
            <a:r>
              <a:rPr lang="en-US" sz="2400" b="1" dirty="0">
                <a:latin typeface="+mj-lt"/>
              </a:rPr>
              <a:t> </a:t>
            </a:r>
            <a:r>
              <a:rPr lang="en-US" sz="2400" b="1" dirty="0" err="1">
                <a:latin typeface="+mj-lt"/>
              </a:rPr>
              <a:t>trong</a:t>
            </a:r>
            <a:r>
              <a:rPr lang="en-US" sz="2400" b="1" dirty="0">
                <a:latin typeface="+mj-lt"/>
              </a:rPr>
              <a:t> </a:t>
            </a:r>
            <a:r>
              <a:rPr lang="en-US" sz="2400" b="1" dirty="0" err="1">
                <a:latin typeface="+mj-lt"/>
              </a:rPr>
              <a:t>quaù</a:t>
            </a:r>
            <a:r>
              <a:rPr lang="en-US" sz="2400" b="1" dirty="0">
                <a:latin typeface="+mj-lt"/>
              </a:rPr>
              <a:t> </a:t>
            </a:r>
            <a:r>
              <a:rPr lang="en-US" sz="2400" b="1" dirty="0" err="1">
                <a:latin typeface="+mj-lt"/>
              </a:rPr>
              <a:t>trình</a:t>
            </a:r>
            <a:r>
              <a:rPr lang="en-US" sz="2400" b="1" dirty="0">
                <a:latin typeface="+mj-lt"/>
              </a:rPr>
              <a:t> </a:t>
            </a:r>
            <a:r>
              <a:rPr lang="en-US" sz="2400" b="1" dirty="0" err="1">
                <a:latin typeface="+mj-lt"/>
              </a:rPr>
              <a:t>vaän</a:t>
            </a:r>
            <a:r>
              <a:rPr lang="en-US" sz="2400" b="1" dirty="0">
                <a:latin typeface="+mj-lt"/>
              </a:rPr>
              <a:t> </a:t>
            </a:r>
            <a:r>
              <a:rPr lang="en-US" sz="2400" b="1" dirty="0" err="1">
                <a:latin typeface="+mj-lt"/>
              </a:rPr>
              <a:t>ñoäng</a:t>
            </a:r>
            <a:r>
              <a:rPr lang="en-US" sz="2400" b="1" dirty="0">
                <a:latin typeface="+mj-lt"/>
              </a:rPr>
              <a:t>, </a:t>
            </a:r>
            <a:r>
              <a:rPr lang="en-US" sz="2400" b="1" dirty="0" err="1">
                <a:latin typeface="+mj-lt"/>
              </a:rPr>
              <a:t>phaùt</a:t>
            </a:r>
            <a:r>
              <a:rPr lang="en-US" sz="2400" b="1" dirty="0">
                <a:latin typeface="+mj-lt"/>
              </a:rPr>
              <a:t> </a:t>
            </a:r>
            <a:r>
              <a:rPr lang="en-US" sz="2400" b="1" dirty="0" err="1">
                <a:latin typeface="+mj-lt"/>
              </a:rPr>
              <a:t>trieån</a:t>
            </a:r>
            <a:r>
              <a:rPr lang="en-US" sz="2400" b="1" dirty="0">
                <a:latin typeface="+mj-lt"/>
              </a:rPr>
              <a:t> </a:t>
            </a:r>
            <a:r>
              <a:rPr lang="en-US" sz="2400" b="1" dirty="0" err="1">
                <a:latin typeface="+mj-lt"/>
              </a:rPr>
              <a:t>xaõ</a:t>
            </a:r>
            <a:r>
              <a:rPr lang="en-US" sz="2400" b="1" dirty="0">
                <a:latin typeface="+mj-lt"/>
              </a:rPr>
              <a:t> </a:t>
            </a:r>
            <a:r>
              <a:rPr lang="en-US" sz="2400" b="1" dirty="0" err="1">
                <a:latin typeface="+mj-lt"/>
              </a:rPr>
              <a:t>hoäi</a:t>
            </a:r>
            <a:endParaRPr lang="en-US" sz="2400" b="1" dirty="0">
              <a:latin typeface="+mj-lt"/>
            </a:endParaRPr>
          </a:p>
        </p:txBody>
      </p:sp>
    </p:spTree>
    <p:extLst>
      <p:ext uri="{BB962C8B-B14F-4D97-AF65-F5344CB8AC3E}">
        <p14:creationId xmlns:p14="http://schemas.microsoft.com/office/powerpoint/2010/main" val="244982509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8" grpId="0" animBg="1"/>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val 56"/>
          <p:cNvSpPr>
            <a:spLocks noChangeArrowheads="1"/>
          </p:cNvSpPr>
          <p:nvPr/>
        </p:nvSpPr>
        <p:spPr bwMode="gray">
          <a:xfrm>
            <a:off x="1286314" y="1117461"/>
            <a:ext cx="1312423" cy="1168539"/>
          </a:xfrm>
          <a:prstGeom prst="ellipse">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nchor="ctr">
            <a:spAutoFit/>
          </a:bodyPr>
          <a:lstStyle/>
          <a:p>
            <a:pPr algn="ctr">
              <a:spcBef>
                <a:spcPts val="0"/>
              </a:spcBef>
            </a:pPr>
            <a:r>
              <a:rPr lang="en-US" sz="2400" b="1">
                <a:solidFill>
                  <a:srgbClr val="000000"/>
                </a:solidFill>
                <a:latin typeface="VN-NTime" pitchFamily="2" charset="0"/>
              </a:rPr>
              <a:t>Khaùi nieäm</a:t>
            </a:r>
          </a:p>
        </p:txBody>
      </p:sp>
      <p:sp>
        <p:nvSpPr>
          <p:cNvPr id="29" name="Rounded Rectangle 28"/>
          <p:cNvSpPr/>
          <p:nvPr/>
        </p:nvSpPr>
        <p:spPr bwMode="auto">
          <a:xfrm>
            <a:off x="84137" y="487250"/>
            <a:ext cx="6858000" cy="427150"/>
          </a:xfrm>
          <a:prstGeom prst="roundRect">
            <a:avLst/>
          </a:prstGeom>
          <a:solidFill>
            <a:srgbClr val="000066"/>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eaLnBrk="0" hangingPunct="0"/>
            <a:r>
              <a:rPr lang="en-US" sz="2400" b="1" spc="-40" dirty="0">
                <a:solidFill>
                  <a:srgbClr val="AAFFFF">
                    <a:lumMod val="90000"/>
                  </a:srgbClr>
                </a:solidFill>
                <a:latin typeface="VN-NTime" pitchFamily="2" charset="0"/>
              </a:rPr>
              <a:t>a) </a:t>
            </a:r>
            <a:r>
              <a:rPr lang="en-US" sz="2400" b="1" spc="-40" dirty="0" err="1">
                <a:solidFill>
                  <a:srgbClr val="FFFFFF"/>
                </a:solidFill>
                <a:latin typeface="VN-NTime" pitchFamily="2" charset="0"/>
              </a:rPr>
              <a:t>Khaùi</a:t>
            </a:r>
            <a:r>
              <a:rPr lang="en-US" sz="2400" b="1" spc="-40" dirty="0">
                <a:solidFill>
                  <a:srgbClr val="FFFFFF"/>
                </a:solidFill>
                <a:latin typeface="VN-NTime" pitchFamily="2" charset="0"/>
              </a:rPr>
              <a:t> nieäm </a:t>
            </a:r>
            <a:r>
              <a:rPr lang="en-US" sz="2400" b="1" spc="-40" dirty="0" err="1">
                <a:solidFill>
                  <a:srgbClr val="FFFFFF"/>
                </a:solidFill>
                <a:latin typeface="VN-NTime" pitchFamily="2" charset="0"/>
              </a:rPr>
              <a:t>vaø</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keát</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caáu</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cuûa</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hình</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thaùi</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kinh</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teá</a:t>
            </a:r>
            <a:r>
              <a:rPr lang="en-US" sz="2400" b="1" spc="-40" dirty="0">
                <a:solidFill>
                  <a:srgbClr val="FFFFFF"/>
                </a:solidFill>
                <a:latin typeface="VN-NTime" pitchFamily="2" charset="0"/>
              </a:rPr>
              <a:t> – </a:t>
            </a:r>
            <a:r>
              <a:rPr lang="en-US" sz="2400" b="1" spc="-40" dirty="0" err="1">
                <a:solidFill>
                  <a:srgbClr val="FFFFFF"/>
                </a:solidFill>
                <a:latin typeface="VN-NTime" pitchFamily="2" charset="0"/>
              </a:rPr>
              <a:t>xaõ</a:t>
            </a:r>
            <a:r>
              <a:rPr lang="en-US" sz="2400" b="1" spc="-40" dirty="0">
                <a:solidFill>
                  <a:srgbClr val="FFFFFF"/>
                </a:solidFill>
                <a:latin typeface="VN-NTime" pitchFamily="2" charset="0"/>
              </a:rPr>
              <a:t> </a:t>
            </a:r>
            <a:r>
              <a:rPr lang="en-US" sz="2400" b="1" spc="-40" dirty="0" err="1">
                <a:solidFill>
                  <a:srgbClr val="FFFFFF"/>
                </a:solidFill>
                <a:latin typeface="VN-NTime" pitchFamily="2" charset="0"/>
              </a:rPr>
              <a:t>hoäi</a:t>
            </a:r>
            <a:endParaRPr lang="en-US" sz="2400" b="1" spc="-40" dirty="0">
              <a:solidFill>
                <a:srgbClr val="FFFFFF"/>
              </a:solidFill>
              <a:latin typeface="VN-NTime" pitchFamily="2" charset="0"/>
            </a:endParaRPr>
          </a:p>
        </p:txBody>
      </p:sp>
      <p:sp>
        <p:nvSpPr>
          <p:cNvPr id="19" name="Rounded Rectangle 18"/>
          <p:cNvSpPr/>
          <p:nvPr/>
        </p:nvSpPr>
        <p:spPr bwMode="auto">
          <a:xfrm>
            <a:off x="46574" y="2362200"/>
            <a:ext cx="1066800" cy="2034211"/>
          </a:xfrm>
          <a:prstGeom prst="roundRect">
            <a:avLst>
              <a:gd name="adj" fmla="val 9380"/>
            </a:avLst>
          </a:prstGeom>
          <a:solidFill>
            <a:schemeClr val="accent1">
              <a:lumMod val="20000"/>
              <a:lumOff val="80000"/>
            </a:schemeClr>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ts val="0"/>
              </a:spcBef>
            </a:pPr>
            <a:r>
              <a:rPr lang="en-US" sz="2400" b="1">
                <a:solidFill>
                  <a:srgbClr val="800000"/>
                </a:solidFill>
                <a:latin typeface="VN-NTime" pitchFamily="2" charset="0"/>
              </a:rPr>
              <a:t>Hình thaùi kinh teá-xaõ hoäi</a:t>
            </a:r>
            <a:endParaRPr lang="en-US" sz="2400" b="1" dirty="0">
              <a:solidFill>
                <a:srgbClr val="800000"/>
              </a:solidFill>
              <a:latin typeface="VN-NTime" pitchFamily="2" charset="0"/>
            </a:endParaRPr>
          </a:p>
        </p:txBody>
      </p:sp>
      <p:sp>
        <p:nvSpPr>
          <p:cNvPr id="12" name="Oval 56"/>
          <p:cNvSpPr>
            <a:spLocks noChangeArrowheads="1"/>
          </p:cNvSpPr>
          <p:nvPr/>
        </p:nvSpPr>
        <p:spPr bwMode="gray">
          <a:xfrm>
            <a:off x="1210114" y="5093308"/>
            <a:ext cx="1312423" cy="1168539"/>
          </a:xfrm>
          <a:prstGeom prst="ellipse">
            <a:avLst/>
          </a:prstGeom>
          <a:solidFill>
            <a:schemeClr val="tx2">
              <a:lumMod val="20000"/>
              <a:lumOff val="80000"/>
            </a:schemeClr>
          </a:solidFill>
          <a:ln w="12700">
            <a:solidFill>
              <a:schemeClr val="tx1">
                <a:lumMod val="75000"/>
              </a:schemeClr>
            </a:solidFill>
          </a:ln>
          <a:effectLst>
            <a:outerShdw blurRad="44450" dist="27940" dir="5400000" algn="ctr">
              <a:srgbClr val="000000">
                <a:alpha val="32000"/>
              </a:srgbClr>
            </a:outerShdw>
          </a:effectLst>
        </p:spPr>
        <p:txBody>
          <a:bodyPr wrap="square" anchor="ctr">
            <a:spAutoFit/>
          </a:bodyPr>
          <a:lstStyle/>
          <a:p>
            <a:pPr algn="ctr">
              <a:spcBef>
                <a:spcPts val="0"/>
              </a:spcBef>
            </a:pPr>
            <a:r>
              <a:rPr lang="en-US" sz="2400" b="1">
                <a:solidFill>
                  <a:srgbClr val="000000"/>
                </a:solidFill>
                <a:latin typeface="VN-NTime" pitchFamily="2" charset="0"/>
              </a:rPr>
              <a:t>Keát </a:t>
            </a:r>
          </a:p>
          <a:p>
            <a:pPr algn="ctr">
              <a:spcBef>
                <a:spcPts val="0"/>
              </a:spcBef>
            </a:pPr>
            <a:r>
              <a:rPr lang="en-US" sz="2400" b="1">
                <a:solidFill>
                  <a:srgbClr val="000000"/>
                </a:solidFill>
                <a:latin typeface="VN-NTime" pitchFamily="2" charset="0"/>
              </a:rPr>
              <a:t>caáu</a:t>
            </a:r>
          </a:p>
        </p:txBody>
      </p:sp>
      <p:sp>
        <p:nvSpPr>
          <p:cNvPr id="13" name="Rounded Rectangle 12"/>
          <p:cNvSpPr/>
          <p:nvPr/>
        </p:nvSpPr>
        <p:spPr>
          <a:xfrm>
            <a:off x="2431824" y="990600"/>
            <a:ext cx="7391399" cy="1490748"/>
          </a:xfrm>
          <a:prstGeom prst="roundRect">
            <a:avLst>
              <a:gd name="adj" fmla="val 799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0"/>
              </a:spcBef>
              <a:spcAft>
                <a:spcPts val="600"/>
              </a:spcAft>
              <a:defRPr/>
            </a:pPr>
            <a:r>
              <a:rPr lang="en-US" sz="2400" b="1" dirty="0" err="1">
                <a:solidFill>
                  <a:srgbClr val="002060"/>
                </a:solidFill>
                <a:latin typeface="VN-NTime" pitchFamily="2" charset="0"/>
                <a:cs typeface="Arial" pitchFamily="34" charset="0"/>
              </a:rPr>
              <a:t>Xaõ</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hoäi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ôû</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töøng</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giai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ñoaïn</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lòch</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söû</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nhaát</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ñònh</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vôùi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moät</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kieåu</a:t>
            </a:r>
            <a:r>
              <a:rPr lang="en-US" sz="2400" b="1" dirty="0">
                <a:solidFill>
                  <a:srgbClr val="002060"/>
                </a:solidFill>
                <a:latin typeface="VN-NTime" pitchFamily="2" charset="0"/>
                <a:cs typeface="Arial" pitchFamily="34" charset="0"/>
              </a:rPr>
              <a:t> QHSX </a:t>
            </a:r>
            <a:r>
              <a:rPr lang="en-US" sz="2400" b="1" dirty="0" err="1">
                <a:solidFill>
                  <a:srgbClr val="002060"/>
                </a:solidFill>
                <a:latin typeface="VN-NTime" pitchFamily="2" charset="0"/>
                <a:cs typeface="Arial" pitchFamily="34" charset="0"/>
              </a:rPr>
              <a:t>ñaëc</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tröng</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cho</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xaõ</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hoäi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ñoù</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phuø</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hôïp</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vôùi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moät</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trình</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ñoä</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nhaát</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ñònh</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cuûa</a:t>
            </a:r>
            <a:r>
              <a:rPr lang="en-US" sz="2400" b="1" dirty="0">
                <a:solidFill>
                  <a:srgbClr val="002060"/>
                </a:solidFill>
                <a:latin typeface="VN-NTime" pitchFamily="2" charset="0"/>
                <a:cs typeface="Arial" pitchFamily="34" charset="0"/>
              </a:rPr>
              <a:t> LLSX, </a:t>
            </a:r>
            <a:r>
              <a:rPr lang="en-US" sz="2400" b="1" dirty="0" err="1">
                <a:solidFill>
                  <a:srgbClr val="002060"/>
                </a:solidFill>
                <a:latin typeface="VN-NTime" pitchFamily="2" charset="0"/>
                <a:cs typeface="Arial" pitchFamily="34" charset="0"/>
              </a:rPr>
              <a:t>vaø</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vôùi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moät</a:t>
            </a:r>
            <a:r>
              <a:rPr lang="en-US" sz="2400" b="1" dirty="0">
                <a:solidFill>
                  <a:srgbClr val="002060"/>
                </a:solidFill>
                <a:latin typeface="VN-NTime" pitchFamily="2" charset="0"/>
                <a:cs typeface="Arial" pitchFamily="34" charset="0"/>
              </a:rPr>
              <a:t> KTTT </a:t>
            </a:r>
            <a:r>
              <a:rPr lang="en-US" sz="2400" b="1" dirty="0" err="1">
                <a:solidFill>
                  <a:srgbClr val="002060"/>
                </a:solidFill>
                <a:latin typeface="VN-NTime" pitchFamily="2" charset="0"/>
                <a:cs typeface="Arial" pitchFamily="34" charset="0"/>
              </a:rPr>
              <a:t>töông</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öùng</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ñöôïc</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xaây</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döïng</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treân</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nhöõng</a:t>
            </a:r>
            <a:r>
              <a:rPr lang="en-US" sz="2400" b="1" dirty="0">
                <a:solidFill>
                  <a:srgbClr val="002060"/>
                </a:solidFill>
                <a:latin typeface="VN-NTime" pitchFamily="2" charset="0"/>
                <a:cs typeface="Arial" pitchFamily="34" charset="0"/>
              </a:rPr>
              <a:t> QHSX - CSHT </a:t>
            </a:r>
            <a:r>
              <a:rPr lang="en-US" sz="2400" b="1" dirty="0" err="1">
                <a:solidFill>
                  <a:srgbClr val="002060"/>
                </a:solidFill>
                <a:latin typeface="VN-NTime" pitchFamily="2" charset="0"/>
                <a:cs typeface="Arial" pitchFamily="34" charset="0"/>
              </a:rPr>
              <a:t>aáy</a:t>
            </a:r>
            <a:r>
              <a:rPr lang="en-US" sz="2400" b="1" dirty="0">
                <a:solidFill>
                  <a:srgbClr val="002060"/>
                </a:solidFill>
                <a:latin typeface="VN-NTime" pitchFamily="2" charset="0"/>
                <a:cs typeface="Arial" pitchFamily="34" charset="0"/>
              </a:rPr>
              <a:t>.</a:t>
            </a:r>
          </a:p>
        </p:txBody>
      </p:sp>
      <p:sp>
        <p:nvSpPr>
          <p:cNvPr id="14" name="Rounded Rectangle 13"/>
          <p:cNvSpPr/>
          <p:nvPr/>
        </p:nvSpPr>
        <p:spPr>
          <a:xfrm>
            <a:off x="3724988" y="4256244"/>
            <a:ext cx="6112749" cy="711339"/>
          </a:xfrm>
          <a:prstGeom prst="roundRect">
            <a:avLst>
              <a:gd name="adj" fmla="val 12176"/>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600"/>
              </a:spcBef>
              <a:tabLst>
                <a:tab pos="1371600" algn="l"/>
              </a:tabLst>
            </a:pPr>
            <a:r>
              <a:rPr lang="en-US" sz="2400" b="1" dirty="0" err="1">
                <a:solidFill>
                  <a:srgbClr val="000066"/>
                </a:solidFill>
                <a:latin typeface="VN-NTime" pitchFamily="2" charset="0"/>
              </a:rPr>
              <a:t>Yeáu</a:t>
            </a:r>
            <a:r>
              <a:rPr lang="en-US" sz="2400" b="1" dirty="0">
                <a:solidFill>
                  <a:srgbClr val="000066"/>
                </a:solidFill>
                <a:latin typeface="VN-NTime" pitchFamily="2" charset="0"/>
              </a:rPr>
              <a:t> </a:t>
            </a:r>
            <a:r>
              <a:rPr lang="en-US" sz="2400" b="1" dirty="0" err="1">
                <a:solidFill>
                  <a:srgbClr val="000066"/>
                </a:solidFill>
                <a:latin typeface="VN-NTime" pitchFamily="2" charset="0"/>
              </a:rPr>
              <a:t>toá</a:t>
            </a:r>
            <a:r>
              <a:rPr lang="en-US" sz="2400" b="1" dirty="0">
                <a:solidFill>
                  <a:srgbClr val="000066"/>
                </a:solidFill>
                <a:latin typeface="VN-NTime" pitchFamily="2" charset="0"/>
              </a:rPr>
              <a:t> </a:t>
            </a:r>
            <a:r>
              <a:rPr lang="en-US" sz="2400" b="1" dirty="0" err="1">
                <a:solidFill>
                  <a:srgbClr val="000066"/>
                </a:solidFill>
                <a:latin typeface="VN-NTime" pitchFamily="2" charset="0"/>
              </a:rPr>
              <a:t>quyeát</a:t>
            </a:r>
            <a:r>
              <a:rPr lang="en-US" sz="2400" b="1" dirty="0">
                <a:solidFill>
                  <a:srgbClr val="000066"/>
                </a:solidFill>
                <a:latin typeface="VN-NTime" pitchFamily="2" charset="0"/>
              </a:rPr>
              <a:t> </a:t>
            </a:r>
            <a:r>
              <a:rPr lang="en-US" sz="2400" b="1" dirty="0" err="1">
                <a:solidFill>
                  <a:srgbClr val="000066"/>
                </a:solidFill>
                <a:latin typeface="VN-NTime" pitchFamily="2" charset="0"/>
              </a:rPr>
              <a:t>ñònh</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vaän</a:t>
            </a:r>
            <a:r>
              <a:rPr lang="en-US" sz="2400" b="1" dirty="0">
                <a:solidFill>
                  <a:srgbClr val="000066"/>
                </a:solidFill>
                <a:latin typeface="VN-NTime" pitchFamily="2" charset="0"/>
              </a:rPr>
              <a:t> </a:t>
            </a:r>
            <a:r>
              <a:rPr lang="en-US" sz="2400" b="1" dirty="0" err="1">
                <a:solidFill>
                  <a:srgbClr val="000066"/>
                </a:solidFill>
                <a:latin typeface="VN-NTime" pitchFamily="2" charset="0"/>
              </a:rPr>
              <a:t>ñoäng</a:t>
            </a:r>
            <a:r>
              <a:rPr lang="en-US" sz="2400" b="1" dirty="0">
                <a:solidFill>
                  <a:srgbClr val="000066"/>
                </a:solidFill>
                <a:latin typeface="VN-NTime" pitchFamily="2" charset="0"/>
              </a:rPr>
              <a:t>, </a:t>
            </a:r>
            <a:r>
              <a:rPr lang="en-US" sz="2400" b="1" dirty="0" err="1">
                <a:solidFill>
                  <a:srgbClr val="000066"/>
                </a:solidFill>
                <a:latin typeface="VN-NTime" pitchFamily="2" charset="0"/>
              </a:rPr>
              <a:t>phaùt</a:t>
            </a:r>
            <a:r>
              <a:rPr lang="en-US" sz="2400" b="1" dirty="0">
                <a:solidFill>
                  <a:srgbClr val="000066"/>
                </a:solidFill>
                <a:latin typeface="VN-NTime" pitchFamily="2" charset="0"/>
              </a:rPr>
              <a:t> </a:t>
            </a:r>
            <a:r>
              <a:rPr lang="en-US" sz="2400" b="1" dirty="0" err="1">
                <a:solidFill>
                  <a:srgbClr val="000066"/>
                </a:solidFill>
                <a:latin typeface="VN-NTime" pitchFamily="2" charset="0"/>
              </a:rPr>
              <a:t>trieån</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HT KT– XH, </a:t>
            </a:r>
            <a:r>
              <a:rPr lang="en-US" sz="2400" b="1" dirty="0" err="1">
                <a:solidFill>
                  <a:srgbClr val="000066"/>
                </a:solidFill>
                <a:latin typeface="VN-NTime" pitchFamily="2" charset="0"/>
              </a:rPr>
              <a:t>neàn</a:t>
            </a:r>
            <a:r>
              <a:rPr lang="en-US" sz="2400" b="1" dirty="0">
                <a:solidFill>
                  <a:srgbClr val="000066"/>
                </a:solidFill>
                <a:latin typeface="VN-NTime" pitchFamily="2" charset="0"/>
              </a:rPr>
              <a:t> </a:t>
            </a:r>
            <a:r>
              <a:rPr lang="en-US" sz="2400" b="1" dirty="0" err="1">
                <a:solidFill>
                  <a:srgbClr val="000066"/>
                </a:solidFill>
                <a:latin typeface="VN-NTime" pitchFamily="2" charset="0"/>
              </a:rPr>
              <a:t>taûng</a:t>
            </a:r>
            <a:r>
              <a:rPr lang="en-US" sz="2400" b="1" dirty="0">
                <a:solidFill>
                  <a:srgbClr val="000066"/>
                </a:solidFill>
                <a:latin typeface="VN-NTime" pitchFamily="2" charset="0"/>
              </a:rPr>
              <a:t> </a:t>
            </a:r>
            <a:r>
              <a:rPr lang="en-US" sz="2400" b="1" err="1">
                <a:solidFill>
                  <a:srgbClr val="000066"/>
                </a:solidFill>
                <a:latin typeface="VN-NTime" pitchFamily="2" charset="0"/>
              </a:rPr>
              <a:t>vaät</a:t>
            </a:r>
            <a:r>
              <a:rPr lang="en-US" sz="2400" b="1">
                <a:solidFill>
                  <a:srgbClr val="000066"/>
                </a:solidFill>
                <a:latin typeface="VN-NTime" pitchFamily="2" charset="0"/>
              </a:rPr>
              <a:t> chaát</a:t>
            </a:r>
            <a:r>
              <a:rPr lang="en-US" sz="2400" b="1" dirty="0">
                <a:solidFill>
                  <a:srgbClr val="000066"/>
                </a:solidFill>
                <a:latin typeface="VN-NTime" pitchFamily="2" charset="0"/>
              </a:rPr>
              <a:t> </a:t>
            </a:r>
            <a:r>
              <a:rPr lang="en-US" sz="2400" b="1">
                <a:solidFill>
                  <a:srgbClr val="000066"/>
                </a:solidFill>
                <a:latin typeface="VN-NTime" pitchFamily="2" charset="0"/>
              </a:rPr>
              <a:t>kyõ </a:t>
            </a:r>
            <a:r>
              <a:rPr lang="en-US" sz="2400" b="1" dirty="0" err="1">
                <a:solidFill>
                  <a:srgbClr val="000066"/>
                </a:solidFill>
                <a:latin typeface="VN-NTime" pitchFamily="2" charset="0"/>
              </a:rPr>
              <a:t>thuaät</a:t>
            </a:r>
            <a:r>
              <a:rPr lang="en-US" sz="2400" b="1" dirty="0">
                <a:solidFill>
                  <a:srgbClr val="000066"/>
                </a:solidFill>
                <a:latin typeface="VN-NTime" pitchFamily="2" charset="0"/>
              </a:rPr>
              <a:t>. </a:t>
            </a:r>
          </a:p>
        </p:txBody>
      </p:sp>
      <p:sp>
        <p:nvSpPr>
          <p:cNvPr id="15" name="Rounded Rectangle 14"/>
          <p:cNvSpPr/>
          <p:nvPr/>
        </p:nvSpPr>
        <p:spPr>
          <a:xfrm>
            <a:off x="2431824" y="2601640"/>
            <a:ext cx="7405913" cy="1520438"/>
          </a:xfrm>
          <a:prstGeom prst="roundRect">
            <a:avLst>
              <a:gd name="adj" fmla="val 10274"/>
            </a:avLst>
          </a:prstGeom>
          <a:solidFill>
            <a:schemeClr val="accent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spcBef>
                <a:spcPts val="600"/>
              </a:spcBef>
              <a:spcAft>
                <a:spcPts val="0"/>
              </a:spcAft>
              <a:defRPr/>
            </a:pPr>
            <a:r>
              <a:rPr lang="en-US" sz="2400" b="1" dirty="0">
                <a:solidFill>
                  <a:srgbClr val="0000CC"/>
                </a:solidFill>
                <a:latin typeface="VN-NTime" pitchFamily="2" charset="0"/>
                <a:cs typeface="Arial" pitchFamily="34" charset="0"/>
              </a:rPr>
              <a:t>QHSX </a:t>
            </a:r>
            <a:r>
              <a:rPr lang="en-US" sz="2400" b="1" dirty="0" err="1">
                <a:solidFill>
                  <a:srgbClr val="0000CC"/>
                </a:solidFill>
                <a:latin typeface="VN-NTime" pitchFamily="2" charset="0"/>
                <a:cs typeface="Arial" pitchFamily="34" charset="0"/>
              </a:rPr>
              <a:t>vöøa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laø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hình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thöùc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xaõ</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hoäi</a:t>
            </a:r>
            <a:r>
              <a:rPr lang="en-US" sz="2400" b="1" dirty="0">
                <a:solidFill>
                  <a:srgbClr val="0000CC"/>
                </a:solidFill>
                <a:latin typeface="VN-NTime" pitchFamily="2" charset="0"/>
                <a:cs typeface="Arial" pitchFamily="34" charset="0"/>
              </a:rPr>
              <a:t> </a:t>
            </a:r>
            <a:r>
              <a:rPr lang="en-US" sz="2400" dirty="0">
                <a:solidFill>
                  <a:srgbClr val="0000CC"/>
                </a:solidFill>
                <a:latin typeface="VN-NTime" pitchFamily="2" charset="0"/>
                <a:cs typeface="Arial" pitchFamily="34" charset="0"/>
              </a:rPr>
              <a:t>(QHSH, QHTC-QL, QHPP) </a:t>
            </a:r>
            <a:r>
              <a:rPr lang="en-US" sz="2400" b="1" dirty="0" err="1">
                <a:solidFill>
                  <a:srgbClr val="0000CC"/>
                </a:solidFill>
                <a:latin typeface="VN-NTime" pitchFamily="2" charset="0"/>
                <a:cs typeface="Arial" pitchFamily="34" charset="0"/>
              </a:rPr>
              <a:t>ñeå</a:t>
            </a:r>
            <a:r>
              <a:rPr lang="en-US" sz="2400" b="1" dirty="0">
                <a:solidFill>
                  <a:srgbClr val="0000CC"/>
                </a:solidFill>
                <a:latin typeface="VN-NTime" pitchFamily="2" charset="0"/>
                <a:cs typeface="Arial" pitchFamily="34" charset="0"/>
              </a:rPr>
              <a:t> LLSX </a:t>
            </a:r>
            <a:r>
              <a:rPr lang="en-US" sz="2400" b="1" dirty="0" err="1">
                <a:solidFill>
                  <a:srgbClr val="0000CC"/>
                </a:solidFill>
                <a:latin typeface="VN-NTime" pitchFamily="2" charset="0"/>
                <a:cs typeface="Arial" pitchFamily="34" charset="0"/>
              </a:rPr>
              <a:t>toàn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taïi</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vaø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phaùt</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trieån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vöøa</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laø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cô</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caáu</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kinh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teá</a:t>
            </a:r>
            <a:r>
              <a:rPr lang="en-US" sz="2400" b="1" dirty="0">
                <a:solidFill>
                  <a:srgbClr val="0000CC"/>
                </a:solidFill>
                <a:latin typeface="VN-NTime" pitchFamily="2" charset="0"/>
                <a:cs typeface="Arial" pitchFamily="34" charset="0"/>
              </a:rPr>
              <a:t> </a:t>
            </a:r>
            <a:r>
              <a:rPr lang="en-US" sz="2400" dirty="0">
                <a:solidFill>
                  <a:srgbClr val="0000CC"/>
                </a:solidFill>
                <a:latin typeface="VN-NTime" pitchFamily="2" charset="0"/>
                <a:cs typeface="Arial" pitchFamily="34" charset="0"/>
              </a:rPr>
              <a:t>(QHSXTT, QHSXTD, QHSXMM</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taïo</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neân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cô</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sôû</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hieän</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thöïc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cho</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söï</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hình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thaønh</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vaø</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taùc</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ñoäng</a:t>
            </a:r>
            <a:r>
              <a:rPr lang="en-US" sz="2400" b="1" dirty="0">
                <a:solidFill>
                  <a:srgbClr val="0000CC"/>
                </a:solidFill>
                <a:latin typeface="VN-NTime" pitchFamily="2" charset="0"/>
                <a:cs typeface="Arial" pitchFamily="34" charset="0"/>
              </a:rPr>
              <a:t> </a:t>
            </a:r>
            <a:r>
              <a:rPr lang="en-US" sz="2400" b="1" dirty="0" err="1">
                <a:solidFill>
                  <a:srgbClr val="0000CC"/>
                </a:solidFill>
                <a:latin typeface="VN-NTime" pitchFamily="2" charset="0"/>
                <a:cs typeface="Arial" pitchFamily="34" charset="0"/>
              </a:rPr>
              <a:t>cuûa</a:t>
            </a:r>
            <a:r>
              <a:rPr lang="en-US" sz="2400" b="1" dirty="0">
                <a:solidFill>
                  <a:srgbClr val="0000CC"/>
                </a:solidFill>
                <a:latin typeface="VN-NTime" pitchFamily="2" charset="0"/>
                <a:cs typeface="Arial" pitchFamily="34" charset="0"/>
              </a:rPr>
              <a:t> KTTT.</a:t>
            </a:r>
          </a:p>
        </p:txBody>
      </p:sp>
      <p:sp>
        <p:nvSpPr>
          <p:cNvPr id="16" name="Rounded Rectangle 15"/>
          <p:cNvSpPr/>
          <p:nvPr/>
        </p:nvSpPr>
        <p:spPr>
          <a:xfrm>
            <a:off x="3769875" y="5069541"/>
            <a:ext cx="6065528" cy="1160203"/>
          </a:xfrm>
          <a:prstGeom prst="roundRect">
            <a:avLst>
              <a:gd name="adj" fmla="val 6505"/>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600"/>
              </a:spcBef>
              <a:tabLst>
                <a:tab pos="1371600" algn="l"/>
              </a:tabLst>
            </a:pPr>
            <a:r>
              <a:rPr lang="en-US" sz="2400" b="1" dirty="0" err="1">
                <a:solidFill>
                  <a:srgbClr val="000066"/>
                </a:solidFill>
                <a:latin typeface="VN-NTime" pitchFamily="2" charset="0"/>
              </a:rPr>
              <a:t>Yeáu</a:t>
            </a:r>
            <a:r>
              <a:rPr lang="en-US" sz="2400" b="1" dirty="0">
                <a:solidFill>
                  <a:srgbClr val="000066"/>
                </a:solidFill>
                <a:latin typeface="VN-NTime" pitchFamily="2" charset="0"/>
              </a:rPr>
              <a:t> </a:t>
            </a:r>
            <a:r>
              <a:rPr lang="en-US" sz="2400" b="1" dirty="0" err="1">
                <a:solidFill>
                  <a:srgbClr val="000066"/>
                </a:solidFill>
                <a:latin typeface="VN-NTime" pitchFamily="2" charset="0"/>
              </a:rPr>
              <a:t>toá</a:t>
            </a:r>
            <a:r>
              <a:rPr lang="en-US" sz="2400" b="1" dirty="0">
                <a:solidFill>
                  <a:srgbClr val="000066"/>
                </a:solidFill>
                <a:latin typeface="VN-NTime" pitchFamily="2" charset="0"/>
              </a:rPr>
              <a:t> </a:t>
            </a:r>
            <a:r>
              <a:rPr lang="en-US" sz="2400" b="1" dirty="0" err="1">
                <a:solidFill>
                  <a:srgbClr val="000066"/>
                </a:solidFill>
                <a:latin typeface="VN-NTime" pitchFamily="2" charset="0"/>
              </a:rPr>
              <a:t>cô</a:t>
            </a:r>
            <a:r>
              <a:rPr lang="en-US" sz="2400" b="1" dirty="0">
                <a:solidFill>
                  <a:srgbClr val="000066"/>
                </a:solidFill>
                <a:latin typeface="VN-NTime" pitchFamily="2" charset="0"/>
              </a:rPr>
              <a:t> </a:t>
            </a:r>
            <a:r>
              <a:rPr lang="en-US" sz="2400" b="1" dirty="0" err="1">
                <a:solidFill>
                  <a:srgbClr val="000066"/>
                </a:solidFill>
                <a:latin typeface="VN-NTime" pitchFamily="2" charset="0"/>
              </a:rPr>
              <a:t>baûn</a:t>
            </a:r>
            <a:r>
              <a:rPr lang="en-US" sz="2400" b="1" dirty="0">
                <a:solidFill>
                  <a:srgbClr val="000066"/>
                </a:solidFill>
                <a:latin typeface="VN-NTime" pitchFamily="2" charset="0"/>
              </a:rPr>
              <a:t> chi </a:t>
            </a:r>
            <a:r>
              <a:rPr lang="en-US" sz="2400" b="1" dirty="0" err="1">
                <a:solidFill>
                  <a:srgbClr val="000066"/>
                </a:solidFill>
                <a:latin typeface="VN-NTime" pitchFamily="2" charset="0"/>
              </a:rPr>
              <a:t>phoái</a:t>
            </a:r>
            <a:r>
              <a:rPr lang="en-US" sz="2400" b="1" dirty="0">
                <a:solidFill>
                  <a:srgbClr val="000066"/>
                </a:solidFill>
                <a:latin typeface="VN-NTime" pitchFamily="2" charset="0"/>
              </a:rPr>
              <a:t> </a:t>
            </a:r>
            <a:r>
              <a:rPr lang="en-US" sz="2400" b="1" dirty="0" err="1">
                <a:solidFill>
                  <a:srgbClr val="000066"/>
                </a:solidFill>
                <a:latin typeface="VN-NTime" pitchFamily="2" charset="0"/>
              </a:rPr>
              <a:t>moïi</a:t>
            </a:r>
            <a:r>
              <a:rPr lang="en-US" sz="2400" b="1" dirty="0">
                <a:solidFill>
                  <a:srgbClr val="000066"/>
                </a:solidFill>
                <a:latin typeface="VN-NTime" pitchFamily="2" charset="0"/>
              </a:rPr>
              <a:t> </a:t>
            </a:r>
            <a:r>
              <a:rPr lang="en-US" sz="2400" b="1" dirty="0" err="1">
                <a:solidFill>
                  <a:srgbClr val="000066"/>
                </a:solidFill>
                <a:latin typeface="VN-NTime" pitchFamily="2" charset="0"/>
              </a:rPr>
              <a:t>quan</a:t>
            </a:r>
            <a:r>
              <a:rPr lang="en-US" sz="2400" b="1" dirty="0">
                <a:solidFill>
                  <a:srgbClr val="000066"/>
                </a:solidFill>
                <a:latin typeface="VN-NTime" pitchFamily="2" charset="0"/>
              </a:rPr>
              <a:t> </a:t>
            </a:r>
            <a:r>
              <a:rPr lang="en-US" sz="2400" b="1" dirty="0" err="1">
                <a:solidFill>
                  <a:srgbClr val="000066"/>
                </a:solidFill>
                <a:latin typeface="VN-NTime" pitchFamily="2" charset="0"/>
              </a:rPr>
              <a:t>heä</a:t>
            </a:r>
            <a:r>
              <a:rPr lang="en-US" sz="2400" b="1" dirty="0">
                <a:solidFill>
                  <a:srgbClr val="000066"/>
                </a:solidFill>
                <a:latin typeface="VN-NTime" pitchFamily="2" charset="0"/>
              </a:rPr>
              <a:t>, </a:t>
            </a:r>
            <a:r>
              <a:rPr lang="en-US" sz="2400" b="1" dirty="0" err="1">
                <a:solidFill>
                  <a:srgbClr val="000066"/>
                </a:solidFill>
                <a:latin typeface="VN-NTime" pitchFamily="2" charset="0"/>
              </a:rPr>
              <a:t>lónh</a:t>
            </a:r>
            <a:r>
              <a:rPr lang="en-US" sz="2400" b="1" dirty="0">
                <a:solidFill>
                  <a:srgbClr val="000066"/>
                </a:solidFill>
                <a:latin typeface="VN-NTime" pitchFamily="2" charset="0"/>
              </a:rPr>
              <a:t> </a:t>
            </a:r>
            <a:r>
              <a:rPr lang="en-US" sz="2400" b="1" dirty="0" err="1">
                <a:solidFill>
                  <a:srgbClr val="000066"/>
                </a:solidFill>
                <a:latin typeface="VN-NTime" pitchFamily="2" charset="0"/>
              </a:rPr>
              <a:t>vöïc</a:t>
            </a:r>
            <a:r>
              <a:rPr lang="en-US" sz="2400" b="1" dirty="0">
                <a:solidFill>
                  <a:srgbClr val="000066"/>
                </a:solidFill>
                <a:latin typeface="VN-NTime" pitchFamily="2" charset="0"/>
              </a:rPr>
              <a:t> </a:t>
            </a:r>
            <a:r>
              <a:rPr lang="en-US" sz="2400" b="1" dirty="0" err="1">
                <a:solidFill>
                  <a:srgbClr val="000066"/>
                </a:solidFill>
                <a:latin typeface="VN-NTime" pitchFamily="2" charset="0"/>
              </a:rPr>
              <a:t>cuûa</a:t>
            </a:r>
            <a:r>
              <a:rPr lang="en-US" sz="2400" b="1" dirty="0">
                <a:solidFill>
                  <a:srgbClr val="000066"/>
                </a:solidFill>
                <a:latin typeface="VN-NTime" pitchFamily="2" charset="0"/>
              </a:rPr>
              <a:t> </a:t>
            </a:r>
            <a:r>
              <a:rPr lang="en-US" sz="2400" b="1" dirty="0" err="1">
                <a:solidFill>
                  <a:srgbClr val="000066"/>
                </a:solidFill>
                <a:latin typeface="VN-NTime" pitchFamily="2" charset="0"/>
              </a:rPr>
              <a:t>ñôøi</a:t>
            </a:r>
            <a:r>
              <a:rPr lang="en-US" sz="2400" b="1" dirty="0">
                <a:solidFill>
                  <a:srgbClr val="000066"/>
                </a:solidFill>
                <a:latin typeface="VN-NTime" pitchFamily="2" charset="0"/>
              </a:rPr>
              <a:t> </a:t>
            </a:r>
            <a:r>
              <a:rPr lang="en-US" sz="2400" b="1" dirty="0" err="1">
                <a:solidFill>
                  <a:srgbClr val="000066"/>
                </a:solidFill>
                <a:latin typeface="VN-NTime" pitchFamily="2" charset="0"/>
              </a:rPr>
              <a:t>soáng</a:t>
            </a:r>
            <a:r>
              <a:rPr lang="en-US" sz="2400" b="1" dirty="0">
                <a:solidFill>
                  <a:srgbClr val="000066"/>
                </a:solidFill>
                <a:latin typeface="VN-NTime" pitchFamily="2" charset="0"/>
              </a:rPr>
              <a:t> XH </a:t>
            </a:r>
            <a:r>
              <a:rPr lang="en-US" sz="2400" dirty="0">
                <a:solidFill>
                  <a:srgbClr val="000066"/>
                </a:solidFill>
                <a:latin typeface="VN-NTime" pitchFamily="2" charset="0"/>
              </a:rPr>
              <a:t>(</a:t>
            </a:r>
            <a:r>
              <a:rPr lang="en-US" sz="2400" dirty="0" err="1">
                <a:solidFill>
                  <a:srgbClr val="000066"/>
                </a:solidFill>
                <a:latin typeface="VN-NTime" pitchFamily="2" charset="0"/>
              </a:rPr>
              <a:t>gia</a:t>
            </a:r>
            <a:r>
              <a:rPr lang="en-US" sz="2400" dirty="0">
                <a:solidFill>
                  <a:srgbClr val="000066"/>
                </a:solidFill>
                <a:latin typeface="VN-NTime" pitchFamily="2" charset="0"/>
              </a:rPr>
              <a:t> </a:t>
            </a:r>
            <a:r>
              <a:rPr lang="en-US" sz="2400" dirty="0" err="1">
                <a:solidFill>
                  <a:srgbClr val="000066"/>
                </a:solidFill>
                <a:latin typeface="VN-NTime" pitchFamily="2" charset="0"/>
              </a:rPr>
              <a:t>ñình</a:t>
            </a:r>
            <a:r>
              <a:rPr lang="en-US" sz="2400" dirty="0">
                <a:solidFill>
                  <a:srgbClr val="000066"/>
                </a:solidFill>
                <a:latin typeface="VN-NTime" pitchFamily="2" charset="0"/>
              </a:rPr>
              <a:t>, </a:t>
            </a:r>
            <a:r>
              <a:rPr lang="en-US" sz="2400" dirty="0" err="1">
                <a:solidFill>
                  <a:srgbClr val="000066"/>
                </a:solidFill>
                <a:latin typeface="VN-NTime" pitchFamily="2" charset="0"/>
              </a:rPr>
              <a:t>giai</a:t>
            </a:r>
            <a:r>
              <a:rPr lang="en-US" sz="2400" dirty="0">
                <a:solidFill>
                  <a:srgbClr val="000066"/>
                </a:solidFill>
                <a:latin typeface="VN-NTime" pitchFamily="2" charset="0"/>
              </a:rPr>
              <a:t> </a:t>
            </a:r>
            <a:r>
              <a:rPr lang="en-US" sz="2400" dirty="0" err="1">
                <a:solidFill>
                  <a:srgbClr val="000066"/>
                </a:solidFill>
                <a:latin typeface="VN-NTime" pitchFamily="2" charset="0"/>
              </a:rPr>
              <a:t>caáp</a:t>
            </a:r>
            <a:r>
              <a:rPr lang="en-US" sz="2400" dirty="0">
                <a:solidFill>
                  <a:srgbClr val="000066"/>
                </a:solidFill>
                <a:latin typeface="VN-NTime" pitchFamily="2" charset="0"/>
              </a:rPr>
              <a:t>, </a:t>
            </a:r>
            <a:r>
              <a:rPr lang="en-US" sz="2400" dirty="0" err="1">
                <a:solidFill>
                  <a:srgbClr val="000066"/>
                </a:solidFill>
                <a:latin typeface="VN-NTime" pitchFamily="2" charset="0"/>
              </a:rPr>
              <a:t>nhaø</a:t>
            </a:r>
            <a:r>
              <a:rPr lang="en-US" sz="2400" dirty="0">
                <a:solidFill>
                  <a:srgbClr val="000066"/>
                </a:solidFill>
                <a:latin typeface="VN-NTime" pitchFamily="2" charset="0"/>
              </a:rPr>
              <a:t> </a:t>
            </a:r>
            <a:r>
              <a:rPr lang="en-US" sz="2400" dirty="0" err="1">
                <a:solidFill>
                  <a:srgbClr val="000066"/>
                </a:solidFill>
                <a:latin typeface="VN-NTime" pitchFamily="2" charset="0"/>
              </a:rPr>
              <a:t>nöôùc</a:t>
            </a:r>
            <a:r>
              <a:rPr lang="en-US" sz="2400" dirty="0">
                <a:solidFill>
                  <a:srgbClr val="000066"/>
                </a:solidFill>
                <a:latin typeface="VN-NTime" pitchFamily="2" charset="0"/>
              </a:rPr>
              <a:t>,…);</a:t>
            </a:r>
            <a:r>
              <a:rPr lang="en-US" sz="2400" b="1" dirty="0">
                <a:solidFill>
                  <a:srgbClr val="000066"/>
                </a:solidFill>
                <a:latin typeface="VN-NTime" pitchFamily="2" charset="0"/>
              </a:rPr>
              <a:t> </a:t>
            </a:r>
            <a:r>
              <a:rPr lang="en-US" sz="2400" b="1" dirty="0" err="1">
                <a:solidFill>
                  <a:srgbClr val="000066"/>
                </a:solidFill>
                <a:latin typeface="VN-NTime" pitchFamily="2" charset="0"/>
              </a:rPr>
              <a:t>phaân</a:t>
            </a:r>
            <a:r>
              <a:rPr lang="en-US" sz="2400" b="1" dirty="0">
                <a:solidFill>
                  <a:srgbClr val="000066"/>
                </a:solidFill>
                <a:latin typeface="VN-NTime" pitchFamily="2" charset="0"/>
              </a:rPr>
              <a:t> </a:t>
            </a:r>
            <a:r>
              <a:rPr lang="en-US" sz="2400" b="1" dirty="0" err="1">
                <a:solidFill>
                  <a:srgbClr val="000066"/>
                </a:solidFill>
                <a:latin typeface="VN-NTime" pitchFamily="2" charset="0"/>
              </a:rPr>
              <a:t>bieät</a:t>
            </a:r>
            <a:r>
              <a:rPr lang="en-US" sz="2400" b="1" dirty="0">
                <a:solidFill>
                  <a:srgbClr val="000066"/>
                </a:solidFill>
                <a:latin typeface="VN-NTime" pitchFamily="2" charset="0"/>
              </a:rPr>
              <a:t> </a:t>
            </a:r>
            <a:r>
              <a:rPr lang="en-US" sz="2400" b="1" dirty="0" err="1">
                <a:solidFill>
                  <a:srgbClr val="000066"/>
                </a:solidFill>
                <a:latin typeface="VN-NTime" pitchFamily="2" charset="0"/>
              </a:rPr>
              <a:t>caùc</a:t>
            </a:r>
            <a:r>
              <a:rPr lang="en-US" sz="2400" b="1" dirty="0">
                <a:solidFill>
                  <a:srgbClr val="000066"/>
                </a:solidFill>
                <a:latin typeface="VN-NTime" pitchFamily="2" charset="0"/>
              </a:rPr>
              <a:t> HT KT-XH </a:t>
            </a:r>
            <a:r>
              <a:rPr lang="en-US" sz="2400" b="1" dirty="0" err="1">
                <a:solidFill>
                  <a:srgbClr val="000066"/>
                </a:solidFill>
                <a:latin typeface="VN-NTime" pitchFamily="2" charset="0"/>
              </a:rPr>
              <a:t>khaùc</a:t>
            </a:r>
            <a:r>
              <a:rPr lang="en-US" sz="2400" b="1" dirty="0">
                <a:solidFill>
                  <a:srgbClr val="000066"/>
                </a:solidFill>
                <a:latin typeface="VN-NTime" pitchFamily="2" charset="0"/>
              </a:rPr>
              <a:t> </a:t>
            </a:r>
            <a:r>
              <a:rPr lang="en-US" sz="2400" b="1" dirty="0" err="1">
                <a:solidFill>
                  <a:srgbClr val="000066"/>
                </a:solidFill>
                <a:latin typeface="VN-NTime" pitchFamily="2" charset="0"/>
              </a:rPr>
              <a:t>nhau</a:t>
            </a:r>
            <a:r>
              <a:rPr lang="en-US" sz="2400" b="1" dirty="0">
                <a:solidFill>
                  <a:srgbClr val="000066"/>
                </a:solidFill>
                <a:latin typeface="VN-NTime" pitchFamily="2" charset="0"/>
              </a:rPr>
              <a:t>.</a:t>
            </a:r>
          </a:p>
        </p:txBody>
      </p:sp>
      <p:sp>
        <p:nvSpPr>
          <p:cNvPr id="17" name="Rounded Rectangle 16"/>
          <p:cNvSpPr/>
          <p:nvPr/>
        </p:nvSpPr>
        <p:spPr>
          <a:xfrm>
            <a:off x="3784590" y="6336129"/>
            <a:ext cx="6050749" cy="440826"/>
          </a:xfrm>
          <a:prstGeom prst="roundRect">
            <a:avLst>
              <a:gd name="adj" fmla="val 6505"/>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spcBef>
                <a:spcPts val="600"/>
              </a:spcBef>
              <a:tabLst>
                <a:tab pos="1371600" algn="l"/>
              </a:tabLst>
            </a:pPr>
            <a:r>
              <a:rPr lang="en-US" sz="2400" b="1" dirty="0" err="1">
                <a:solidFill>
                  <a:srgbClr val="000066"/>
                </a:solidFill>
                <a:latin typeface="VN-NTime" pitchFamily="2" charset="0"/>
              </a:rPr>
              <a:t>Coâng</a:t>
            </a:r>
            <a:r>
              <a:rPr lang="en-US" sz="2400" b="1" dirty="0">
                <a:solidFill>
                  <a:srgbClr val="000066"/>
                </a:solidFill>
                <a:latin typeface="VN-NTime" pitchFamily="2" charset="0"/>
              </a:rPr>
              <a:t> </a:t>
            </a:r>
            <a:r>
              <a:rPr lang="en-US" sz="2400" b="1" dirty="0" err="1">
                <a:solidFill>
                  <a:srgbClr val="000066"/>
                </a:solidFill>
                <a:latin typeface="VN-NTime" pitchFamily="2" charset="0"/>
              </a:rPr>
              <a:t>cuï</a:t>
            </a:r>
            <a:r>
              <a:rPr lang="en-US" sz="2400" b="1" dirty="0">
                <a:solidFill>
                  <a:srgbClr val="000066"/>
                </a:solidFill>
                <a:latin typeface="VN-NTime" pitchFamily="2" charset="0"/>
              </a:rPr>
              <a:t> </a:t>
            </a:r>
            <a:r>
              <a:rPr lang="en-US" sz="2400" b="1" dirty="0" err="1">
                <a:solidFill>
                  <a:srgbClr val="000066"/>
                </a:solidFill>
                <a:latin typeface="VN-NTime" pitchFamily="2" charset="0"/>
              </a:rPr>
              <a:t>duy</a:t>
            </a:r>
            <a:r>
              <a:rPr lang="en-US" sz="2400" b="1" dirty="0">
                <a:solidFill>
                  <a:srgbClr val="000066"/>
                </a:solidFill>
                <a:latin typeface="VN-NTime" pitchFamily="2" charset="0"/>
              </a:rPr>
              <a:t> </a:t>
            </a:r>
            <a:r>
              <a:rPr lang="en-US" sz="2400" b="1" dirty="0" err="1">
                <a:solidFill>
                  <a:srgbClr val="000066"/>
                </a:solidFill>
                <a:latin typeface="VN-NTime" pitchFamily="2" charset="0"/>
              </a:rPr>
              <a:t>trì</a:t>
            </a:r>
            <a:r>
              <a:rPr lang="en-US" sz="2400" b="1" dirty="0">
                <a:solidFill>
                  <a:srgbClr val="000066"/>
                </a:solidFill>
                <a:latin typeface="VN-NTime" pitchFamily="2" charset="0"/>
              </a:rPr>
              <a:t>, </a:t>
            </a:r>
            <a:r>
              <a:rPr lang="en-US" sz="2400" b="1" dirty="0" err="1">
                <a:solidFill>
                  <a:srgbClr val="000066"/>
                </a:solidFill>
                <a:latin typeface="VN-NTime" pitchFamily="2" charset="0"/>
              </a:rPr>
              <a:t>baûo</a:t>
            </a:r>
            <a:r>
              <a:rPr lang="en-US" sz="2400" b="1" dirty="0">
                <a:solidFill>
                  <a:srgbClr val="000066"/>
                </a:solidFill>
                <a:latin typeface="VN-NTime" pitchFamily="2" charset="0"/>
              </a:rPr>
              <a:t> </a:t>
            </a:r>
            <a:r>
              <a:rPr lang="en-US" sz="2400" b="1" dirty="0" err="1">
                <a:solidFill>
                  <a:srgbClr val="000066"/>
                </a:solidFill>
                <a:latin typeface="VN-NTime" pitchFamily="2" charset="0"/>
              </a:rPr>
              <a:t>veä</a:t>
            </a:r>
            <a:r>
              <a:rPr lang="en-US" sz="2400" b="1" dirty="0">
                <a:solidFill>
                  <a:srgbClr val="000066"/>
                </a:solidFill>
                <a:latin typeface="VN-NTime" pitchFamily="2" charset="0"/>
              </a:rPr>
              <a:t> CSHT </a:t>
            </a:r>
            <a:r>
              <a:rPr lang="en-US" sz="2400" b="1" dirty="0" err="1">
                <a:solidFill>
                  <a:srgbClr val="000066"/>
                </a:solidFill>
                <a:latin typeface="VN-NTime" pitchFamily="2" charset="0"/>
              </a:rPr>
              <a:t>sinh</a:t>
            </a:r>
            <a:r>
              <a:rPr lang="en-US" sz="2400" b="1" dirty="0">
                <a:solidFill>
                  <a:srgbClr val="000066"/>
                </a:solidFill>
                <a:latin typeface="VN-NTime" pitchFamily="2" charset="0"/>
              </a:rPr>
              <a:t> </a:t>
            </a:r>
            <a:r>
              <a:rPr lang="en-US" sz="2400" b="1" dirty="0" err="1">
                <a:solidFill>
                  <a:srgbClr val="000066"/>
                </a:solidFill>
                <a:latin typeface="VN-NTime" pitchFamily="2" charset="0"/>
              </a:rPr>
              <a:t>ra</a:t>
            </a:r>
            <a:r>
              <a:rPr lang="en-US" sz="2400" b="1" dirty="0">
                <a:solidFill>
                  <a:srgbClr val="000066"/>
                </a:solidFill>
                <a:latin typeface="VN-NTime" pitchFamily="2" charset="0"/>
              </a:rPr>
              <a:t> </a:t>
            </a:r>
            <a:r>
              <a:rPr lang="en-US" sz="2400" b="1" dirty="0" err="1">
                <a:solidFill>
                  <a:srgbClr val="000066"/>
                </a:solidFill>
                <a:latin typeface="VN-NTime" pitchFamily="2" charset="0"/>
              </a:rPr>
              <a:t>noù</a:t>
            </a:r>
            <a:r>
              <a:rPr lang="en-US" sz="2400" b="1" dirty="0">
                <a:solidFill>
                  <a:srgbClr val="000066"/>
                </a:solidFill>
                <a:latin typeface="VN-NTime" pitchFamily="2" charset="0"/>
              </a:rPr>
              <a:t>.</a:t>
            </a:r>
          </a:p>
        </p:txBody>
      </p:sp>
      <p:sp>
        <p:nvSpPr>
          <p:cNvPr id="18" name="Rounded Rectangle 17"/>
          <p:cNvSpPr/>
          <p:nvPr/>
        </p:nvSpPr>
        <p:spPr>
          <a:xfrm>
            <a:off x="2798112" y="4403332"/>
            <a:ext cx="885249" cy="498656"/>
          </a:xfrm>
          <a:prstGeom prst="roundRect">
            <a:avLst/>
          </a:prstGeom>
          <a:solidFill>
            <a:schemeClr val="accent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VNI-Swiss-Condense" pitchFamily="2" charset="0"/>
              </a:rPr>
              <a:t>LLSX </a:t>
            </a:r>
          </a:p>
        </p:txBody>
      </p:sp>
      <p:sp>
        <p:nvSpPr>
          <p:cNvPr id="20" name="Rounded Rectangle 19"/>
          <p:cNvSpPr/>
          <p:nvPr/>
        </p:nvSpPr>
        <p:spPr>
          <a:xfrm>
            <a:off x="2826423" y="5445737"/>
            <a:ext cx="915314" cy="453324"/>
          </a:xfrm>
          <a:prstGeom prst="roundRect">
            <a:avLst/>
          </a:prstGeom>
          <a:solidFill>
            <a:schemeClr val="accent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VNI-Swiss-Condense" pitchFamily="2" charset="0"/>
              </a:rPr>
              <a:t>QHSX </a:t>
            </a:r>
          </a:p>
        </p:txBody>
      </p:sp>
      <p:sp>
        <p:nvSpPr>
          <p:cNvPr id="24" name="Rounded Rectangle 23"/>
          <p:cNvSpPr/>
          <p:nvPr/>
        </p:nvSpPr>
        <p:spPr>
          <a:xfrm>
            <a:off x="2826373" y="6328476"/>
            <a:ext cx="914849" cy="453324"/>
          </a:xfrm>
          <a:prstGeom prst="roundRect">
            <a:avLst/>
          </a:prstGeom>
          <a:solidFill>
            <a:schemeClr val="accent2">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latin typeface="VNI-Swiss-Condense" pitchFamily="2" charset="0"/>
              </a:rPr>
              <a:t>KTTT </a:t>
            </a:r>
          </a:p>
        </p:txBody>
      </p:sp>
      <p:cxnSp>
        <p:nvCxnSpPr>
          <p:cNvPr id="25" name="Straight Arrow Connector 24"/>
          <p:cNvCxnSpPr>
            <a:stCxn id="12" idx="6"/>
            <a:endCxn id="18" idx="1"/>
          </p:cNvCxnSpPr>
          <p:nvPr/>
        </p:nvCxnSpPr>
        <p:spPr>
          <a:xfrm flipV="1">
            <a:off x="2522537" y="4652660"/>
            <a:ext cx="275575" cy="1024918"/>
          </a:xfrm>
          <a:prstGeom prst="straightConnector1">
            <a:avLst/>
          </a:prstGeom>
          <a:ln w="12700">
            <a:no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6"/>
            <a:endCxn id="24" idx="1"/>
          </p:cNvCxnSpPr>
          <p:nvPr/>
        </p:nvCxnSpPr>
        <p:spPr>
          <a:xfrm>
            <a:off x="2522537" y="5677578"/>
            <a:ext cx="303836" cy="877560"/>
          </a:xfrm>
          <a:prstGeom prst="straightConnector1">
            <a:avLst/>
          </a:prstGeom>
          <a:ln w="12700">
            <a:no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19" idx="3"/>
            <a:endCxn id="27" idx="4"/>
          </p:cNvCxnSpPr>
          <p:nvPr/>
        </p:nvCxnSpPr>
        <p:spPr bwMode="auto">
          <a:xfrm flipV="1">
            <a:off x="1113374" y="2286000"/>
            <a:ext cx="829152" cy="1093306"/>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10" name="Straight Arrow Connector 9"/>
          <p:cNvCxnSpPr>
            <a:stCxn id="19" idx="3"/>
            <a:endCxn id="12" idx="0"/>
          </p:cNvCxnSpPr>
          <p:nvPr/>
        </p:nvCxnSpPr>
        <p:spPr bwMode="auto">
          <a:xfrm>
            <a:off x="1113374" y="3379306"/>
            <a:ext cx="752952" cy="1714002"/>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30" name="Straight Arrow Connector 29"/>
          <p:cNvCxnSpPr>
            <a:stCxn id="12" idx="6"/>
            <a:endCxn id="18" idx="1"/>
          </p:cNvCxnSpPr>
          <p:nvPr/>
        </p:nvCxnSpPr>
        <p:spPr bwMode="auto">
          <a:xfrm flipV="1">
            <a:off x="2522537" y="4652660"/>
            <a:ext cx="275575" cy="1024918"/>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32" name="Straight Arrow Connector 31"/>
          <p:cNvCxnSpPr>
            <a:stCxn id="12" idx="6"/>
            <a:endCxn id="20" idx="1"/>
          </p:cNvCxnSpPr>
          <p:nvPr/>
        </p:nvCxnSpPr>
        <p:spPr bwMode="auto">
          <a:xfrm flipV="1">
            <a:off x="2522537" y="5672399"/>
            <a:ext cx="303886" cy="5179"/>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cxnSp>
        <p:nvCxnSpPr>
          <p:cNvPr id="34" name="Straight Arrow Connector 33"/>
          <p:cNvCxnSpPr>
            <a:stCxn id="12" idx="6"/>
            <a:endCxn id="24" idx="1"/>
          </p:cNvCxnSpPr>
          <p:nvPr/>
        </p:nvCxnSpPr>
        <p:spPr bwMode="auto">
          <a:xfrm>
            <a:off x="2522537" y="5677578"/>
            <a:ext cx="303836" cy="877560"/>
          </a:xfrm>
          <a:prstGeom prst="straightConnector1">
            <a:avLst/>
          </a:prstGeom>
          <a:solidFill>
            <a:schemeClr val="accent1"/>
          </a:solidFill>
          <a:ln w="9525" cap="flat" cmpd="sng" algn="ctr">
            <a:solidFill>
              <a:srgbClr val="800000"/>
            </a:solidFill>
            <a:prstDash val="solid"/>
            <a:round/>
            <a:headEnd type="none" w="med" len="med"/>
            <a:tailEnd type="arrow"/>
          </a:ln>
          <a:effectLst/>
        </p:spPr>
      </p:cxnSp>
      <p:sp>
        <p:nvSpPr>
          <p:cNvPr id="2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3. </a:t>
            </a:r>
            <a:r>
              <a:rPr lang="en-US" sz="2400" b="1" dirty="0" err="1">
                <a:latin typeface="+mj-lt"/>
              </a:rPr>
              <a:t>Hoïc</a:t>
            </a:r>
            <a:r>
              <a:rPr lang="en-US" sz="2400" b="1" dirty="0">
                <a:latin typeface="+mj-lt"/>
              </a:rPr>
              <a:t> </a:t>
            </a:r>
            <a:r>
              <a:rPr lang="en-US" sz="2400" b="1" dirty="0" err="1">
                <a:latin typeface="+mj-lt"/>
              </a:rPr>
              <a:t>thuyeát</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hình</a:t>
            </a:r>
            <a:r>
              <a:rPr lang="en-US" sz="2400" b="1" dirty="0">
                <a:latin typeface="+mj-lt"/>
              </a:rPr>
              <a:t> </a:t>
            </a:r>
            <a:r>
              <a:rPr lang="en-US" sz="2400" b="1" dirty="0" err="1">
                <a:latin typeface="+mj-lt"/>
              </a:rPr>
              <a:t>thaùi</a:t>
            </a:r>
            <a:r>
              <a:rPr lang="en-US" sz="2400" b="1" dirty="0">
                <a:latin typeface="+mj-lt"/>
              </a:rPr>
              <a:t> </a:t>
            </a:r>
            <a:r>
              <a:rPr lang="en-US" sz="2400" b="1" dirty="0" err="1">
                <a:latin typeface="+mj-lt"/>
              </a:rPr>
              <a:t>kinh</a:t>
            </a:r>
            <a:r>
              <a:rPr lang="en-US" sz="2400" b="1" dirty="0">
                <a:latin typeface="+mj-lt"/>
              </a:rPr>
              <a:t> </a:t>
            </a:r>
            <a:r>
              <a:rPr lang="en-US" sz="2400" b="1" dirty="0" err="1">
                <a:latin typeface="+mj-lt"/>
              </a:rPr>
              <a:t>teá</a:t>
            </a:r>
            <a:r>
              <a:rPr lang="en-US" sz="2400" b="1" dirty="0">
                <a:latin typeface="+mj-lt"/>
              </a:rPr>
              <a:t> - </a:t>
            </a:r>
            <a:r>
              <a:rPr lang="en-US" sz="2400" b="1" dirty="0" err="1">
                <a:latin typeface="+mj-lt"/>
              </a:rPr>
              <a:t>xaõ</a:t>
            </a:r>
            <a:r>
              <a:rPr lang="en-US" sz="2400" b="1" dirty="0">
                <a:latin typeface="+mj-lt"/>
              </a:rPr>
              <a:t> </a:t>
            </a:r>
            <a:r>
              <a:rPr lang="en-US" sz="2400" b="1" dirty="0" err="1">
                <a:latin typeface="+mj-lt"/>
              </a:rPr>
              <a:t>hoäi</a:t>
            </a:r>
            <a:r>
              <a:rPr lang="en-US" sz="2400" b="1" dirty="0">
                <a:latin typeface="+mj-lt"/>
              </a:rPr>
              <a:t> </a:t>
            </a:r>
          </a:p>
        </p:txBody>
      </p:sp>
    </p:spTree>
    <p:extLst>
      <p:ext uri="{BB962C8B-B14F-4D97-AF65-F5344CB8AC3E}">
        <p14:creationId xmlns:p14="http://schemas.microsoft.com/office/powerpoint/2010/main" val="164820170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19" grpId="0" animBg="1"/>
      <p:bldP spid="12" grpId="0" animBg="1"/>
      <p:bldP spid="13" grpId="0" animBg="1"/>
      <p:bldP spid="14" grpId="0" animBg="1"/>
      <p:bldP spid="15" grpId="0" animBg="1"/>
      <p:bldP spid="16" grpId="0" animBg="1"/>
      <p:bldP spid="17" grpId="0" animBg="1"/>
      <p:bldP spid="18" grpId="0" animBg="1"/>
      <p:bldP spid="20" grpId="0" animBg="1"/>
      <p:bldP spid="24" grpId="0" animBg="1"/>
      <p:bldP spid="2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auto">
          <a:xfrm>
            <a:off x="84137" y="487250"/>
            <a:ext cx="8229600" cy="427150"/>
          </a:xfrm>
          <a:prstGeom prst="roundRect">
            <a:avLst/>
          </a:prstGeom>
          <a:solidFill>
            <a:srgbClr val="000066"/>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eaLnBrk="0" hangingPunct="0"/>
            <a:r>
              <a:rPr lang="en-US" sz="2400" b="1" spc="-40" dirty="0">
                <a:solidFill>
                  <a:srgbClr val="00FFFF">
                    <a:lumMod val="20000"/>
                    <a:lumOff val="80000"/>
                  </a:srgbClr>
                </a:solidFill>
                <a:latin typeface="VN-NTime" pitchFamily="2" charset="0"/>
              </a:rPr>
              <a:t>b)</a:t>
            </a:r>
            <a:r>
              <a:rPr lang="pt-BR" sz="2400" b="1" dirty="0">
                <a:solidFill>
                  <a:srgbClr val="00FFFF">
                    <a:lumMod val="20000"/>
                    <a:lumOff val="80000"/>
                  </a:srgbClr>
                </a:solidFill>
                <a:latin typeface="VN-NTime" pitchFamily="2" charset="0"/>
                <a:cs typeface="Arial" pitchFamily="34" charset="0"/>
              </a:rPr>
              <a:t> </a:t>
            </a:r>
            <a:r>
              <a:rPr lang="pt-BR" sz="2400" b="1" dirty="0">
                <a:solidFill>
                  <a:srgbClr val="FFFFFF"/>
                </a:solidFill>
                <a:latin typeface="VN-NTime" pitchFamily="2" charset="0"/>
                <a:cs typeface="Arial" pitchFamily="34" charset="0"/>
              </a:rPr>
              <a:t>Quaù trình lòch söû - töï nhieân cuûa söï phaùt trieån caùc HT KT-XH</a:t>
            </a:r>
            <a:endParaRPr lang="en-US" sz="2400" b="1" spc="-40" dirty="0">
              <a:solidFill>
                <a:srgbClr val="FFFFFF"/>
              </a:solidFill>
              <a:latin typeface="VN-NTime" pitchFamily="2" charset="0"/>
            </a:endParaRPr>
          </a:p>
        </p:txBody>
      </p:sp>
      <p:sp>
        <p:nvSpPr>
          <p:cNvPr id="23" name="Rounded Rectangle 22"/>
          <p:cNvSpPr/>
          <p:nvPr/>
        </p:nvSpPr>
        <p:spPr>
          <a:xfrm>
            <a:off x="141419" y="990600"/>
            <a:ext cx="9696319" cy="1315826"/>
          </a:xfrm>
          <a:prstGeom prst="roundRect">
            <a:avLst>
              <a:gd name="adj" fmla="val 7991"/>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spcBef>
                <a:spcPts val="600"/>
              </a:spcBef>
              <a:buFont typeface="Arial" panose="020B0604020202020204" pitchFamily="34" charset="0"/>
              <a:buChar char="•"/>
              <a:defRPr/>
            </a:pPr>
            <a:r>
              <a:rPr lang="en-US" sz="2400" b="1" dirty="0" err="1">
                <a:solidFill>
                  <a:srgbClr val="000066"/>
                </a:solidFill>
                <a:latin typeface="VN-NTime" pitchFamily="2" charset="0"/>
                <a:cs typeface="Arial" pitchFamily="34" charset="0"/>
              </a:rPr>
              <a:t>Khoâng</a:t>
            </a:r>
            <a:r>
              <a:rPr lang="en-US" sz="2400" b="1" dirty="0">
                <a:solidFill>
                  <a:srgbClr val="000066"/>
                </a:solidFill>
                <a:latin typeface="VN-NTime" pitchFamily="2" charset="0"/>
                <a:cs typeface="Arial" pitchFamily="34" charset="0"/>
              </a:rPr>
              <a:t> do </a:t>
            </a:r>
            <a:r>
              <a:rPr lang="en-US" sz="2400" b="1" dirty="0" err="1">
                <a:solidFill>
                  <a:srgbClr val="000066"/>
                </a:solidFill>
                <a:latin typeface="VN-NTime" pitchFamily="2" charset="0"/>
                <a:cs typeface="Arial" pitchFamily="34" charset="0"/>
              </a:rPr>
              <a:t>theá</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löïc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sieâu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nhieân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cuõng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chaúng</a:t>
            </a:r>
            <a:r>
              <a:rPr lang="en-US" sz="2400" b="1" dirty="0">
                <a:solidFill>
                  <a:srgbClr val="000066"/>
                </a:solidFill>
                <a:latin typeface="VN-NTime" pitchFamily="2" charset="0"/>
                <a:cs typeface="Arial" pitchFamily="34" charset="0"/>
              </a:rPr>
              <a:t> do </a:t>
            </a:r>
            <a:r>
              <a:rPr lang="en-US" sz="2400" b="1" dirty="0" err="1">
                <a:solidFill>
                  <a:srgbClr val="000066"/>
                </a:solidFill>
                <a:latin typeface="VN-NTime" pitchFamily="2" charset="0"/>
                <a:cs typeface="Arial" pitchFamily="34" charset="0"/>
              </a:rPr>
              <a:t>yù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muoán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con </a:t>
            </a:r>
            <a:r>
              <a:rPr lang="en-US" sz="2400" b="1" dirty="0" err="1">
                <a:solidFill>
                  <a:srgbClr val="000066"/>
                </a:solidFill>
                <a:latin typeface="VN-NTime" pitchFamily="2" charset="0"/>
                <a:cs typeface="Arial" pitchFamily="34" charset="0"/>
              </a:rPr>
              <a:t>ngöôøi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maø</a:t>
            </a:r>
            <a:r>
              <a:rPr lang="en-US" sz="2400" b="1" dirty="0">
                <a:solidFill>
                  <a:srgbClr val="000066"/>
                </a:solidFill>
                <a:latin typeface="VN-NTime" pitchFamily="2" charset="0"/>
                <a:cs typeface="Arial" pitchFamily="34" charset="0"/>
              </a:rPr>
              <a:t> </a:t>
            </a:r>
            <a:r>
              <a:rPr lang="en-US" sz="2400" b="1" dirty="0">
                <a:solidFill>
                  <a:srgbClr val="000000"/>
                </a:solidFill>
                <a:latin typeface="VN-NTime" pitchFamily="2" charset="0"/>
                <a:cs typeface="Arial" pitchFamily="34" charset="0"/>
              </a:rPr>
              <a:t>do </a:t>
            </a:r>
            <a:r>
              <a:rPr lang="en-US" sz="2400" b="1" dirty="0" err="1">
                <a:solidFill>
                  <a:srgbClr val="000000"/>
                </a:solidFill>
                <a:latin typeface="VN-NTime" pitchFamily="2" charset="0"/>
                <a:cs typeface="Arial" pitchFamily="34" charset="0"/>
              </a:rPr>
              <a:t>söï</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taùc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ñoäng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quy</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luaät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khaùch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quan</a:t>
            </a:r>
            <a:r>
              <a:rPr lang="en-US" sz="2400" b="1" dirty="0">
                <a:solidFill>
                  <a:srgbClr val="000000"/>
                </a:solidFill>
                <a:latin typeface="VN-NTime" pitchFamily="2" charset="0"/>
                <a:cs typeface="Arial" pitchFamily="34" charset="0"/>
              </a:rPr>
              <a:t> chi </a:t>
            </a:r>
            <a:r>
              <a:rPr lang="en-US" sz="2400" b="1" dirty="0" err="1">
                <a:solidFill>
                  <a:srgbClr val="000000"/>
                </a:solidFill>
                <a:latin typeface="VN-NTime" pitchFamily="2" charset="0"/>
                <a:cs typeface="Arial" pitchFamily="34" charset="0"/>
              </a:rPr>
              <a:t>phoái</a:t>
            </a:r>
            <a:r>
              <a:rPr lang="en-US" sz="2400" b="1" dirty="0">
                <a:solidFill>
                  <a:srgbClr val="000000"/>
                </a:solidFill>
                <a:latin typeface="VN-NTime" pitchFamily="2" charset="0"/>
                <a:cs typeface="Arial" pitchFamily="34" charset="0"/>
              </a:rPr>
              <a:t>: </a:t>
            </a:r>
            <a:r>
              <a:rPr lang="en-US" sz="2400" b="1" dirty="0">
                <a:solidFill>
                  <a:srgbClr val="000066"/>
                </a:solidFill>
                <a:latin typeface="VN-NTime" pitchFamily="2" charset="0"/>
                <a:cs typeface="Arial" pitchFamily="34" charset="0"/>
              </a:rPr>
              <a:t>QL QHSX </a:t>
            </a:r>
            <a:r>
              <a:rPr lang="en-US" sz="2400" b="1" dirty="0" err="1">
                <a:solidFill>
                  <a:srgbClr val="000066"/>
                </a:solidFill>
                <a:latin typeface="VN-NTime" pitchFamily="2" charset="0"/>
                <a:cs typeface="Arial" pitchFamily="34" charset="0"/>
              </a:rPr>
              <a:t>phuø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hôïp</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vôùi</a:t>
            </a:r>
            <a:r>
              <a:rPr lang="en-US" sz="2400" b="1" dirty="0">
                <a:solidFill>
                  <a:srgbClr val="000066"/>
                </a:solidFill>
                <a:latin typeface="VN-NTime" pitchFamily="2" charset="0"/>
                <a:cs typeface="Arial" pitchFamily="34" charset="0"/>
              </a:rPr>
              <a:t> LLSX; QL CSHT </a:t>
            </a:r>
            <a:r>
              <a:rPr lang="en-US" sz="2400" b="1" dirty="0" err="1">
                <a:solidFill>
                  <a:srgbClr val="000066"/>
                </a:solidFill>
                <a:latin typeface="VN-NTime" pitchFamily="2" charset="0"/>
                <a:cs typeface="Arial" pitchFamily="34" charset="0"/>
              </a:rPr>
              <a:t>quyeát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ñònh</a:t>
            </a:r>
            <a:r>
              <a:rPr lang="en-US" sz="2400" b="1" dirty="0">
                <a:solidFill>
                  <a:srgbClr val="000066"/>
                </a:solidFill>
                <a:latin typeface="VN-NTime" pitchFamily="2" charset="0"/>
                <a:cs typeface="Arial" pitchFamily="34" charset="0"/>
              </a:rPr>
              <a:t> KTTT…</a:t>
            </a:r>
          </a:p>
        </p:txBody>
      </p:sp>
      <p:sp>
        <p:nvSpPr>
          <p:cNvPr id="28" name="Rounded Rectangle 27"/>
          <p:cNvSpPr/>
          <p:nvPr/>
        </p:nvSpPr>
        <p:spPr>
          <a:xfrm>
            <a:off x="141420" y="4354759"/>
            <a:ext cx="9712266" cy="1512641"/>
          </a:xfrm>
          <a:prstGeom prst="roundRect">
            <a:avLst>
              <a:gd name="adj" fmla="val 6505"/>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spcBef>
                <a:spcPts val="600"/>
              </a:spcBef>
              <a:buFont typeface="Arial" panose="020B0604020202020204" pitchFamily="34" charset="0"/>
              <a:buChar char="•"/>
              <a:defRPr/>
            </a:pPr>
            <a:r>
              <a:rPr lang="en-US" sz="2400" b="1" dirty="0">
                <a:solidFill>
                  <a:srgbClr val="000066"/>
                </a:solidFill>
                <a:latin typeface="VN-NTime" pitchFamily="2" charset="0"/>
                <a:cs typeface="Arial" pitchFamily="34" charset="0"/>
              </a:rPr>
              <a:t>Do </a:t>
            </a:r>
            <a:r>
              <a:rPr lang="en-US" sz="2400" b="1" dirty="0" err="1">
                <a:solidFill>
                  <a:srgbClr val="000066"/>
                </a:solidFill>
                <a:latin typeface="VN-NTime" pitchFamily="2" charset="0"/>
                <a:cs typeface="Arial" pitchFamily="34" charset="0"/>
              </a:rPr>
              <a:t>nhaân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toá</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ñieàu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kieän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theå</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veà</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ñòa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lyù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chính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trò</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vaên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hoùa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quoác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teá</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söï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trieån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moãi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quoác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daân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toäc</a:t>
            </a:r>
            <a:r>
              <a:rPr lang="en-US" sz="2400"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dieãn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ra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raát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daïng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Coù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quoác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daân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toäc</a:t>
            </a:r>
            <a:r>
              <a:rPr lang="en-US" sz="2400"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traûi</a:t>
            </a:r>
            <a:r>
              <a:rPr lang="en-US" sz="2400" b="1" dirty="0">
                <a:solidFill>
                  <a:srgbClr val="000066"/>
                </a:solidFill>
                <a:latin typeface="VN-NTime" pitchFamily="2" charset="0"/>
                <a:cs typeface="Arial" pitchFamily="34" charset="0"/>
              </a:rPr>
              <a:t> qua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HT KT-XH </a:t>
            </a:r>
            <a:r>
              <a:rPr lang="en-US" sz="2400" b="1" dirty="0" err="1">
                <a:solidFill>
                  <a:srgbClr val="000066"/>
                </a:solidFill>
                <a:latin typeface="VN-NTime" pitchFamily="2" charset="0"/>
                <a:cs typeface="Arial" pitchFamily="34" charset="0"/>
              </a:rPr>
              <a:t>töø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thaáp</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ñeán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cao</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Coù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quoác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a:t>
            </a:r>
            <a:r>
              <a:rPr lang="en-US" sz="2400" b="1" dirty="0">
                <a:solidFill>
                  <a:srgbClr val="000066"/>
                </a:solidFill>
                <a:latin typeface="VN-NTime" pitchFamily="2" charset="0"/>
                <a:cs typeface="Arial" pitchFamily="34" charset="0"/>
              </a:rPr>
              <a:t> </a:t>
            </a:r>
            <a:r>
              <a:rPr lang="en-US" sz="2400" dirty="0">
                <a:solidFill>
                  <a:srgbClr val="000066"/>
                </a:solidFill>
                <a:latin typeface="VN-NTime" pitchFamily="2" charset="0"/>
                <a:cs typeface="Arial" pitchFamily="34" charset="0"/>
              </a:rPr>
              <a:t>(</a:t>
            </a:r>
            <a:r>
              <a:rPr lang="en-US" sz="2400" dirty="0" err="1">
                <a:solidFill>
                  <a:srgbClr val="000066"/>
                </a:solidFill>
                <a:latin typeface="VN-NTime" pitchFamily="2" charset="0"/>
                <a:cs typeface="Arial" pitchFamily="34" charset="0"/>
              </a:rPr>
              <a:t>daân</a:t>
            </a:r>
            <a:r>
              <a:rPr lang="en-US" sz="2400" dirty="0">
                <a:solidFill>
                  <a:srgbClr val="000066"/>
                </a:solidFill>
                <a:latin typeface="VN-NTime" pitchFamily="2" charset="0"/>
                <a:cs typeface="Arial" pitchFamily="34" charset="0"/>
              </a:rPr>
              <a:t> </a:t>
            </a:r>
            <a:r>
              <a:rPr lang="en-US" sz="2400" dirty="0" err="1">
                <a:solidFill>
                  <a:srgbClr val="000066"/>
                </a:solidFill>
                <a:latin typeface="VN-NTime" pitchFamily="2" charset="0"/>
                <a:cs typeface="Arial" pitchFamily="34" charset="0"/>
              </a:rPr>
              <a:t>toäc</a:t>
            </a:r>
            <a:r>
              <a:rPr lang="en-US" sz="2400"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boû</a:t>
            </a:r>
            <a:r>
              <a:rPr lang="en-US" sz="2400" b="1" dirty="0">
                <a:solidFill>
                  <a:srgbClr val="000066"/>
                </a:solidFill>
                <a:latin typeface="VN-NTime" pitchFamily="2" charset="0"/>
                <a:cs typeface="Arial" pitchFamily="34" charset="0"/>
              </a:rPr>
              <a:t> qua </a:t>
            </a:r>
            <a:r>
              <a:rPr lang="en-US" sz="2400" b="1" dirty="0" err="1">
                <a:solidFill>
                  <a:srgbClr val="000066"/>
                </a:solidFill>
                <a:latin typeface="VN-NTime" pitchFamily="2" charset="0"/>
                <a:cs typeface="Arial" pitchFamily="34" charset="0"/>
              </a:rPr>
              <a:t>moät</a:t>
            </a:r>
            <a:r>
              <a:rPr lang="en-US" sz="2400" b="1" dirty="0">
                <a:solidFill>
                  <a:srgbClr val="000066"/>
                </a:solidFill>
                <a:latin typeface="VN-NTime" pitchFamily="2" charset="0"/>
                <a:cs typeface="Arial" pitchFamily="34" charset="0"/>
              </a:rPr>
              <a:t> hay </a:t>
            </a:r>
            <a:r>
              <a:rPr lang="en-US" sz="2400" b="1" dirty="0" err="1">
                <a:solidFill>
                  <a:srgbClr val="000066"/>
                </a:solidFill>
                <a:latin typeface="VN-NTime" pitchFamily="2" charset="0"/>
                <a:cs typeface="Arial" pitchFamily="34" charset="0"/>
              </a:rPr>
              <a:t>vaøi</a:t>
            </a:r>
            <a:r>
              <a:rPr lang="en-US" sz="2400" b="1" dirty="0">
                <a:solidFill>
                  <a:srgbClr val="000066"/>
                </a:solidFill>
                <a:latin typeface="VN-NTime" pitchFamily="2" charset="0"/>
                <a:cs typeface="Arial" pitchFamily="34" charset="0"/>
              </a:rPr>
              <a:t> HT KT-XH. </a:t>
            </a:r>
          </a:p>
        </p:txBody>
      </p:sp>
      <p:sp>
        <p:nvSpPr>
          <p:cNvPr id="31" name="Rounded Rectangle 30"/>
          <p:cNvSpPr/>
          <p:nvPr/>
        </p:nvSpPr>
        <p:spPr>
          <a:xfrm>
            <a:off x="141420" y="2434276"/>
            <a:ext cx="9712266" cy="1767127"/>
          </a:xfrm>
          <a:prstGeom prst="roundRect">
            <a:avLst>
              <a:gd name="adj" fmla="val 7189"/>
            </a:avLst>
          </a:prstGeom>
          <a:solidFill>
            <a:schemeClr val="tx1"/>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spcBef>
                <a:spcPts val="600"/>
              </a:spcBef>
              <a:buFont typeface="Arial" panose="020B0604020202020204" pitchFamily="34" charset="0"/>
              <a:buChar char="•"/>
              <a:defRPr/>
            </a:pPr>
            <a:r>
              <a:rPr lang="en-US" sz="2400" b="1" dirty="0" err="1">
                <a:solidFill>
                  <a:srgbClr val="000000"/>
                </a:solidFill>
                <a:latin typeface="VN-NTime" pitchFamily="2" charset="0"/>
                <a:cs typeface="Arial" pitchFamily="34" charset="0"/>
              </a:rPr>
              <a:t>Baét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nguoàn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töø</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söï</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phaùt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trieån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cuûa</a:t>
            </a:r>
            <a:r>
              <a:rPr lang="en-US" sz="2400" b="1" dirty="0">
                <a:solidFill>
                  <a:srgbClr val="000000"/>
                </a:solidFill>
                <a:latin typeface="VN-NTime" pitchFamily="2" charset="0"/>
                <a:cs typeface="Arial" pitchFamily="34" charset="0"/>
              </a:rPr>
              <a:t> LLSX: </a:t>
            </a:r>
            <a:r>
              <a:rPr lang="en-US" sz="2400" b="1" dirty="0">
                <a:solidFill>
                  <a:srgbClr val="000066"/>
                </a:solidFill>
                <a:latin typeface="VN-NTime" pitchFamily="2" charset="0"/>
                <a:cs typeface="Arial" pitchFamily="34" charset="0"/>
              </a:rPr>
              <a:t>LLSX </a:t>
            </a:r>
            <a:r>
              <a:rPr lang="en-US" sz="2400" b="1" dirty="0" err="1">
                <a:solidFill>
                  <a:srgbClr val="000066"/>
                </a:solidFill>
                <a:latin typeface="VN-NTime" pitchFamily="2" charset="0"/>
                <a:cs typeface="Arial" pitchFamily="34" charset="0"/>
              </a:rPr>
              <a:t>thay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ñoåi</a:t>
            </a:r>
            <a:r>
              <a:rPr lang="en-US" sz="2400" b="1" dirty="0">
                <a:solidFill>
                  <a:srgbClr val="000066"/>
                </a:solidFill>
                <a:latin typeface="VN-NTime" pitchFamily="2" charset="0"/>
                <a:cs typeface="Arial" pitchFamily="34" charset="0"/>
              </a:rPr>
              <a:t> </a:t>
            </a:r>
            <a:r>
              <a:rPr lang="en-US" sz="2400" b="1" dirty="0">
                <a:solidFill>
                  <a:srgbClr val="000066"/>
                </a:solidFill>
                <a:latin typeface="VN-NTime" pitchFamily="2" charset="0"/>
                <a:cs typeface="Arial" pitchFamily="34" charset="0"/>
                <a:sym typeface="Symbol" panose="05050102010706020507" pitchFamily="18" charset="2"/>
              </a:rPr>
              <a:t> </a:t>
            </a:r>
            <a:r>
              <a:rPr lang="en-US" sz="2400" b="1" dirty="0">
                <a:solidFill>
                  <a:srgbClr val="000066"/>
                </a:solidFill>
                <a:latin typeface="VN-NTime" pitchFamily="2" charset="0"/>
                <a:cs typeface="Arial" pitchFamily="34" charset="0"/>
              </a:rPr>
              <a:t>QHSX </a:t>
            </a:r>
            <a:r>
              <a:rPr lang="en-US" sz="2400" b="1" dirty="0" err="1">
                <a:solidFill>
                  <a:srgbClr val="000066"/>
                </a:solidFill>
                <a:latin typeface="VN-NTime" pitchFamily="2" charset="0"/>
                <a:cs typeface="Arial" pitchFamily="34" charset="0"/>
              </a:rPr>
              <a:t>thay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ñoåi</a:t>
            </a:r>
            <a:r>
              <a:rPr lang="en-US" sz="2400" b="1" dirty="0">
                <a:solidFill>
                  <a:srgbClr val="000066"/>
                </a:solidFill>
                <a:latin typeface="VN-NTime" pitchFamily="2" charset="0"/>
                <a:cs typeface="Arial" pitchFamily="34" charset="0"/>
              </a:rPr>
              <a:t> </a:t>
            </a:r>
            <a:r>
              <a:rPr lang="en-US" sz="2400" b="1" dirty="0">
                <a:solidFill>
                  <a:srgbClr val="000066"/>
                </a:solidFill>
                <a:latin typeface="VN-NTime" pitchFamily="2" charset="0"/>
                <a:cs typeface="Arial" pitchFamily="34" charset="0"/>
                <a:sym typeface="Symbol" panose="05050102010706020507" pitchFamily="18" charset="2"/>
              </a:rPr>
              <a:t> </a:t>
            </a:r>
            <a:r>
              <a:rPr lang="en-US" sz="2400" b="1" dirty="0">
                <a:solidFill>
                  <a:srgbClr val="000066"/>
                </a:solidFill>
                <a:latin typeface="VN-NTime" pitchFamily="2" charset="0"/>
                <a:cs typeface="Arial" pitchFamily="34" charset="0"/>
              </a:rPr>
              <a:t>PTSX </a:t>
            </a:r>
            <a:r>
              <a:rPr lang="en-US" sz="2400" b="1" dirty="0" err="1">
                <a:solidFill>
                  <a:srgbClr val="000066"/>
                </a:solidFill>
                <a:latin typeface="VN-NTime" pitchFamily="2" charset="0"/>
                <a:cs typeface="Arial" pitchFamily="34" charset="0"/>
              </a:rPr>
              <a:t>thay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ñoåi</a:t>
            </a:r>
            <a:r>
              <a:rPr lang="en-US" sz="2400" b="1" dirty="0">
                <a:solidFill>
                  <a:srgbClr val="000066"/>
                </a:solidFill>
                <a:latin typeface="VN-NTime" pitchFamily="2" charset="0"/>
                <a:cs typeface="Arial" pitchFamily="34" charset="0"/>
              </a:rPr>
              <a:t> </a:t>
            </a:r>
            <a:r>
              <a:rPr lang="en-US" sz="2400" b="1" dirty="0">
                <a:solidFill>
                  <a:srgbClr val="000066"/>
                </a:solidFill>
                <a:latin typeface="VN-NTime" pitchFamily="2" charset="0"/>
                <a:cs typeface="Arial" pitchFamily="34" charset="0"/>
                <a:sym typeface="Symbol" panose="05050102010706020507" pitchFamily="18" charset="2"/>
              </a:rPr>
              <a:t> </a:t>
            </a:r>
            <a:r>
              <a:rPr lang="en-US" sz="2400" b="1" dirty="0">
                <a:solidFill>
                  <a:srgbClr val="000066"/>
                </a:solidFill>
                <a:latin typeface="VN-NTime" pitchFamily="2" charset="0"/>
                <a:cs typeface="Arial" pitchFamily="34" charset="0"/>
              </a:rPr>
              <a:t>CSHT, KTTT,... </a:t>
            </a:r>
            <a:r>
              <a:rPr lang="en-US" sz="2400" b="1" dirty="0" err="1">
                <a:solidFill>
                  <a:srgbClr val="000066"/>
                </a:solidFill>
                <a:latin typeface="VN-NTime" pitchFamily="2" charset="0"/>
                <a:cs typeface="Arial" pitchFamily="34" charset="0"/>
              </a:rPr>
              <a:t>thay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ñoåi</a:t>
            </a:r>
            <a:r>
              <a:rPr lang="en-US" sz="2400" b="1" dirty="0">
                <a:solidFill>
                  <a:srgbClr val="000066"/>
                </a:solidFill>
                <a:latin typeface="VN-NTime" pitchFamily="2" charset="0"/>
                <a:cs typeface="Arial" pitchFamily="34" charset="0"/>
              </a:rPr>
              <a:t> </a:t>
            </a:r>
            <a:r>
              <a:rPr lang="en-US" sz="2400" b="1" dirty="0">
                <a:solidFill>
                  <a:srgbClr val="000066"/>
                </a:solidFill>
                <a:latin typeface="VN-NTime" pitchFamily="2" charset="0"/>
                <a:cs typeface="Arial" pitchFamily="34" charset="0"/>
                <a:sym typeface="Symbol" panose="05050102010706020507" pitchFamily="18" charset="2"/>
              </a:rPr>
              <a:t> </a:t>
            </a:r>
            <a:r>
              <a:rPr lang="en-US" sz="2400" b="1" dirty="0">
                <a:solidFill>
                  <a:srgbClr val="000066"/>
                </a:solidFill>
                <a:latin typeface="VN-NTime" pitchFamily="2" charset="0"/>
                <a:cs typeface="Arial" pitchFamily="34" charset="0"/>
              </a:rPr>
              <a:t>HT KT-XH </a:t>
            </a:r>
            <a:r>
              <a:rPr lang="en-US" sz="2400" b="1" dirty="0" err="1">
                <a:solidFill>
                  <a:srgbClr val="000066"/>
                </a:solidFill>
                <a:latin typeface="VN-NTime" pitchFamily="2" charset="0"/>
                <a:cs typeface="Arial" pitchFamily="34" charset="0"/>
              </a:rPr>
              <a:t>thay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ñoåi</a:t>
            </a:r>
            <a:r>
              <a:rPr lang="en-US" sz="2400" b="1" dirty="0">
                <a:solidFill>
                  <a:srgbClr val="000066"/>
                </a:solidFill>
                <a:latin typeface="VN-NTime" pitchFamily="2" charset="0"/>
                <a:cs typeface="Arial" pitchFamily="34" charset="0"/>
              </a:rPr>
              <a:t>. </a:t>
            </a:r>
          </a:p>
          <a:p>
            <a:pPr marL="176213" indent="-176213">
              <a:spcBef>
                <a:spcPts val="600"/>
              </a:spcBef>
              <a:buFont typeface="Arial" panose="020B0604020202020204" pitchFamily="34" charset="0"/>
              <a:buChar char="•"/>
              <a:defRPr/>
            </a:pPr>
            <a:r>
              <a:rPr lang="en-US" sz="2400" b="1" dirty="0">
                <a:solidFill>
                  <a:srgbClr val="000066"/>
                </a:solidFill>
                <a:latin typeface="VN-NTime" pitchFamily="2" charset="0"/>
                <a:cs typeface="Arial" pitchFamily="34" charset="0"/>
              </a:rPr>
              <a:t>Xu </a:t>
            </a:r>
            <a:r>
              <a:rPr lang="en-US" sz="2400" b="1" dirty="0" err="1">
                <a:solidFill>
                  <a:srgbClr val="000066"/>
                </a:solidFill>
                <a:latin typeface="VN-NTime" pitchFamily="2" charset="0"/>
                <a:cs typeface="Arial" pitchFamily="34" charset="0"/>
              </a:rPr>
              <a:t>höôùng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trieån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thoáng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loaøi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ngöôøi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traûi</a:t>
            </a:r>
            <a:r>
              <a:rPr lang="en-US" sz="2400" b="1" dirty="0">
                <a:solidFill>
                  <a:srgbClr val="000066"/>
                </a:solidFill>
                <a:latin typeface="VN-NTime" pitchFamily="2" charset="0"/>
                <a:cs typeface="Arial" pitchFamily="34" charset="0"/>
              </a:rPr>
              <a:t> qua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HT KT-XH </a:t>
            </a:r>
            <a:r>
              <a:rPr lang="en-US" sz="2400" b="1" dirty="0" err="1">
                <a:solidFill>
                  <a:srgbClr val="000066"/>
                </a:solidFill>
                <a:latin typeface="VN-NTime" pitchFamily="2" charset="0"/>
                <a:cs typeface="Arial" pitchFamily="34" charset="0"/>
              </a:rPr>
              <a:t>töø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thaáp</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ñeán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cao</a:t>
            </a:r>
            <a:r>
              <a:rPr lang="en-US" sz="2400" b="1" dirty="0">
                <a:solidFill>
                  <a:srgbClr val="000066"/>
                </a:solidFill>
                <a:latin typeface="VN-NTime" pitchFamily="2" charset="0"/>
                <a:cs typeface="Arial" pitchFamily="34" charset="0"/>
              </a:rPr>
              <a:t>: CSNT</a:t>
            </a:r>
            <a:r>
              <a:rPr lang="en-US" sz="2400" b="1" dirty="0">
                <a:solidFill>
                  <a:srgbClr val="000066"/>
                </a:solidFill>
                <a:latin typeface="VN-NTime" pitchFamily="2" charset="0"/>
                <a:cs typeface="Arial" pitchFamily="34" charset="0"/>
                <a:sym typeface="Symbol" panose="05050102010706020507" pitchFamily="18" charset="2"/>
              </a:rPr>
              <a:t></a:t>
            </a:r>
            <a:r>
              <a:rPr lang="en-US" sz="2400" b="1" dirty="0">
                <a:solidFill>
                  <a:srgbClr val="000066"/>
                </a:solidFill>
                <a:latin typeface="VN-NTime" pitchFamily="2" charset="0"/>
                <a:cs typeface="Arial" pitchFamily="34" charset="0"/>
              </a:rPr>
              <a:t>CHNL</a:t>
            </a:r>
            <a:r>
              <a:rPr lang="en-US" sz="2400" b="1" dirty="0">
                <a:solidFill>
                  <a:srgbClr val="000066"/>
                </a:solidFill>
                <a:latin typeface="VN-NTime" pitchFamily="2" charset="0"/>
                <a:cs typeface="Arial" pitchFamily="34" charset="0"/>
                <a:sym typeface="Symbol" panose="05050102010706020507" pitchFamily="18" charset="2"/>
              </a:rPr>
              <a:t></a:t>
            </a:r>
            <a:r>
              <a:rPr lang="en-US" sz="2400" b="1" dirty="0">
                <a:solidFill>
                  <a:srgbClr val="000066"/>
                </a:solidFill>
                <a:latin typeface="VN-NTime" pitchFamily="2" charset="0"/>
                <a:cs typeface="Arial" pitchFamily="34" charset="0"/>
              </a:rPr>
              <a:t>PK</a:t>
            </a:r>
            <a:r>
              <a:rPr lang="en-US" sz="2400" b="1" dirty="0">
                <a:solidFill>
                  <a:srgbClr val="000066"/>
                </a:solidFill>
                <a:latin typeface="VN-NTime" pitchFamily="2" charset="0"/>
                <a:cs typeface="Arial" pitchFamily="34" charset="0"/>
                <a:sym typeface="Symbol" panose="05050102010706020507" pitchFamily="18" charset="2"/>
              </a:rPr>
              <a:t></a:t>
            </a:r>
            <a:r>
              <a:rPr lang="en-US" sz="2400" b="1" dirty="0">
                <a:solidFill>
                  <a:srgbClr val="000066"/>
                </a:solidFill>
                <a:latin typeface="VN-NTime" pitchFamily="2" charset="0"/>
                <a:cs typeface="Arial" pitchFamily="34" charset="0"/>
              </a:rPr>
              <a:t>TBCN</a:t>
            </a:r>
            <a:r>
              <a:rPr lang="en-US" sz="2400" b="1" dirty="0">
                <a:solidFill>
                  <a:srgbClr val="000066"/>
                </a:solidFill>
                <a:latin typeface="VN-NTime" pitchFamily="2" charset="0"/>
                <a:cs typeface="Arial" pitchFamily="34" charset="0"/>
                <a:sym typeface="Symbol" panose="05050102010706020507" pitchFamily="18" charset="2"/>
              </a:rPr>
              <a:t> </a:t>
            </a:r>
            <a:r>
              <a:rPr lang="en-US" sz="2400" b="1" dirty="0">
                <a:solidFill>
                  <a:srgbClr val="000066"/>
                </a:solidFill>
                <a:latin typeface="VN-NTime" pitchFamily="2" charset="0"/>
                <a:cs typeface="Arial" pitchFamily="34" charset="0"/>
              </a:rPr>
              <a:t>CSCN.  </a:t>
            </a:r>
          </a:p>
        </p:txBody>
      </p:sp>
      <p:sp>
        <p:nvSpPr>
          <p:cNvPr id="35" name="Rounded Rectangle 34"/>
          <p:cNvSpPr/>
          <p:nvPr/>
        </p:nvSpPr>
        <p:spPr>
          <a:xfrm>
            <a:off x="141418" y="6059955"/>
            <a:ext cx="9696319" cy="515335"/>
          </a:xfrm>
          <a:prstGeom prst="roundRect">
            <a:avLst>
              <a:gd name="adj" fmla="val 6931"/>
            </a:avLst>
          </a:prstGeom>
          <a:solidFill>
            <a:schemeClr val="accent1">
              <a:lumMod val="20000"/>
              <a:lumOff val="80000"/>
            </a:schemeClr>
          </a:solidFill>
          <a:ln w="127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
            </a:pPr>
            <a:r>
              <a:rPr lang="en-US" sz="2400" dirty="0" err="1">
                <a:solidFill>
                  <a:srgbClr val="800000"/>
                </a:solidFill>
                <a:latin typeface="VNI-Swiss-Condense"/>
                <a:cs typeface="Arial" pitchFamily="34" charset="0"/>
              </a:rPr>
              <a:t>Quaù</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trình</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phaùt</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trieån</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caùc</a:t>
            </a:r>
            <a:r>
              <a:rPr lang="en-US" sz="2400" dirty="0">
                <a:solidFill>
                  <a:srgbClr val="800000"/>
                </a:solidFill>
                <a:latin typeface="VNI-Swiss-Condense"/>
                <a:cs typeface="Arial" pitchFamily="34" charset="0"/>
              </a:rPr>
              <a:t> HT KT-XH </a:t>
            </a:r>
            <a:r>
              <a:rPr lang="en-US" sz="2400" dirty="0" err="1">
                <a:solidFill>
                  <a:srgbClr val="800000"/>
                </a:solidFill>
                <a:latin typeface="VNI-Swiss-Condense"/>
                <a:cs typeface="Arial" pitchFamily="34" charset="0"/>
              </a:rPr>
              <a:t>vöøa</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mang</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tính</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thoáng</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nhaát</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vöøa</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mang</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tính</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ña</a:t>
            </a:r>
            <a:r>
              <a:rPr lang="en-US" sz="2400" dirty="0">
                <a:solidFill>
                  <a:srgbClr val="800000"/>
                </a:solidFill>
                <a:latin typeface="VNI-Swiss-Condense"/>
                <a:cs typeface="Arial" pitchFamily="34" charset="0"/>
              </a:rPr>
              <a:t> </a:t>
            </a:r>
            <a:r>
              <a:rPr lang="en-US" sz="2400" dirty="0" err="1">
                <a:solidFill>
                  <a:srgbClr val="800000"/>
                </a:solidFill>
                <a:latin typeface="VNI-Swiss-Condense"/>
                <a:cs typeface="Arial" pitchFamily="34" charset="0"/>
              </a:rPr>
              <a:t>daïng</a:t>
            </a:r>
            <a:endParaRPr lang="en-US" sz="2400" dirty="0">
              <a:solidFill>
                <a:srgbClr val="800000"/>
              </a:solidFill>
              <a:latin typeface="VNI-Swiss-Condense"/>
            </a:endParaRPr>
          </a:p>
        </p:txBody>
      </p:sp>
      <p:sp>
        <p:nvSpPr>
          <p:cNvPr id="8"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mj-lt"/>
              </a:rPr>
              <a:t>3. </a:t>
            </a:r>
            <a:r>
              <a:rPr lang="en-US" sz="2400" b="1" dirty="0" err="1">
                <a:latin typeface="+mj-lt"/>
              </a:rPr>
              <a:t>Hoïc</a:t>
            </a:r>
            <a:r>
              <a:rPr lang="en-US" sz="2400" b="1" dirty="0">
                <a:latin typeface="+mj-lt"/>
              </a:rPr>
              <a:t> </a:t>
            </a:r>
            <a:r>
              <a:rPr lang="en-US" sz="2400" b="1" dirty="0" err="1">
                <a:latin typeface="+mj-lt"/>
              </a:rPr>
              <a:t>thuyeát</a:t>
            </a:r>
            <a:r>
              <a:rPr lang="en-US" sz="2400" b="1" dirty="0">
                <a:latin typeface="+mj-lt"/>
              </a:rPr>
              <a:t> </a:t>
            </a:r>
            <a:r>
              <a:rPr lang="en-US" sz="2400" b="1" dirty="0" err="1">
                <a:latin typeface="+mj-lt"/>
              </a:rPr>
              <a:t>veà</a:t>
            </a:r>
            <a:r>
              <a:rPr lang="en-US" sz="2400" b="1" dirty="0">
                <a:latin typeface="+mj-lt"/>
              </a:rPr>
              <a:t> </a:t>
            </a:r>
            <a:r>
              <a:rPr lang="en-US" sz="2400" b="1" dirty="0" err="1">
                <a:latin typeface="+mj-lt"/>
              </a:rPr>
              <a:t>hình</a:t>
            </a:r>
            <a:r>
              <a:rPr lang="en-US" sz="2400" b="1" dirty="0">
                <a:latin typeface="+mj-lt"/>
              </a:rPr>
              <a:t> </a:t>
            </a:r>
            <a:r>
              <a:rPr lang="en-US" sz="2400" b="1" dirty="0" err="1">
                <a:latin typeface="+mj-lt"/>
              </a:rPr>
              <a:t>thaùi</a:t>
            </a:r>
            <a:r>
              <a:rPr lang="en-US" sz="2400" b="1" dirty="0">
                <a:latin typeface="+mj-lt"/>
              </a:rPr>
              <a:t> </a:t>
            </a:r>
            <a:r>
              <a:rPr lang="en-US" sz="2400" b="1" dirty="0" err="1">
                <a:latin typeface="+mj-lt"/>
              </a:rPr>
              <a:t>kinh</a:t>
            </a:r>
            <a:r>
              <a:rPr lang="en-US" sz="2400" b="1" dirty="0">
                <a:latin typeface="+mj-lt"/>
              </a:rPr>
              <a:t> </a:t>
            </a:r>
            <a:r>
              <a:rPr lang="en-US" sz="2400" b="1" dirty="0" err="1">
                <a:latin typeface="+mj-lt"/>
              </a:rPr>
              <a:t>teá</a:t>
            </a:r>
            <a:r>
              <a:rPr lang="en-US" sz="2400" b="1" dirty="0">
                <a:latin typeface="+mj-lt"/>
              </a:rPr>
              <a:t> - </a:t>
            </a:r>
            <a:r>
              <a:rPr lang="en-US" sz="2400" b="1" dirty="0" err="1">
                <a:latin typeface="+mj-lt"/>
              </a:rPr>
              <a:t>xaõ</a:t>
            </a:r>
            <a:r>
              <a:rPr lang="en-US" sz="2400" b="1" dirty="0">
                <a:latin typeface="+mj-lt"/>
              </a:rPr>
              <a:t> </a:t>
            </a:r>
            <a:r>
              <a:rPr lang="en-US" sz="2400" b="1" dirty="0" err="1">
                <a:latin typeface="+mj-lt"/>
              </a:rPr>
              <a:t>hoäi</a:t>
            </a:r>
            <a:r>
              <a:rPr lang="en-US" sz="2400" b="1" dirty="0">
                <a:latin typeface="+mj-lt"/>
              </a:rPr>
              <a:t> </a:t>
            </a:r>
          </a:p>
        </p:txBody>
      </p:sp>
    </p:spTree>
    <p:extLst>
      <p:ext uri="{BB962C8B-B14F-4D97-AF65-F5344CB8AC3E}">
        <p14:creationId xmlns:p14="http://schemas.microsoft.com/office/powerpoint/2010/main" val="3690505034"/>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barn(inVertical)">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inVertical)">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anim calcmode="lin" valueType="num">
                                      <p:cBhvr>
                                        <p:cTn id="27" dur="1000" fill="hold"/>
                                        <p:tgtEl>
                                          <p:spTgt spid="35"/>
                                        </p:tgtEl>
                                        <p:attrNameLst>
                                          <p:attrName>ppt_x</p:attrName>
                                        </p:attrNameLst>
                                      </p:cBhvr>
                                      <p:tavLst>
                                        <p:tav tm="0">
                                          <p:val>
                                            <p:strVal val="#ppt_x"/>
                                          </p:val>
                                        </p:tav>
                                        <p:tav tm="100000">
                                          <p:val>
                                            <p:strVal val="#ppt_x"/>
                                          </p:val>
                                        </p:tav>
                                      </p:tavLst>
                                    </p:anim>
                                    <p:anim calcmode="lin" valueType="num">
                                      <p:cBhvr>
                                        <p:cTn id="2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28" grpId="0" animBg="1"/>
      <p:bldP spid="31" grpId="0" animBg="1"/>
      <p:bldP spid="3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flipH="1" flipV="1">
            <a:off x="1406384" y="1112949"/>
            <a:ext cx="62053" cy="4740163"/>
          </a:xfrm>
          <a:prstGeom prst="line">
            <a:avLst/>
          </a:prstGeom>
          <a:noFill/>
          <a:ln w="127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endParaRPr lang="vi-VN" sz="2400" i="1">
              <a:solidFill>
                <a:srgbClr val="000099"/>
              </a:solidFill>
              <a:cs typeface="Arial" charset="0"/>
            </a:endParaRPr>
          </a:p>
        </p:txBody>
      </p:sp>
      <p:sp>
        <p:nvSpPr>
          <p:cNvPr id="4" name="Line 3"/>
          <p:cNvSpPr>
            <a:spLocks noChangeShapeType="1"/>
          </p:cNvSpPr>
          <p:nvPr/>
        </p:nvSpPr>
        <p:spPr bwMode="auto">
          <a:xfrm>
            <a:off x="1468437" y="5853113"/>
            <a:ext cx="7772400" cy="76200"/>
          </a:xfrm>
          <a:prstGeom prst="line">
            <a:avLst/>
          </a:prstGeom>
          <a:noFill/>
          <a:ln w="127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endParaRPr lang="vi-VN" sz="2400" i="1">
              <a:solidFill>
                <a:srgbClr val="000099"/>
              </a:solidFill>
              <a:cs typeface="Arial" charset="0"/>
            </a:endParaRPr>
          </a:p>
        </p:txBody>
      </p:sp>
      <p:sp>
        <p:nvSpPr>
          <p:cNvPr id="9" name="Rectangle 8"/>
          <p:cNvSpPr>
            <a:spLocks noChangeArrowheads="1"/>
          </p:cNvSpPr>
          <p:nvPr/>
        </p:nvSpPr>
        <p:spPr bwMode="auto">
          <a:xfrm>
            <a:off x="1773237" y="4953000"/>
            <a:ext cx="1582738" cy="3810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r>
              <a:rPr lang="en-US" sz="1500" i="1">
                <a:solidFill>
                  <a:srgbClr val="FF0000"/>
                </a:solidFill>
                <a:latin typeface="VNI-Times" pitchFamily="2" charset="0"/>
                <a:cs typeface="Arial" charset="0"/>
              </a:rPr>
              <a:t>TIEÁN HOÙA</a:t>
            </a:r>
          </a:p>
        </p:txBody>
      </p:sp>
      <p:sp>
        <p:nvSpPr>
          <p:cNvPr id="37897" name="Rectangle 9"/>
          <p:cNvSpPr>
            <a:spLocks noChangeArrowheads="1"/>
          </p:cNvSpPr>
          <p:nvPr/>
        </p:nvSpPr>
        <p:spPr bwMode="auto">
          <a:xfrm>
            <a:off x="6421437" y="4252913"/>
            <a:ext cx="1676400" cy="5334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just">
              <a:lnSpc>
                <a:spcPct val="90000"/>
              </a:lnSpc>
              <a:spcAft>
                <a:spcPct val="20000"/>
              </a:spcAft>
            </a:pPr>
            <a:endParaRPr lang="vi-VN" sz="1200" i="1">
              <a:solidFill>
                <a:srgbClr val="000066"/>
              </a:solidFill>
              <a:cs typeface="Arial" charset="0"/>
            </a:endParaRPr>
          </a:p>
        </p:txBody>
      </p:sp>
      <p:sp>
        <p:nvSpPr>
          <p:cNvPr id="37898" name="Line 10"/>
          <p:cNvSpPr>
            <a:spLocks noChangeShapeType="1"/>
          </p:cNvSpPr>
          <p:nvPr/>
        </p:nvSpPr>
        <p:spPr bwMode="auto">
          <a:xfrm>
            <a:off x="3373437" y="4100513"/>
            <a:ext cx="0" cy="1752600"/>
          </a:xfrm>
          <a:prstGeom prst="line">
            <a:avLst/>
          </a:prstGeom>
          <a:noFill/>
          <a:ln w="12700">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endParaRPr lang="vi-VN" sz="2400" i="1">
              <a:solidFill>
                <a:srgbClr val="000099"/>
              </a:solidFill>
              <a:cs typeface="Arial" charset="0"/>
            </a:endParaRPr>
          </a:p>
        </p:txBody>
      </p:sp>
      <p:sp>
        <p:nvSpPr>
          <p:cNvPr id="37899" name="Line 11"/>
          <p:cNvSpPr>
            <a:spLocks noChangeShapeType="1"/>
          </p:cNvSpPr>
          <p:nvPr/>
        </p:nvSpPr>
        <p:spPr bwMode="auto">
          <a:xfrm>
            <a:off x="4897437" y="3414713"/>
            <a:ext cx="0" cy="2438400"/>
          </a:xfrm>
          <a:prstGeom prst="line">
            <a:avLst/>
          </a:prstGeom>
          <a:noFill/>
          <a:ln w="12700">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endParaRPr lang="vi-VN" sz="2400" i="1">
              <a:solidFill>
                <a:srgbClr val="000099"/>
              </a:solidFill>
              <a:cs typeface="Arial" charset="0"/>
            </a:endParaRPr>
          </a:p>
        </p:txBody>
      </p:sp>
      <p:sp>
        <p:nvSpPr>
          <p:cNvPr id="37900" name="Line 12"/>
          <p:cNvSpPr>
            <a:spLocks noChangeShapeType="1"/>
          </p:cNvSpPr>
          <p:nvPr/>
        </p:nvSpPr>
        <p:spPr bwMode="auto">
          <a:xfrm>
            <a:off x="6192837" y="2881313"/>
            <a:ext cx="0" cy="2971800"/>
          </a:xfrm>
          <a:prstGeom prst="line">
            <a:avLst/>
          </a:prstGeom>
          <a:noFill/>
          <a:ln w="12700">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endParaRPr lang="vi-VN" sz="2400" i="1">
              <a:solidFill>
                <a:srgbClr val="000099"/>
              </a:solidFill>
              <a:cs typeface="Arial" charset="0"/>
            </a:endParaRPr>
          </a:p>
        </p:txBody>
      </p:sp>
      <p:sp>
        <p:nvSpPr>
          <p:cNvPr id="14" name="Rectangle 13"/>
          <p:cNvSpPr>
            <a:spLocks noChangeArrowheads="1"/>
          </p:cNvSpPr>
          <p:nvPr/>
        </p:nvSpPr>
        <p:spPr bwMode="auto">
          <a:xfrm rot="-5400000">
            <a:off x="2670969" y="4952207"/>
            <a:ext cx="1616075" cy="246062"/>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just">
              <a:lnSpc>
                <a:spcPct val="90000"/>
              </a:lnSpc>
              <a:spcAft>
                <a:spcPct val="20000"/>
              </a:spcAft>
            </a:pPr>
            <a:r>
              <a:rPr lang="en-US" sz="1600" i="1">
                <a:solidFill>
                  <a:srgbClr val="A50021"/>
                </a:solidFill>
                <a:latin typeface="VNI-Times" pitchFamily="2" charset="0"/>
                <a:cs typeface="Arial" charset="0"/>
              </a:rPr>
              <a:t>CAÙCH MAÏNG</a:t>
            </a:r>
          </a:p>
        </p:txBody>
      </p:sp>
      <p:sp>
        <p:nvSpPr>
          <p:cNvPr id="15" name="Rectangle 14"/>
          <p:cNvSpPr>
            <a:spLocks noChangeArrowheads="1"/>
          </p:cNvSpPr>
          <p:nvPr/>
        </p:nvSpPr>
        <p:spPr bwMode="auto">
          <a:xfrm>
            <a:off x="833023" y="5837182"/>
            <a:ext cx="8491538" cy="184262"/>
          </a:xfrm>
          <a:prstGeom prst="rect">
            <a:avLst/>
          </a:prstGeom>
          <a:noFill/>
          <a:ln w="12700">
            <a:noFill/>
          </a:ln>
          <a:effectLst>
            <a:outerShdw blurRad="44450" dist="27940" dir="5400000" algn="ctr">
              <a:srgbClr val="000000">
                <a:alpha val="32000"/>
              </a:srgbClr>
            </a:outerShdw>
          </a:effectLst>
        </p:spPr>
        <p:txBody>
          <a:bodyPr/>
          <a:lstStyle/>
          <a:p>
            <a:pPr marL="609600" indent="-609600" algn="ctr">
              <a:lnSpc>
                <a:spcPct val="90000"/>
              </a:lnSpc>
              <a:spcAft>
                <a:spcPct val="20000"/>
              </a:spcAft>
            </a:pPr>
            <a:r>
              <a:rPr lang="en-US" sz="1800" dirty="0">
                <a:solidFill>
                  <a:srgbClr val="C00000"/>
                </a:solidFill>
                <a:latin typeface="VN-NTime" pitchFamily="2" charset="0"/>
                <a:cs typeface="Arial" charset="0"/>
              </a:rPr>
              <a:t>SÖÏ VAÄN ÑOÄNG CUÛA QUAN HEÄ SAÛN XUAÁT</a:t>
            </a:r>
          </a:p>
        </p:txBody>
      </p:sp>
      <p:sp>
        <p:nvSpPr>
          <p:cNvPr id="37904" name="Line 16"/>
          <p:cNvSpPr>
            <a:spLocks noChangeShapeType="1"/>
          </p:cNvSpPr>
          <p:nvPr/>
        </p:nvSpPr>
        <p:spPr bwMode="auto">
          <a:xfrm>
            <a:off x="7564437" y="2347913"/>
            <a:ext cx="0" cy="3505200"/>
          </a:xfrm>
          <a:prstGeom prst="line">
            <a:avLst/>
          </a:prstGeom>
          <a:noFill/>
          <a:ln w="12700">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pPr>
            <a:endParaRPr lang="vi-VN" sz="2400" i="1">
              <a:solidFill>
                <a:srgbClr val="000099"/>
              </a:solidFill>
              <a:cs typeface="Arial" charset="0"/>
            </a:endParaRPr>
          </a:p>
        </p:txBody>
      </p:sp>
      <p:sp>
        <p:nvSpPr>
          <p:cNvPr id="18" name="Rectangle 17"/>
          <p:cNvSpPr>
            <a:spLocks noChangeArrowheads="1"/>
          </p:cNvSpPr>
          <p:nvPr/>
        </p:nvSpPr>
        <p:spPr bwMode="auto">
          <a:xfrm>
            <a:off x="3449637" y="4301988"/>
            <a:ext cx="1371600" cy="3810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r>
              <a:rPr lang="en-US" sz="1500" i="1" dirty="0">
                <a:solidFill>
                  <a:srgbClr val="FF0000"/>
                </a:solidFill>
                <a:latin typeface="VNI-Times" pitchFamily="2" charset="0"/>
                <a:cs typeface="Arial" charset="0"/>
              </a:rPr>
              <a:t>TIEÁN HOÙA</a:t>
            </a:r>
          </a:p>
        </p:txBody>
      </p:sp>
      <p:sp>
        <p:nvSpPr>
          <p:cNvPr id="19" name="Rectangle 18"/>
          <p:cNvSpPr>
            <a:spLocks noChangeArrowheads="1"/>
          </p:cNvSpPr>
          <p:nvPr/>
        </p:nvSpPr>
        <p:spPr bwMode="auto">
          <a:xfrm>
            <a:off x="4960937" y="3581400"/>
            <a:ext cx="1295400" cy="357809"/>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r>
              <a:rPr lang="en-US" sz="1500" i="1" dirty="0">
                <a:solidFill>
                  <a:srgbClr val="FF0000"/>
                </a:solidFill>
                <a:latin typeface="VNI-Times" pitchFamily="2" charset="0"/>
                <a:cs typeface="Arial" charset="0"/>
              </a:rPr>
              <a:t>TIEÁN HOÙA</a:t>
            </a:r>
          </a:p>
        </p:txBody>
      </p:sp>
      <p:sp>
        <p:nvSpPr>
          <p:cNvPr id="20" name="Rectangle 19"/>
          <p:cNvSpPr>
            <a:spLocks noChangeArrowheads="1"/>
          </p:cNvSpPr>
          <p:nvPr/>
        </p:nvSpPr>
        <p:spPr bwMode="auto">
          <a:xfrm>
            <a:off x="6267450" y="2905125"/>
            <a:ext cx="1295400" cy="3810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r>
              <a:rPr lang="en-US" sz="1500" i="1">
                <a:solidFill>
                  <a:srgbClr val="FF0000"/>
                </a:solidFill>
                <a:latin typeface="VNI-Times" pitchFamily="2" charset="0"/>
                <a:cs typeface="Arial" charset="0"/>
              </a:rPr>
              <a:t>TIEÁN HOÙA</a:t>
            </a:r>
          </a:p>
        </p:txBody>
      </p:sp>
      <p:sp>
        <p:nvSpPr>
          <p:cNvPr id="21" name="Rectangle 20"/>
          <p:cNvSpPr>
            <a:spLocks noChangeArrowheads="1"/>
          </p:cNvSpPr>
          <p:nvPr/>
        </p:nvSpPr>
        <p:spPr bwMode="auto">
          <a:xfrm>
            <a:off x="7564437" y="2347913"/>
            <a:ext cx="1690688" cy="328612"/>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r>
              <a:rPr lang="en-US" sz="1500" i="1" dirty="0">
                <a:solidFill>
                  <a:srgbClr val="FF0000"/>
                </a:solidFill>
                <a:latin typeface="VNI-Times" pitchFamily="2" charset="0"/>
                <a:cs typeface="Arial" charset="0"/>
              </a:rPr>
              <a:t>TIEÁN HOÙA</a:t>
            </a:r>
          </a:p>
        </p:txBody>
      </p:sp>
      <p:sp>
        <p:nvSpPr>
          <p:cNvPr id="22" name="Rectangle 21"/>
          <p:cNvSpPr>
            <a:spLocks noChangeArrowheads="1"/>
          </p:cNvSpPr>
          <p:nvPr/>
        </p:nvSpPr>
        <p:spPr bwMode="auto">
          <a:xfrm rot="-5400000">
            <a:off x="-1199277" y="3211513"/>
            <a:ext cx="5000626" cy="406400"/>
          </a:xfrm>
          <a:prstGeom prst="rect">
            <a:avLst/>
          </a:prstGeom>
          <a:noFill/>
          <a:ln w="12700">
            <a:noFill/>
          </a:ln>
          <a:effectLst>
            <a:outerShdw blurRad="44450" dist="27940" dir="5400000" algn="ctr">
              <a:srgbClr val="000000">
                <a:alpha val="32000"/>
              </a:srgbClr>
            </a:outerShdw>
          </a:effectLst>
        </p:spPr>
        <p:txBody>
          <a:bodyPr/>
          <a:lstStyle/>
          <a:p>
            <a:pPr marL="609600" indent="-609600" algn="just">
              <a:lnSpc>
                <a:spcPct val="90000"/>
              </a:lnSpc>
              <a:spcAft>
                <a:spcPct val="20000"/>
              </a:spcAft>
            </a:pPr>
            <a:r>
              <a:rPr lang="en-US" sz="1800" dirty="0">
                <a:solidFill>
                  <a:srgbClr val="800080"/>
                </a:solidFill>
                <a:latin typeface="VN-NTime" pitchFamily="2" charset="0"/>
                <a:cs typeface="Arial" charset="0"/>
              </a:rPr>
              <a:t>SÖÏ VAÄN ÑOÄNG CUÛA LÖÏC LÖÔÏNG SAÛN XUAÁT</a:t>
            </a:r>
          </a:p>
        </p:txBody>
      </p:sp>
      <p:sp>
        <p:nvSpPr>
          <p:cNvPr id="24" name="Rectangle 23"/>
          <p:cNvSpPr>
            <a:spLocks noChangeArrowheads="1"/>
          </p:cNvSpPr>
          <p:nvPr/>
        </p:nvSpPr>
        <p:spPr bwMode="auto">
          <a:xfrm rot="-5400000">
            <a:off x="4115856" y="4705350"/>
            <a:ext cx="1714500" cy="1524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90000"/>
              </a:lnSpc>
              <a:spcAft>
                <a:spcPct val="20000"/>
              </a:spcAft>
            </a:pPr>
            <a:r>
              <a:rPr lang="en-US" sz="1600" i="1" dirty="0">
                <a:solidFill>
                  <a:srgbClr val="A50021"/>
                </a:solidFill>
                <a:latin typeface="VNI-Times" pitchFamily="2" charset="0"/>
                <a:cs typeface="Arial" charset="0"/>
              </a:rPr>
              <a:t>CAÙCH MAÏNG</a:t>
            </a:r>
          </a:p>
        </p:txBody>
      </p:sp>
      <p:sp>
        <p:nvSpPr>
          <p:cNvPr id="25" name="Rectangle 24"/>
          <p:cNvSpPr>
            <a:spLocks noChangeArrowheads="1"/>
          </p:cNvSpPr>
          <p:nvPr/>
        </p:nvSpPr>
        <p:spPr bwMode="auto">
          <a:xfrm rot="-5400000">
            <a:off x="5337212" y="4075150"/>
            <a:ext cx="1923444" cy="213256"/>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90000"/>
              </a:lnSpc>
              <a:spcAft>
                <a:spcPct val="20000"/>
              </a:spcAft>
            </a:pPr>
            <a:r>
              <a:rPr lang="en-US" sz="1600" i="1" dirty="0">
                <a:solidFill>
                  <a:srgbClr val="A50021"/>
                </a:solidFill>
                <a:latin typeface="VNI-Times" pitchFamily="2" charset="0"/>
                <a:cs typeface="Arial" charset="0"/>
              </a:rPr>
              <a:t>CAÙCH MAÏNG</a:t>
            </a:r>
          </a:p>
        </p:txBody>
      </p:sp>
      <p:sp>
        <p:nvSpPr>
          <p:cNvPr id="26" name="Rectangle 25"/>
          <p:cNvSpPr>
            <a:spLocks noChangeArrowheads="1"/>
          </p:cNvSpPr>
          <p:nvPr/>
        </p:nvSpPr>
        <p:spPr bwMode="auto">
          <a:xfrm rot="-5400000">
            <a:off x="6592887" y="3600450"/>
            <a:ext cx="2247900" cy="3048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r">
              <a:lnSpc>
                <a:spcPct val="90000"/>
              </a:lnSpc>
              <a:spcAft>
                <a:spcPct val="20000"/>
              </a:spcAft>
            </a:pPr>
            <a:r>
              <a:rPr lang="en-US" sz="1600" i="1" dirty="0">
                <a:solidFill>
                  <a:srgbClr val="A50021"/>
                </a:solidFill>
                <a:latin typeface="VNI-Times" pitchFamily="2" charset="0"/>
                <a:cs typeface="Arial" charset="0"/>
              </a:rPr>
              <a:t>CAÙCH MAÏNG</a:t>
            </a:r>
          </a:p>
        </p:txBody>
      </p:sp>
      <p:sp>
        <p:nvSpPr>
          <p:cNvPr id="27" name="Rectangle 26"/>
          <p:cNvSpPr>
            <a:spLocks noChangeArrowheads="1"/>
          </p:cNvSpPr>
          <p:nvPr/>
        </p:nvSpPr>
        <p:spPr bwMode="auto">
          <a:xfrm rot="-971550">
            <a:off x="1468437" y="4176714"/>
            <a:ext cx="1905000" cy="153987"/>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endParaRPr lang="en-US" sz="2000" i="1" dirty="0">
              <a:solidFill>
                <a:srgbClr val="000066"/>
              </a:solidFill>
              <a:latin typeface="VNI-Swiss-Condense" pitchFamily="2" charset="0"/>
              <a:cs typeface="Arial" charset="0"/>
            </a:endParaRPr>
          </a:p>
        </p:txBody>
      </p:sp>
      <p:sp>
        <p:nvSpPr>
          <p:cNvPr id="29" name="Rectangle 28"/>
          <p:cNvSpPr>
            <a:spLocks noChangeArrowheads="1"/>
          </p:cNvSpPr>
          <p:nvPr/>
        </p:nvSpPr>
        <p:spPr bwMode="auto">
          <a:xfrm rot="-901402">
            <a:off x="4745037" y="2957513"/>
            <a:ext cx="1447800" cy="762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endParaRPr lang="en-US" sz="2000" i="1" dirty="0">
              <a:solidFill>
                <a:srgbClr val="000066"/>
              </a:solidFill>
              <a:latin typeface="VNI-Swiss-Condense" pitchFamily="2" charset="0"/>
              <a:cs typeface="Arial" charset="0"/>
            </a:endParaRPr>
          </a:p>
        </p:txBody>
      </p:sp>
      <p:sp>
        <p:nvSpPr>
          <p:cNvPr id="30" name="Rectangle 29"/>
          <p:cNvSpPr>
            <a:spLocks noChangeArrowheads="1"/>
          </p:cNvSpPr>
          <p:nvPr/>
        </p:nvSpPr>
        <p:spPr bwMode="auto">
          <a:xfrm rot="-901402">
            <a:off x="6116637" y="2424113"/>
            <a:ext cx="1371600" cy="7620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endParaRPr lang="en-US" sz="2000" i="1" dirty="0">
              <a:solidFill>
                <a:srgbClr val="000066"/>
              </a:solidFill>
              <a:latin typeface="VNI-Swiss-Condense" pitchFamily="2" charset="0"/>
              <a:cs typeface="Arial" charset="0"/>
            </a:endParaRPr>
          </a:p>
        </p:txBody>
      </p:sp>
      <p:sp>
        <p:nvSpPr>
          <p:cNvPr id="31" name="Rectangle 30"/>
          <p:cNvSpPr>
            <a:spLocks noChangeArrowheads="1"/>
          </p:cNvSpPr>
          <p:nvPr/>
        </p:nvSpPr>
        <p:spPr bwMode="auto">
          <a:xfrm rot="-830164">
            <a:off x="7340601" y="1785938"/>
            <a:ext cx="1920875" cy="184150"/>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gn="ctr">
              <a:lnSpc>
                <a:spcPct val="90000"/>
              </a:lnSpc>
              <a:spcAft>
                <a:spcPct val="20000"/>
              </a:spcAft>
            </a:pPr>
            <a:endParaRPr lang="en-US" sz="2000" i="1" dirty="0">
              <a:solidFill>
                <a:srgbClr val="000066"/>
              </a:solidFill>
              <a:latin typeface="VNI-Swiss-Condense" pitchFamily="2" charset="0"/>
              <a:cs typeface="Arial" charset="0"/>
            </a:endParaRPr>
          </a:p>
        </p:txBody>
      </p:sp>
      <p:sp>
        <p:nvSpPr>
          <p:cNvPr id="43" name="Right Arrow 42"/>
          <p:cNvSpPr/>
          <p:nvPr/>
        </p:nvSpPr>
        <p:spPr>
          <a:xfrm rot="20466963">
            <a:off x="1720105" y="4417916"/>
            <a:ext cx="1679208" cy="539820"/>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000" i="1" dirty="0">
                <a:solidFill>
                  <a:srgbClr val="000066"/>
                </a:solidFill>
                <a:latin typeface="VNI-Swiss-Condense" pitchFamily="2" charset="0"/>
              </a:rPr>
              <a:t>CS </a:t>
            </a:r>
            <a:r>
              <a:rPr lang="en-US" sz="2000" i="1" dirty="0" err="1">
                <a:solidFill>
                  <a:srgbClr val="000066"/>
                </a:solidFill>
                <a:latin typeface="VNI-Swiss-Condense" pitchFamily="2" charset="0"/>
              </a:rPr>
              <a:t>nguyeân</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thuûy</a:t>
            </a:r>
            <a:endParaRPr lang="en-US" sz="2000" i="1" dirty="0">
              <a:solidFill>
                <a:srgbClr val="000066"/>
              </a:solidFill>
              <a:latin typeface="VNI-Swiss-Condense" pitchFamily="2" charset="0"/>
            </a:endParaRPr>
          </a:p>
        </p:txBody>
      </p:sp>
      <p:sp>
        <p:nvSpPr>
          <p:cNvPr id="50" name="Right Arrow 49"/>
          <p:cNvSpPr/>
          <p:nvPr/>
        </p:nvSpPr>
        <p:spPr>
          <a:xfrm rot="20466963">
            <a:off x="3233849" y="3734526"/>
            <a:ext cx="1697338" cy="539820"/>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000" i="1" dirty="0" err="1">
                <a:solidFill>
                  <a:srgbClr val="000066"/>
                </a:solidFill>
                <a:latin typeface="VNI-Swiss-Condense" pitchFamily="2" charset="0"/>
              </a:rPr>
              <a:t>Chieám</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höõu</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noâ</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leä</a:t>
            </a:r>
            <a:endParaRPr lang="en-US" sz="2000" i="1" dirty="0">
              <a:solidFill>
                <a:srgbClr val="000066"/>
              </a:solidFill>
              <a:latin typeface="VNI-Swiss-Condense" pitchFamily="2" charset="0"/>
            </a:endParaRPr>
          </a:p>
        </p:txBody>
      </p:sp>
      <p:sp>
        <p:nvSpPr>
          <p:cNvPr id="51" name="Right Arrow 50"/>
          <p:cNvSpPr/>
          <p:nvPr/>
        </p:nvSpPr>
        <p:spPr>
          <a:xfrm rot="20466963">
            <a:off x="4798190" y="3050416"/>
            <a:ext cx="1408701" cy="539820"/>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2000" i="1" dirty="0" err="1">
                <a:solidFill>
                  <a:srgbClr val="000066"/>
                </a:solidFill>
                <a:latin typeface="VNI-Swiss-Condense" pitchFamily="2" charset="0"/>
              </a:rPr>
              <a:t>Phong</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kieán</a:t>
            </a:r>
            <a:endParaRPr lang="en-US" sz="2000" i="1" dirty="0">
              <a:solidFill>
                <a:srgbClr val="000066"/>
              </a:solidFill>
              <a:latin typeface="VNI-Swiss-Condense" pitchFamily="2" charset="0"/>
            </a:endParaRPr>
          </a:p>
        </p:txBody>
      </p:sp>
      <p:sp>
        <p:nvSpPr>
          <p:cNvPr id="52" name="Right Arrow 51"/>
          <p:cNvSpPr/>
          <p:nvPr/>
        </p:nvSpPr>
        <p:spPr>
          <a:xfrm rot="20466963">
            <a:off x="7440986" y="1714453"/>
            <a:ext cx="1698454" cy="539820"/>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600" indent="-609600" algn="ctr">
              <a:lnSpc>
                <a:spcPct val="90000"/>
              </a:lnSpc>
              <a:spcAft>
                <a:spcPct val="20000"/>
              </a:spcAft>
            </a:pPr>
            <a:r>
              <a:rPr lang="en-US" sz="2000" i="1" dirty="0" err="1">
                <a:solidFill>
                  <a:srgbClr val="000066"/>
                </a:solidFill>
                <a:latin typeface="VNI-Swiss-Condense" pitchFamily="2" charset="0"/>
              </a:rPr>
              <a:t>Coäng</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saûn</a:t>
            </a:r>
            <a:r>
              <a:rPr lang="en-US" sz="2000" i="1" dirty="0">
                <a:solidFill>
                  <a:srgbClr val="000066"/>
                </a:solidFill>
                <a:latin typeface="VNI-Swiss-Condense" pitchFamily="2" charset="0"/>
              </a:rPr>
              <a:t> CN</a:t>
            </a:r>
          </a:p>
        </p:txBody>
      </p:sp>
      <p:sp>
        <p:nvSpPr>
          <p:cNvPr id="53" name="Right Arrow 52"/>
          <p:cNvSpPr/>
          <p:nvPr/>
        </p:nvSpPr>
        <p:spPr>
          <a:xfrm rot="20466963">
            <a:off x="6139237" y="2404481"/>
            <a:ext cx="1440099" cy="539820"/>
          </a:xfrm>
          <a:prstGeom prst="rightArrow">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09600" indent="-609600" algn="ctr">
              <a:lnSpc>
                <a:spcPct val="90000"/>
              </a:lnSpc>
              <a:spcAft>
                <a:spcPct val="20000"/>
              </a:spcAft>
            </a:pPr>
            <a:r>
              <a:rPr lang="en-US" sz="2000" i="1" dirty="0" err="1">
                <a:solidFill>
                  <a:srgbClr val="000066"/>
                </a:solidFill>
                <a:latin typeface="VNI-Swiss-Condense" pitchFamily="2" charset="0"/>
              </a:rPr>
              <a:t>Tö</a:t>
            </a:r>
            <a:r>
              <a:rPr lang="en-US" sz="2000" i="1" dirty="0">
                <a:solidFill>
                  <a:srgbClr val="000066"/>
                </a:solidFill>
                <a:latin typeface="VNI-Swiss-Condense" pitchFamily="2" charset="0"/>
              </a:rPr>
              <a:t> </a:t>
            </a:r>
            <a:r>
              <a:rPr lang="en-US" sz="2000" i="1" dirty="0" err="1">
                <a:solidFill>
                  <a:srgbClr val="000066"/>
                </a:solidFill>
                <a:latin typeface="VNI-Swiss-Condense" pitchFamily="2" charset="0"/>
              </a:rPr>
              <a:t>baûn</a:t>
            </a:r>
            <a:r>
              <a:rPr lang="en-US" sz="2000" i="1" dirty="0">
                <a:solidFill>
                  <a:srgbClr val="000066"/>
                </a:solidFill>
                <a:latin typeface="VNI-Swiss-Condense" pitchFamily="2" charset="0"/>
              </a:rPr>
              <a:t> CN</a:t>
            </a:r>
          </a:p>
        </p:txBody>
      </p:sp>
      <p:sp>
        <p:nvSpPr>
          <p:cNvPr id="33" name="Rounded Rectangle 32"/>
          <p:cNvSpPr/>
          <p:nvPr/>
        </p:nvSpPr>
        <p:spPr bwMode="auto">
          <a:xfrm>
            <a:off x="84137" y="487250"/>
            <a:ext cx="8305800" cy="427150"/>
          </a:xfrm>
          <a:prstGeom prst="roundRect">
            <a:avLst/>
          </a:prstGeom>
          <a:solidFill>
            <a:srgbClr val="000066"/>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eaLnBrk="0" hangingPunct="0"/>
            <a:r>
              <a:rPr lang="en-US" sz="2400" b="1" spc="-40" dirty="0">
                <a:solidFill>
                  <a:schemeClr val="tx2">
                    <a:lumMod val="20000"/>
                    <a:lumOff val="80000"/>
                  </a:schemeClr>
                </a:solidFill>
                <a:latin typeface="VN-NTime" pitchFamily="2" charset="0"/>
              </a:rPr>
              <a:t>b)</a:t>
            </a:r>
            <a:r>
              <a:rPr lang="pt-BR" sz="2400" b="1" dirty="0">
                <a:solidFill>
                  <a:schemeClr val="tx2">
                    <a:lumMod val="20000"/>
                    <a:lumOff val="80000"/>
                  </a:schemeClr>
                </a:solidFill>
                <a:latin typeface="VN-NTime" pitchFamily="2" charset="0"/>
                <a:cs typeface="Arial" pitchFamily="34" charset="0"/>
              </a:rPr>
              <a:t> </a:t>
            </a:r>
            <a:r>
              <a:rPr lang="pt-BR" sz="2400" b="1" dirty="0">
                <a:solidFill>
                  <a:prstClr val="white"/>
                </a:solidFill>
                <a:latin typeface="VN-NTime" pitchFamily="2" charset="0"/>
                <a:cs typeface="Arial" pitchFamily="34" charset="0"/>
              </a:rPr>
              <a:t>Quaù trình lòch söû - töï nhieân cuûa söï phaùt trieån caùc HT KT-XH</a:t>
            </a:r>
            <a:endParaRPr lang="en-US" sz="2400" b="1" spc="-40" dirty="0">
              <a:solidFill>
                <a:prstClr val="white"/>
              </a:solidFill>
              <a:latin typeface="VN-NTime" pitchFamily="2" charset="0"/>
            </a:endParaRPr>
          </a:p>
        </p:txBody>
      </p:sp>
      <p:sp>
        <p:nvSpPr>
          <p:cNvPr id="2" name="Rounded Rectangle 1"/>
          <p:cNvSpPr/>
          <p:nvPr/>
        </p:nvSpPr>
        <p:spPr>
          <a:xfrm>
            <a:off x="3068106" y="6400800"/>
            <a:ext cx="3962400" cy="317273"/>
          </a:xfrm>
          <a:prstGeom prst="roundRect">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VNI-Swiss-Condense" pitchFamily="2" charset="0"/>
              </a:rPr>
              <a:t>Xu </a:t>
            </a:r>
            <a:r>
              <a:rPr lang="en-US" sz="2000" dirty="0" err="1">
                <a:solidFill>
                  <a:srgbClr val="FF0000"/>
                </a:solidFill>
                <a:latin typeface="VNI-Swiss-Condense" pitchFamily="2" charset="0"/>
              </a:rPr>
              <a:t>höôùng</a:t>
            </a:r>
            <a:r>
              <a:rPr lang="en-US" sz="2000" dirty="0">
                <a:solidFill>
                  <a:srgbClr val="FF0000"/>
                </a:solidFill>
                <a:latin typeface="VNI-Swiss-Condense" pitchFamily="2" charset="0"/>
              </a:rPr>
              <a:t> </a:t>
            </a:r>
            <a:r>
              <a:rPr lang="en-US" sz="2000" dirty="0" err="1">
                <a:solidFill>
                  <a:srgbClr val="FF0000"/>
                </a:solidFill>
                <a:latin typeface="VNI-Swiss-Condense" pitchFamily="2" charset="0"/>
              </a:rPr>
              <a:t>chung</a:t>
            </a:r>
            <a:r>
              <a:rPr lang="en-US" sz="2000" dirty="0">
                <a:solidFill>
                  <a:srgbClr val="FF0000"/>
                </a:solidFill>
                <a:latin typeface="VNI-Swiss-Condense" pitchFamily="2" charset="0"/>
              </a:rPr>
              <a:t> </a:t>
            </a:r>
            <a:r>
              <a:rPr lang="en-US" sz="2000" dirty="0" err="1">
                <a:solidFill>
                  <a:srgbClr val="FF0000"/>
                </a:solidFill>
                <a:latin typeface="VNI-Swiss-Condense" pitchFamily="2" charset="0"/>
              </a:rPr>
              <a:t>cuûa</a:t>
            </a:r>
            <a:r>
              <a:rPr lang="en-US" sz="2000" dirty="0">
                <a:solidFill>
                  <a:srgbClr val="FF0000"/>
                </a:solidFill>
                <a:latin typeface="VNI-Swiss-Condense" pitchFamily="2" charset="0"/>
              </a:rPr>
              <a:t> </a:t>
            </a:r>
            <a:r>
              <a:rPr lang="en-US" sz="2000" dirty="0" err="1">
                <a:solidFill>
                  <a:srgbClr val="FF0000"/>
                </a:solidFill>
                <a:latin typeface="VNI-Swiss-Condense" pitchFamily="2" charset="0"/>
              </a:rPr>
              <a:t>söï</a:t>
            </a:r>
            <a:r>
              <a:rPr lang="en-US" sz="2000" dirty="0">
                <a:solidFill>
                  <a:srgbClr val="FF0000"/>
                </a:solidFill>
                <a:latin typeface="VNI-Swiss-Condense" pitchFamily="2" charset="0"/>
              </a:rPr>
              <a:t> </a:t>
            </a:r>
            <a:r>
              <a:rPr lang="en-US" sz="2000" dirty="0" err="1">
                <a:solidFill>
                  <a:srgbClr val="FF0000"/>
                </a:solidFill>
                <a:latin typeface="VNI-Swiss-Condense" pitchFamily="2" charset="0"/>
              </a:rPr>
              <a:t>phaùt</a:t>
            </a:r>
            <a:r>
              <a:rPr lang="en-US" sz="2000" dirty="0">
                <a:solidFill>
                  <a:srgbClr val="FF0000"/>
                </a:solidFill>
                <a:latin typeface="VNI-Swiss-Condense" pitchFamily="2" charset="0"/>
              </a:rPr>
              <a:t> </a:t>
            </a:r>
            <a:r>
              <a:rPr lang="en-US" sz="2000" dirty="0" err="1">
                <a:solidFill>
                  <a:srgbClr val="FF0000"/>
                </a:solidFill>
                <a:latin typeface="VNI-Swiss-Condense" pitchFamily="2" charset="0"/>
              </a:rPr>
              <a:t>trieån</a:t>
            </a:r>
            <a:r>
              <a:rPr lang="en-US" sz="2000" dirty="0">
                <a:solidFill>
                  <a:srgbClr val="FF0000"/>
                </a:solidFill>
                <a:latin typeface="VNI-Swiss-Condense" pitchFamily="2" charset="0"/>
              </a:rPr>
              <a:t> HT KT-XH</a:t>
            </a:r>
          </a:p>
        </p:txBody>
      </p:sp>
      <p:sp>
        <p:nvSpPr>
          <p:cNvPr id="32"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solidFill>
                  <a:schemeClr val="bg1"/>
                </a:solidFill>
                <a:latin typeface="VNI-Swiss-Condense" pitchFamily="2" charset="0"/>
              </a:rPr>
              <a:t>Hoïc</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thuyeát</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veà</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hình</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thaùi</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kinh</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teá</a:t>
            </a:r>
            <a:r>
              <a:rPr lang="en-US" sz="2400" b="1" dirty="0">
                <a:solidFill>
                  <a:schemeClr val="bg1"/>
                </a:solidFill>
                <a:latin typeface="VNI-Swiss-Condense" pitchFamily="2" charset="0"/>
              </a:rPr>
              <a:t> - </a:t>
            </a:r>
            <a:r>
              <a:rPr lang="en-US" sz="2400" b="1" dirty="0" err="1">
                <a:solidFill>
                  <a:schemeClr val="bg1"/>
                </a:solidFill>
                <a:latin typeface="VNI-Swiss-Condense" pitchFamily="2" charset="0"/>
              </a:rPr>
              <a:t>xaõ</a:t>
            </a:r>
            <a:r>
              <a:rPr lang="en-US" sz="2400" b="1" dirty="0">
                <a:solidFill>
                  <a:schemeClr val="bg1"/>
                </a:solidFill>
                <a:latin typeface="VNI-Swiss-Condense" pitchFamily="2" charset="0"/>
              </a:rPr>
              <a:t> </a:t>
            </a:r>
            <a:r>
              <a:rPr lang="en-US" sz="2400" b="1" dirty="0" err="1">
                <a:solidFill>
                  <a:schemeClr val="bg1"/>
                </a:solidFill>
                <a:latin typeface="VNI-Swiss-Condense" pitchFamily="2" charset="0"/>
              </a:rPr>
              <a:t>hoäi</a:t>
            </a:r>
            <a:r>
              <a:rPr lang="en-US" sz="2400" b="1" dirty="0">
                <a:solidFill>
                  <a:schemeClr val="bg1"/>
                </a:solidFill>
                <a:latin typeface="VNI-Swiss-Condense" pitchFamily="2" charset="0"/>
              </a:rPr>
              <a:t> </a:t>
            </a:r>
          </a:p>
        </p:txBody>
      </p:sp>
    </p:spTree>
    <p:extLst>
      <p:ext uri="{BB962C8B-B14F-4D97-AF65-F5344CB8AC3E}">
        <p14:creationId xmlns:p14="http://schemas.microsoft.com/office/powerpoint/2010/main" val="288158856"/>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nodePh="1">
                                  <p:stCondLst>
                                    <p:cond delay="0"/>
                                  </p:stCondLst>
                                  <p:endCondLst>
                                    <p:cond evt="begin" delay="0">
                                      <p:tn val="38"/>
                                    </p:cond>
                                  </p:end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9"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ppt_x</p:attrName>
                                        </p:attrNameLst>
                                      </p:cBhvr>
                                      <p:tavLst>
                                        <p:tav tm="0">
                                          <p:val>
                                            <p:strVal val="#ppt_x-.2"/>
                                          </p:val>
                                        </p:tav>
                                        <p:tav tm="100000">
                                          <p:val>
                                            <p:strVal val="#ppt_x"/>
                                          </p:val>
                                        </p:tav>
                                      </p:tavLst>
                                    </p:anim>
                                    <p:anim calcmode="lin" valueType="num">
                                      <p:cBhvr>
                                        <p:cTn id="48"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7898"/>
                                        </p:tgtEl>
                                        <p:attrNameLst>
                                          <p:attrName>style.visibility</p:attrName>
                                        </p:attrNameLst>
                                      </p:cBhvr>
                                      <p:to>
                                        <p:strVal val="visible"/>
                                      </p:to>
                                    </p:set>
                                    <p:animEffect transition="in" filter="wipe(down)">
                                      <p:cBhvr>
                                        <p:cTn id="54" dur="500"/>
                                        <p:tgtEl>
                                          <p:spTgt spid="37898"/>
                                        </p:tgtEl>
                                      </p:cBhvr>
                                    </p:animEffect>
                                  </p:childTnLst>
                                </p:cTn>
                              </p:par>
                            </p:childTnLst>
                          </p:cTn>
                        </p:par>
                      </p:childTnLst>
                    </p:cTn>
                  </p:par>
                  <p:par>
                    <p:cTn id="55" fill="hold">
                      <p:stCondLst>
                        <p:cond delay="indefinite"/>
                      </p:stCondLst>
                      <p:childTnLst>
                        <p:par>
                          <p:cTn id="56" fill="hold">
                            <p:stCondLst>
                              <p:cond delay="0"/>
                            </p:stCondLst>
                            <p:childTnLst>
                              <p:par>
                                <p:cTn id="57" presetID="8" presetClass="entr" presetSubtype="16" fill="hold"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animEffect transition="in" filter="diamond(in)">
                                      <p:cBhvr>
                                        <p:cTn id="59" dur="500"/>
                                        <p:tgtEl>
                                          <p:spTgt spid="14">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childTnLst>
                          </p:cTn>
                        </p:par>
                      </p:childTnLst>
                    </p:cTn>
                  </p:par>
                  <p:par>
                    <p:cTn id="65" fill="hold">
                      <p:stCondLst>
                        <p:cond delay="indefinite"/>
                      </p:stCondLst>
                      <p:childTnLst>
                        <p:par>
                          <p:cTn id="66" fill="hold">
                            <p:stCondLst>
                              <p:cond delay="0"/>
                            </p:stCondLst>
                            <p:childTnLst>
                              <p:par>
                                <p:cTn id="67" presetID="29"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 calcmode="lin" valueType="num">
                                      <p:cBhvr>
                                        <p:cTn id="69" dur="500" fill="hold"/>
                                        <p:tgtEl>
                                          <p:spTgt spid="18">
                                            <p:txEl>
                                              <p:pRg st="0" end="0"/>
                                            </p:txEl>
                                          </p:spTgt>
                                        </p:tgtEl>
                                        <p:attrNameLst>
                                          <p:attrName>ppt_x</p:attrName>
                                        </p:attrNameLst>
                                      </p:cBhvr>
                                      <p:tavLst>
                                        <p:tav tm="0">
                                          <p:val>
                                            <p:strVal val="#ppt_x-.2"/>
                                          </p:val>
                                        </p:tav>
                                        <p:tav tm="100000">
                                          <p:val>
                                            <p:strVal val="#ppt_x"/>
                                          </p:val>
                                        </p:tav>
                                      </p:tavLst>
                                    </p:anim>
                                    <p:anim calcmode="lin" valueType="num">
                                      <p:cBhvr>
                                        <p:cTn id="70" dur="500" fill="hold"/>
                                        <p:tgtEl>
                                          <p:spTgt spid="1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71" dur="500"/>
                                        <p:tgtEl>
                                          <p:spTgt spid="18">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7899"/>
                                        </p:tgtEl>
                                        <p:attrNameLst>
                                          <p:attrName>style.visibility</p:attrName>
                                        </p:attrNameLst>
                                      </p:cBhvr>
                                      <p:to>
                                        <p:strVal val="visible"/>
                                      </p:to>
                                    </p:set>
                                    <p:animEffect transition="in" filter="wipe(down)">
                                      <p:cBhvr>
                                        <p:cTn id="76" dur="500"/>
                                        <p:tgtEl>
                                          <p:spTgt spid="3789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childTnLst>
                          </p:cTn>
                        </p:par>
                      </p:childTnLst>
                    </p:cTn>
                  </p:par>
                  <p:par>
                    <p:cTn id="82" fill="hold">
                      <p:stCondLst>
                        <p:cond delay="indefinite"/>
                      </p:stCondLst>
                      <p:childTnLst>
                        <p:par>
                          <p:cTn id="83" fill="hold">
                            <p:stCondLst>
                              <p:cond delay="0"/>
                            </p:stCondLst>
                            <p:childTnLst>
                              <p:par>
                                <p:cTn id="84" presetID="8" presetClass="entr" presetSubtype="16"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amond(in)">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nodePh="1">
                                  <p:stCondLst>
                                    <p:cond delay="0"/>
                                  </p:stCondLst>
                                  <p:endCondLst>
                                    <p:cond evt="begin" delay="0">
                                      <p:tn val="89"/>
                                    </p:cond>
                                  </p:endCondLst>
                                  <p:childTnLst>
                                    <p:set>
                                      <p:cBhvr>
                                        <p:cTn id="90" dur="1" fill="hold">
                                          <p:stCondLst>
                                            <p:cond delay="0"/>
                                          </p:stCondLst>
                                        </p:cTn>
                                        <p:tgtEl>
                                          <p:spTgt spid="29"/>
                                        </p:tgtEl>
                                        <p:attrNameLst>
                                          <p:attrName>style.visibility</p:attrName>
                                        </p:attrNameLst>
                                      </p:cBhvr>
                                      <p:to>
                                        <p:strVal val="visible"/>
                                      </p:to>
                                    </p:set>
                                    <p:anim calcmode="lin" valueType="num">
                                      <p:cBhvr>
                                        <p:cTn id="91" dur="500" fill="hold"/>
                                        <p:tgtEl>
                                          <p:spTgt spid="29"/>
                                        </p:tgtEl>
                                        <p:attrNameLst>
                                          <p:attrName>ppt_w</p:attrName>
                                        </p:attrNameLst>
                                      </p:cBhvr>
                                      <p:tavLst>
                                        <p:tav tm="0">
                                          <p:val>
                                            <p:fltVal val="0"/>
                                          </p:val>
                                        </p:tav>
                                        <p:tav tm="100000">
                                          <p:val>
                                            <p:strVal val="#ppt_w"/>
                                          </p:val>
                                        </p:tav>
                                      </p:tavLst>
                                    </p:anim>
                                    <p:anim calcmode="lin" valueType="num">
                                      <p:cBhvr>
                                        <p:cTn id="92" dur="500" fill="hold"/>
                                        <p:tgtEl>
                                          <p:spTgt spid="29"/>
                                        </p:tgtEl>
                                        <p:attrNameLst>
                                          <p:attrName>ppt_h</p:attrName>
                                        </p:attrNameLst>
                                      </p:cBhvr>
                                      <p:tavLst>
                                        <p:tav tm="0">
                                          <p:val>
                                            <p:fltVal val="0"/>
                                          </p:val>
                                        </p:tav>
                                        <p:tav tm="100000">
                                          <p:val>
                                            <p:strVal val="#ppt_h"/>
                                          </p:val>
                                        </p:tav>
                                      </p:tavLst>
                                    </p:anim>
                                    <p:animEffect transition="in" filter="fade">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29" presetClass="entr" presetSubtype="0"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 calcmode="lin" valueType="num">
                                      <p:cBhvr>
                                        <p:cTn id="98" dur="500" fill="hold"/>
                                        <p:tgtEl>
                                          <p:spTgt spid="19"/>
                                        </p:tgtEl>
                                        <p:attrNameLst>
                                          <p:attrName>ppt_x</p:attrName>
                                        </p:attrNameLst>
                                      </p:cBhvr>
                                      <p:tavLst>
                                        <p:tav tm="0">
                                          <p:val>
                                            <p:strVal val="#ppt_x-.2"/>
                                          </p:val>
                                        </p:tav>
                                        <p:tav tm="100000">
                                          <p:val>
                                            <p:strVal val="#ppt_x"/>
                                          </p:val>
                                        </p:tav>
                                      </p:tavLst>
                                    </p:anim>
                                    <p:anim calcmode="lin" valueType="num">
                                      <p:cBhvr>
                                        <p:cTn id="99" dur="5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37900"/>
                                        </p:tgtEl>
                                        <p:attrNameLst>
                                          <p:attrName>style.visibility</p:attrName>
                                        </p:attrNameLst>
                                      </p:cBhvr>
                                      <p:to>
                                        <p:strVal val="visible"/>
                                      </p:to>
                                    </p:set>
                                    <p:animEffect transition="in" filter="wipe(down)">
                                      <p:cBhvr>
                                        <p:cTn id="105" dur="500"/>
                                        <p:tgtEl>
                                          <p:spTgt spid="3790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fade">
                                      <p:cBhvr>
                                        <p:cTn id="110" dur="500"/>
                                        <p:tgtEl>
                                          <p:spTgt spid="53"/>
                                        </p:tgtEl>
                                      </p:cBhvr>
                                    </p:animEffect>
                                  </p:childTnLst>
                                </p:cTn>
                              </p:par>
                            </p:childTnLst>
                          </p:cTn>
                        </p:par>
                      </p:childTnLst>
                    </p:cTn>
                  </p:par>
                  <p:par>
                    <p:cTn id="111" fill="hold">
                      <p:stCondLst>
                        <p:cond delay="indefinite"/>
                      </p:stCondLst>
                      <p:childTnLst>
                        <p:par>
                          <p:cTn id="112" fill="hold">
                            <p:stCondLst>
                              <p:cond delay="0"/>
                            </p:stCondLst>
                            <p:childTnLst>
                              <p:par>
                                <p:cTn id="113" presetID="8" presetClass="entr" presetSubtype="16"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diamond(in)">
                                      <p:cBhvr>
                                        <p:cTn id="115" dur="500"/>
                                        <p:tgtEl>
                                          <p:spTgt spid="25"/>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nodePh="1">
                                  <p:stCondLst>
                                    <p:cond delay="0"/>
                                  </p:stCondLst>
                                  <p:endCondLst>
                                    <p:cond evt="begin" delay="0">
                                      <p:tn val="118"/>
                                    </p:cond>
                                  </p:end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9" presetClass="entr" presetSubtype="0"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 calcmode="lin" valueType="num">
                                      <p:cBhvr>
                                        <p:cTn id="127" dur="500" fill="hold"/>
                                        <p:tgtEl>
                                          <p:spTgt spid="20"/>
                                        </p:tgtEl>
                                        <p:attrNameLst>
                                          <p:attrName>ppt_x</p:attrName>
                                        </p:attrNameLst>
                                      </p:cBhvr>
                                      <p:tavLst>
                                        <p:tav tm="0">
                                          <p:val>
                                            <p:strVal val="#ppt_x-.2"/>
                                          </p:val>
                                        </p:tav>
                                        <p:tav tm="100000">
                                          <p:val>
                                            <p:strVal val="#ppt_x"/>
                                          </p:val>
                                        </p:tav>
                                      </p:tavLst>
                                    </p:anim>
                                    <p:anim calcmode="lin" valueType="num">
                                      <p:cBhvr>
                                        <p:cTn id="128" dur="5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129" dur="500"/>
                                        <p:tgtEl>
                                          <p:spTgt spid="2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37904"/>
                                        </p:tgtEl>
                                        <p:attrNameLst>
                                          <p:attrName>style.visibility</p:attrName>
                                        </p:attrNameLst>
                                      </p:cBhvr>
                                      <p:to>
                                        <p:strVal val="visible"/>
                                      </p:to>
                                    </p:set>
                                    <p:animEffect transition="in" filter="wipe(down)">
                                      <p:cBhvr>
                                        <p:cTn id="134" dur="500"/>
                                        <p:tgtEl>
                                          <p:spTgt spid="37904"/>
                                        </p:tgtEl>
                                      </p:cBhvr>
                                    </p:animEffect>
                                  </p:childTnLst>
                                </p:cTn>
                              </p:par>
                            </p:childTnLst>
                          </p:cTn>
                        </p:par>
                      </p:childTnLst>
                    </p:cTn>
                  </p:par>
                  <p:par>
                    <p:cTn id="135" fill="hold">
                      <p:stCondLst>
                        <p:cond delay="indefinite"/>
                      </p:stCondLst>
                      <p:childTnLst>
                        <p:par>
                          <p:cTn id="136" fill="hold">
                            <p:stCondLst>
                              <p:cond delay="0"/>
                            </p:stCondLst>
                            <p:childTnLst>
                              <p:par>
                                <p:cTn id="137" presetID="8" presetClass="entr" presetSubtype="16" fill="hold" grpId="0" nodeType="clickEffect">
                                  <p:stCondLst>
                                    <p:cond delay="0"/>
                                  </p:stCondLst>
                                  <p:childTnLst>
                                    <p:set>
                                      <p:cBhvr>
                                        <p:cTn id="138" dur="1" fill="hold">
                                          <p:stCondLst>
                                            <p:cond delay="0"/>
                                          </p:stCondLst>
                                        </p:cTn>
                                        <p:tgtEl>
                                          <p:spTgt spid="26"/>
                                        </p:tgtEl>
                                        <p:attrNameLst>
                                          <p:attrName>style.visibility</p:attrName>
                                        </p:attrNameLst>
                                      </p:cBhvr>
                                      <p:to>
                                        <p:strVal val="visible"/>
                                      </p:to>
                                    </p:set>
                                    <p:animEffect transition="in" filter="diamond(in)">
                                      <p:cBhvr>
                                        <p:cTn id="139" dur="500"/>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nodePh="1">
                                  <p:stCondLst>
                                    <p:cond delay="0"/>
                                  </p:stCondLst>
                                  <p:endCondLst>
                                    <p:cond evt="begin" delay="0">
                                      <p:tn val="142"/>
                                    </p:cond>
                                  </p:endCondLst>
                                  <p:childTnLst>
                                    <p:set>
                                      <p:cBhvr>
                                        <p:cTn id="143" dur="1" fill="hold">
                                          <p:stCondLst>
                                            <p:cond delay="0"/>
                                          </p:stCondLst>
                                        </p:cTn>
                                        <p:tgtEl>
                                          <p:spTgt spid="31"/>
                                        </p:tgtEl>
                                        <p:attrNameLst>
                                          <p:attrName>style.visibility</p:attrName>
                                        </p:attrNameLst>
                                      </p:cBhvr>
                                      <p:to>
                                        <p:strVal val="visible"/>
                                      </p:to>
                                    </p:set>
                                    <p:anim calcmode="lin" valueType="num">
                                      <p:cBhvr>
                                        <p:cTn id="144" dur="500" fill="hold"/>
                                        <p:tgtEl>
                                          <p:spTgt spid="31"/>
                                        </p:tgtEl>
                                        <p:attrNameLst>
                                          <p:attrName>ppt_w</p:attrName>
                                        </p:attrNameLst>
                                      </p:cBhvr>
                                      <p:tavLst>
                                        <p:tav tm="0">
                                          <p:val>
                                            <p:fltVal val="0"/>
                                          </p:val>
                                        </p:tav>
                                        <p:tav tm="100000">
                                          <p:val>
                                            <p:strVal val="#ppt_w"/>
                                          </p:val>
                                        </p:tav>
                                      </p:tavLst>
                                    </p:anim>
                                    <p:anim calcmode="lin" valueType="num">
                                      <p:cBhvr>
                                        <p:cTn id="145" dur="500" fill="hold"/>
                                        <p:tgtEl>
                                          <p:spTgt spid="31"/>
                                        </p:tgtEl>
                                        <p:attrNameLst>
                                          <p:attrName>ppt_h</p:attrName>
                                        </p:attrNameLst>
                                      </p:cBhvr>
                                      <p:tavLst>
                                        <p:tav tm="0">
                                          <p:val>
                                            <p:fltVal val="0"/>
                                          </p:val>
                                        </p:tav>
                                        <p:tav tm="100000">
                                          <p:val>
                                            <p:strVal val="#ppt_h"/>
                                          </p:val>
                                        </p:tav>
                                      </p:tavLst>
                                    </p:anim>
                                    <p:animEffect transition="in" filter="fade">
                                      <p:cBhvr>
                                        <p:cTn id="146" dur="500"/>
                                        <p:tgtEl>
                                          <p:spTgt spid="31"/>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fade">
                                      <p:cBhvr>
                                        <p:cTn id="151" dur="500"/>
                                        <p:tgtEl>
                                          <p:spTgt spid="52"/>
                                        </p:tgtEl>
                                      </p:cBhvr>
                                    </p:animEffect>
                                  </p:childTnLst>
                                </p:cTn>
                              </p:par>
                            </p:childTnLst>
                          </p:cTn>
                        </p:par>
                      </p:childTnLst>
                    </p:cTn>
                  </p:par>
                  <p:par>
                    <p:cTn id="152" fill="hold">
                      <p:stCondLst>
                        <p:cond delay="indefinite"/>
                      </p:stCondLst>
                      <p:childTnLst>
                        <p:par>
                          <p:cTn id="153" fill="hold">
                            <p:stCondLst>
                              <p:cond delay="0"/>
                            </p:stCondLst>
                            <p:childTnLst>
                              <p:par>
                                <p:cTn id="154" presetID="29" presetClass="entr" presetSubtype="0" fill="hold" grpId="0" nodeType="clickEffect">
                                  <p:stCondLst>
                                    <p:cond delay="0"/>
                                  </p:stCondLst>
                                  <p:childTnLst>
                                    <p:set>
                                      <p:cBhvr>
                                        <p:cTn id="155" dur="1" fill="hold">
                                          <p:stCondLst>
                                            <p:cond delay="0"/>
                                          </p:stCondLst>
                                        </p:cTn>
                                        <p:tgtEl>
                                          <p:spTgt spid="21"/>
                                        </p:tgtEl>
                                        <p:attrNameLst>
                                          <p:attrName>style.visibility</p:attrName>
                                        </p:attrNameLst>
                                      </p:cBhvr>
                                      <p:to>
                                        <p:strVal val="visible"/>
                                      </p:to>
                                    </p:set>
                                    <p:anim calcmode="lin" valueType="num">
                                      <p:cBhvr>
                                        <p:cTn id="156" dur="500" fill="hold"/>
                                        <p:tgtEl>
                                          <p:spTgt spid="21"/>
                                        </p:tgtEl>
                                        <p:attrNameLst>
                                          <p:attrName>ppt_x</p:attrName>
                                        </p:attrNameLst>
                                      </p:cBhvr>
                                      <p:tavLst>
                                        <p:tav tm="0">
                                          <p:val>
                                            <p:strVal val="#ppt_x-.2"/>
                                          </p:val>
                                        </p:tav>
                                        <p:tav tm="100000">
                                          <p:val>
                                            <p:strVal val="#ppt_x"/>
                                          </p:val>
                                        </p:tav>
                                      </p:tavLst>
                                    </p:anim>
                                    <p:anim calcmode="lin" valueType="num">
                                      <p:cBhvr>
                                        <p:cTn id="157" dur="5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1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37898" grpId="0" animBg="1"/>
      <p:bldP spid="37899" grpId="0" animBg="1"/>
      <p:bldP spid="37900" grpId="0" animBg="1"/>
      <p:bldP spid="15" grpId="0"/>
      <p:bldP spid="37904" grpId="0" animBg="1"/>
      <p:bldP spid="19" grpId="0"/>
      <p:bldP spid="20" grpId="0"/>
      <p:bldP spid="21" grpId="0"/>
      <p:bldP spid="22" grpId="0"/>
      <p:bldP spid="24" grpId="0"/>
      <p:bldP spid="25" grpId="0"/>
      <p:bldP spid="26" grpId="0"/>
      <p:bldP spid="27" grpId="0"/>
      <p:bldP spid="29" grpId="0"/>
      <p:bldP spid="30" grpId="0"/>
      <p:bldP spid="31" grpId="0"/>
      <p:bldP spid="43" grpId="0" animBg="1"/>
      <p:bldP spid="50" grpId="0" animBg="1"/>
      <p:bldP spid="51" grpId="0" animBg="1"/>
      <p:bldP spid="52" grpId="0" animBg="1"/>
      <p:bldP spid="53"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676400" y="1171469"/>
            <a:ext cx="8161338" cy="1571731"/>
          </a:xfrm>
          <a:prstGeom prst="roundRect">
            <a:avLst>
              <a:gd name="adj" fmla="val 7991"/>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spcBef>
                <a:spcPts val="600"/>
              </a:spcBef>
              <a:spcAft>
                <a:spcPts val="0"/>
              </a:spcAft>
              <a:buFont typeface="Arial" panose="020B0604020202020204" pitchFamily="34" charset="0"/>
              <a:buChar char="•"/>
              <a:tabLst>
                <a:tab pos="1371600" algn="l"/>
              </a:tabLst>
              <a:defRPr/>
            </a:pPr>
            <a:r>
              <a:rPr lang="en-US" sz="2400" b="1" dirty="0" err="1">
                <a:solidFill>
                  <a:srgbClr val="000066"/>
                </a:solidFill>
                <a:latin typeface="VN-NTime" pitchFamily="2" charset="0"/>
                <a:cs typeface="Arial" pitchFamily="34" charset="0"/>
              </a:rPr>
              <a:t>Khoâng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theå</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xuaát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töôûng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taâm</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lyù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con </a:t>
            </a:r>
            <a:r>
              <a:rPr lang="en-US" sz="2400" b="1" dirty="0" err="1">
                <a:solidFill>
                  <a:srgbClr val="000066"/>
                </a:solidFill>
                <a:latin typeface="VN-NTime" pitchFamily="2" charset="0"/>
                <a:cs typeface="Arial" pitchFamily="34" charset="0"/>
              </a:rPr>
              <a:t>ngöôøi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ñeå</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thích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töôïng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tìm</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thaáy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cô</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sôû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saâu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töôïng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trong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thöïc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traïng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PTSX</a:t>
            </a:r>
            <a:r>
              <a:rPr lang="en-US" sz="2400"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ôû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trình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ñoä</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trieån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LLSX.</a:t>
            </a:r>
          </a:p>
        </p:txBody>
      </p:sp>
      <p:sp>
        <p:nvSpPr>
          <p:cNvPr id="19" name="Rounded Rectangle 18"/>
          <p:cNvSpPr/>
          <p:nvPr/>
        </p:nvSpPr>
        <p:spPr>
          <a:xfrm>
            <a:off x="1676400" y="4700090"/>
            <a:ext cx="8177566" cy="1929310"/>
          </a:xfrm>
          <a:prstGeom prst="roundRect">
            <a:avLst>
              <a:gd name="adj" fmla="val 6505"/>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spcBef>
                <a:spcPts val="600"/>
              </a:spcBef>
              <a:spcAft>
                <a:spcPts val="0"/>
              </a:spcAft>
              <a:buFont typeface="Arial" panose="020B0604020202020204" pitchFamily="34" charset="0"/>
              <a:buChar char="•"/>
              <a:tabLst>
                <a:tab pos="1371600" algn="l"/>
              </a:tabLst>
              <a:defRPr/>
            </a:pPr>
            <a:r>
              <a:rPr lang="en-US" sz="2400" b="1" dirty="0" err="1">
                <a:solidFill>
                  <a:srgbClr val="000066"/>
                </a:solidFill>
                <a:latin typeface="VN-NTime" pitchFamily="2" charset="0"/>
                <a:cs typeface="Arial" pitchFamily="34" charset="0"/>
              </a:rPr>
              <a:t>Muoán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hieåu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ñuùng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söï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ñoäng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trieån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tìm</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thaáy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luaät</a:t>
            </a:r>
            <a:r>
              <a:rPr lang="en-US" sz="2400" b="1" dirty="0">
                <a:solidFill>
                  <a:srgbClr val="000066"/>
                </a:solidFill>
                <a:latin typeface="VN-NTime" pitchFamily="2" charset="0"/>
                <a:cs typeface="Arial" pitchFamily="34" charset="0"/>
              </a:rPr>
              <a:t> chi </a:t>
            </a:r>
            <a:r>
              <a:rPr lang="en-US" sz="2400" b="1" dirty="0" err="1">
                <a:solidFill>
                  <a:srgbClr val="000066"/>
                </a:solidFill>
                <a:latin typeface="VN-NTime" pitchFamily="2" charset="0"/>
                <a:cs typeface="Arial" pitchFamily="34" charset="0"/>
              </a:rPr>
              <a:t>phoái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ñoù</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Muoán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thaáy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ñöôïc</a:t>
            </a:r>
            <a:r>
              <a:rPr lang="en-US" sz="2400" b="1" dirty="0">
                <a:solidFill>
                  <a:srgbClr val="000066"/>
                </a:solidFill>
                <a:latin typeface="VN-NTime" pitchFamily="2" charset="0"/>
                <a:cs typeface="Arial" pitchFamily="34" charset="0"/>
              </a:rPr>
              <a:t> con </a:t>
            </a:r>
            <a:r>
              <a:rPr lang="en-US" sz="2400" b="1" dirty="0" err="1">
                <a:solidFill>
                  <a:srgbClr val="000066"/>
                </a:solidFill>
                <a:latin typeface="VN-NTime" pitchFamily="2" charset="0"/>
                <a:cs typeface="Arial" pitchFamily="34" charset="0"/>
              </a:rPr>
              <a:t>ñöôøng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trieån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quoác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daân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toäc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hieåu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ñuùng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luaät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ñoàng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tìm</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hieåu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ñieàu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kieän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lòch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söû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theå</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quoác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daân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toäc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ñoù</a:t>
            </a:r>
            <a:r>
              <a:rPr lang="en-US" sz="2400" b="1" dirty="0">
                <a:solidFill>
                  <a:srgbClr val="000066"/>
                </a:solidFill>
                <a:latin typeface="VN-NTime" pitchFamily="2" charset="0"/>
                <a:cs typeface="Arial" pitchFamily="34" charset="0"/>
              </a:rPr>
              <a:t>.</a:t>
            </a:r>
          </a:p>
        </p:txBody>
      </p:sp>
      <p:sp>
        <p:nvSpPr>
          <p:cNvPr id="21" name="Rounded Rectangle 20"/>
          <p:cNvSpPr/>
          <p:nvPr/>
        </p:nvSpPr>
        <p:spPr>
          <a:xfrm>
            <a:off x="1676400" y="2895601"/>
            <a:ext cx="8161338" cy="1676400"/>
          </a:xfrm>
          <a:prstGeom prst="roundRect">
            <a:avLst>
              <a:gd name="adj" fmla="val 7189"/>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600"/>
              </a:spcBef>
              <a:spcAft>
                <a:spcPts val="0"/>
              </a:spcAft>
              <a:buFont typeface="Arial" panose="020B0604020202020204" pitchFamily="34" charset="0"/>
              <a:buChar char="•"/>
              <a:defRPr/>
            </a:pPr>
            <a:r>
              <a:rPr lang="en-US" sz="2400" b="1" dirty="0" err="1">
                <a:solidFill>
                  <a:srgbClr val="000066"/>
                </a:solidFill>
                <a:latin typeface="VN-NTime" pitchFamily="2" charset="0"/>
                <a:cs typeface="Arial" pitchFamily="34" charset="0"/>
              </a:rPr>
              <a:t>Phaûi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thaáy</a:t>
            </a:r>
            <a:r>
              <a:rPr lang="en-US" sz="2400" b="1" dirty="0">
                <a:solidFill>
                  <a:srgbClr val="000066"/>
                </a:solidFill>
                <a:latin typeface="VN-NTime" pitchFamily="2" charset="0"/>
                <a:cs typeface="Arial" pitchFamily="34" charset="0"/>
              </a:rPr>
              <a:t> QHSX </a:t>
            </a:r>
            <a:r>
              <a:rPr lang="en-US" sz="2400" b="1" dirty="0" err="1">
                <a:solidFill>
                  <a:srgbClr val="000066"/>
                </a:solidFill>
                <a:latin typeface="VN-NTime" pitchFamily="2" charset="0"/>
                <a:cs typeface="Arial" pitchFamily="34" charset="0"/>
              </a:rPr>
              <a:t>laø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yeáu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toá</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cô</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baûn</a:t>
            </a:r>
            <a:r>
              <a:rPr lang="en-US" sz="2400" b="1" dirty="0">
                <a:solidFill>
                  <a:srgbClr val="000066"/>
                </a:solidFill>
                <a:latin typeface="VN-NTime" pitchFamily="2" charset="0"/>
                <a:cs typeface="Arial" pitchFamily="34" charset="0"/>
              </a:rPr>
              <a:t> chi </a:t>
            </a:r>
            <a:r>
              <a:rPr lang="en-US" sz="2400" b="1" dirty="0" err="1">
                <a:solidFill>
                  <a:srgbClr val="000066"/>
                </a:solidFill>
                <a:latin typeface="VN-NTime" pitchFamily="2" charset="0"/>
                <a:cs typeface="Arial" pitchFamily="34" charset="0"/>
              </a:rPr>
              <a:t>phoái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maët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heä</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soáng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Phaûi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xuaát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phaùt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töø</a:t>
            </a:r>
            <a:r>
              <a:rPr lang="en-US" sz="2400" b="1" dirty="0">
                <a:solidFill>
                  <a:srgbClr val="000066"/>
                </a:solidFill>
                <a:latin typeface="VN-NTime" pitchFamily="2" charset="0"/>
                <a:cs typeface="Arial" pitchFamily="34" charset="0"/>
              </a:rPr>
              <a:t> QHSX </a:t>
            </a:r>
            <a:r>
              <a:rPr lang="en-US" sz="2400" b="1" dirty="0" err="1">
                <a:solidFill>
                  <a:srgbClr val="000066"/>
                </a:solidFill>
                <a:latin typeface="VN-NTime" pitchFamily="2" charset="0"/>
                <a:cs typeface="Arial" pitchFamily="34" charset="0"/>
              </a:rPr>
              <a:t>hieän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thöïc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ñeå</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phaân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tích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moïi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maët</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chính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trò</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töôûng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vaên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hoùa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xaõ</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hoäi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vaø</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moái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quan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heä</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giöõa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chuùng</a:t>
            </a:r>
            <a:r>
              <a:rPr lang="en-US" sz="2400" b="1" dirty="0">
                <a:solidFill>
                  <a:srgbClr val="000066"/>
                </a:solidFill>
                <a:latin typeface="VN-NTime" pitchFamily="2" charset="0"/>
                <a:cs typeface="Arial" pitchFamily="34" charset="0"/>
              </a:rPr>
              <a:t>.</a:t>
            </a:r>
          </a:p>
        </p:txBody>
      </p:sp>
      <p:sp>
        <p:nvSpPr>
          <p:cNvPr id="22" name="Rounded Rectangle 21"/>
          <p:cNvSpPr/>
          <p:nvPr/>
        </p:nvSpPr>
        <p:spPr>
          <a:xfrm>
            <a:off x="84137" y="2866573"/>
            <a:ext cx="1211263" cy="1731818"/>
          </a:xfrm>
          <a:prstGeom prst="roundRect">
            <a:avLst>
              <a:gd name="adj" fmla="val 7815"/>
            </a:avLst>
          </a:prstGeom>
          <a:solidFill>
            <a:schemeClr val="accent1">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600"/>
              </a:spcBef>
              <a:spcAft>
                <a:spcPts val="0"/>
              </a:spcAft>
              <a:defRPr/>
            </a:pPr>
            <a:r>
              <a:rPr lang="en-US" sz="2400" b="1" dirty="0" err="1">
                <a:solidFill>
                  <a:srgbClr val="800000"/>
                </a:solidFill>
                <a:latin typeface="VN-NTime" pitchFamily="2" charset="0"/>
                <a:cs typeface="Arial" pitchFamily="34" charset="0"/>
              </a:rPr>
              <a:t>Phöông</a:t>
            </a:r>
            <a:endParaRPr lang="en-US" sz="2400" b="1" dirty="0">
              <a:solidFill>
                <a:srgbClr val="800000"/>
              </a:solidFill>
              <a:latin typeface="VN-NTime" pitchFamily="2" charset="0"/>
              <a:cs typeface="Arial" pitchFamily="34" charset="0"/>
            </a:endParaRPr>
          </a:p>
          <a:p>
            <a:pPr algn="ctr" eaLnBrk="0" hangingPunct="0">
              <a:spcBef>
                <a:spcPts val="600"/>
              </a:spcBef>
              <a:spcAft>
                <a:spcPts val="0"/>
              </a:spcAft>
              <a:defRPr/>
            </a:pPr>
            <a:r>
              <a:rPr lang="en-US" sz="2400" b="1" dirty="0" err="1">
                <a:solidFill>
                  <a:srgbClr val="800000"/>
                </a:solidFill>
                <a:latin typeface="VN-NTime" pitchFamily="2" charset="0"/>
                <a:cs typeface="Arial" pitchFamily="34" charset="0"/>
              </a:rPr>
              <a:t>phaùp</a:t>
            </a:r>
            <a:endParaRPr lang="en-US" sz="2400" b="1" dirty="0">
              <a:solidFill>
                <a:srgbClr val="800000"/>
              </a:solidFill>
              <a:latin typeface="VN-NTime" pitchFamily="2" charset="0"/>
              <a:cs typeface="Arial" pitchFamily="34" charset="0"/>
            </a:endParaRPr>
          </a:p>
          <a:p>
            <a:pPr algn="ctr" eaLnBrk="0" hangingPunct="0">
              <a:spcBef>
                <a:spcPts val="600"/>
              </a:spcBef>
              <a:spcAft>
                <a:spcPts val="0"/>
              </a:spcAft>
              <a:defRPr/>
            </a:pPr>
            <a:r>
              <a:rPr lang="en-US" sz="2400" b="1" dirty="0" err="1">
                <a:solidFill>
                  <a:srgbClr val="800000"/>
                </a:solidFill>
                <a:latin typeface="VN-NTime" pitchFamily="2" charset="0"/>
                <a:cs typeface="Arial" pitchFamily="34" charset="0"/>
              </a:rPr>
              <a:t>luaän</a:t>
            </a:r>
            <a:r>
              <a:rPr lang="en-US" sz="2400" b="1" dirty="0">
                <a:solidFill>
                  <a:srgbClr val="800000"/>
                </a:solidFill>
                <a:latin typeface="VN-NTime" pitchFamily="2" charset="0"/>
                <a:cs typeface="Arial" pitchFamily="34" charset="0"/>
              </a:rPr>
              <a:t> DVLS</a:t>
            </a:r>
          </a:p>
        </p:txBody>
      </p:sp>
      <p:cxnSp>
        <p:nvCxnSpPr>
          <p:cNvPr id="23" name="Straight Arrow Connector 22"/>
          <p:cNvCxnSpPr>
            <a:stCxn id="22" idx="3"/>
            <a:endCxn id="18" idx="1"/>
          </p:cNvCxnSpPr>
          <p:nvPr/>
        </p:nvCxnSpPr>
        <p:spPr>
          <a:xfrm flipV="1">
            <a:off x="1295400" y="1957335"/>
            <a:ext cx="381000" cy="1775147"/>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3"/>
            <a:endCxn id="21" idx="1"/>
          </p:cNvCxnSpPr>
          <p:nvPr/>
        </p:nvCxnSpPr>
        <p:spPr>
          <a:xfrm>
            <a:off x="1295400" y="3732482"/>
            <a:ext cx="381000" cy="1319"/>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3"/>
            <a:endCxn id="19" idx="1"/>
          </p:cNvCxnSpPr>
          <p:nvPr/>
        </p:nvCxnSpPr>
        <p:spPr>
          <a:xfrm>
            <a:off x="1295400" y="3732482"/>
            <a:ext cx="381000" cy="1932263"/>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84137" y="487250"/>
            <a:ext cx="7620000" cy="427150"/>
          </a:xfrm>
          <a:prstGeom prst="roundRect">
            <a:avLst/>
          </a:prstGeom>
          <a:solidFill>
            <a:srgbClr val="000066"/>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eaLnBrk="0" hangingPunct="0"/>
            <a:r>
              <a:rPr lang="en-US" sz="2400" b="1" spc="-40" dirty="0">
                <a:solidFill>
                  <a:schemeClr val="tx2">
                    <a:lumMod val="20000"/>
                    <a:lumOff val="80000"/>
                  </a:schemeClr>
                </a:solidFill>
                <a:latin typeface="VN-NTime" pitchFamily="2" charset="0"/>
              </a:rPr>
              <a:t>c)</a:t>
            </a:r>
            <a:r>
              <a:rPr lang="pt-BR" sz="2400" b="1" dirty="0">
                <a:solidFill>
                  <a:schemeClr val="tx2">
                    <a:lumMod val="20000"/>
                    <a:lumOff val="80000"/>
                  </a:schemeClr>
                </a:solidFill>
                <a:latin typeface="VN-NTime" pitchFamily="2" charset="0"/>
                <a:cs typeface="Arial" pitchFamily="34" charset="0"/>
              </a:rPr>
              <a:t> </a:t>
            </a:r>
            <a:r>
              <a:rPr lang="en-US" sz="2400" b="1" dirty="0" err="1">
                <a:solidFill>
                  <a:srgbClr val="FFFFFF"/>
                </a:solidFill>
                <a:latin typeface="VN-NTime" pitchFamily="2" charset="0"/>
              </a:rPr>
              <a:t>Giaù</a:t>
            </a:r>
            <a:r>
              <a:rPr lang="en-US" sz="2400" b="1" dirty="0">
                <a:solidFill>
                  <a:srgbClr val="FFFFFF"/>
                </a:solidFill>
                <a:latin typeface="VN-NTime" pitchFamily="2" charset="0"/>
              </a:rPr>
              <a:t> </a:t>
            </a:r>
            <a:r>
              <a:rPr lang="en-US" sz="2400" b="1" dirty="0" err="1">
                <a:solidFill>
                  <a:srgbClr val="FFFFFF"/>
                </a:solidFill>
                <a:latin typeface="VN-NTime" pitchFamily="2" charset="0"/>
              </a:rPr>
              <a:t>trò</a:t>
            </a:r>
            <a:r>
              <a:rPr lang="en-US" sz="2400" b="1" dirty="0">
                <a:solidFill>
                  <a:srgbClr val="FFFFFF"/>
                </a:solidFill>
                <a:latin typeface="VN-NTime" pitchFamily="2" charset="0"/>
              </a:rPr>
              <a:t> </a:t>
            </a:r>
            <a:r>
              <a:rPr lang="en-US" sz="2400" b="1" dirty="0" err="1">
                <a:solidFill>
                  <a:srgbClr val="FFFFFF"/>
                </a:solidFill>
                <a:latin typeface="VN-NTime" pitchFamily="2" charset="0"/>
              </a:rPr>
              <a:t>khoa</a:t>
            </a:r>
            <a:r>
              <a:rPr lang="en-US" sz="2400" b="1" dirty="0">
                <a:solidFill>
                  <a:srgbClr val="FFFFFF"/>
                </a:solidFill>
                <a:latin typeface="VN-NTime" pitchFamily="2" charset="0"/>
              </a:rPr>
              <a:t> </a:t>
            </a:r>
            <a:r>
              <a:rPr lang="en-US" sz="2400" b="1" dirty="0" err="1">
                <a:solidFill>
                  <a:srgbClr val="FFFFFF"/>
                </a:solidFill>
                <a:latin typeface="VN-NTime" pitchFamily="2" charset="0"/>
              </a:rPr>
              <a:t>hoïc</a:t>
            </a:r>
            <a:r>
              <a:rPr lang="en-US" sz="2400" b="1" dirty="0">
                <a:solidFill>
                  <a:srgbClr val="FFFFFF"/>
                </a:solidFill>
                <a:latin typeface="VN-NTime" pitchFamily="2" charset="0"/>
              </a:rPr>
              <a:t>, </a:t>
            </a:r>
            <a:r>
              <a:rPr lang="en-US" sz="2400" b="1" dirty="0" err="1">
                <a:solidFill>
                  <a:srgbClr val="FFFFFF"/>
                </a:solidFill>
                <a:latin typeface="VN-NTime" pitchFamily="2" charset="0"/>
              </a:rPr>
              <a:t>caùch</a:t>
            </a:r>
            <a:r>
              <a:rPr lang="en-US" sz="2400" b="1" dirty="0">
                <a:solidFill>
                  <a:srgbClr val="FFFFFF"/>
                </a:solidFill>
                <a:latin typeface="VN-NTime" pitchFamily="2" charset="0"/>
              </a:rPr>
              <a:t> </a:t>
            </a:r>
            <a:r>
              <a:rPr lang="en-US" sz="2400" b="1" dirty="0" err="1">
                <a:solidFill>
                  <a:srgbClr val="FFFFFF"/>
                </a:solidFill>
                <a:latin typeface="VN-NTime" pitchFamily="2" charset="0"/>
              </a:rPr>
              <a:t>maïng</a:t>
            </a:r>
            <a:r>
              <a:rPr lang="en-US" sz="2400" b="1" dirty="0">
                <a:solidFill>
                  <a:srgbClr val="FFFFFF"/>
                </a:solidFill>
                <a:latin typeface="VN-NTime" pitchFamily="2" charset="0"/>
              </a:rPr>
              <a:t> </a:t>
            </a:r>
            <a:r>
              <a:rPr lang="en-US" sz="2400" b="1" dirty="0" err="1">
                <a:solidFill>
                  <a:srgbClr val="FFFFFF"/>
                </a:solidFill>
                <a:latin typeface="VN-NTime" pitchFamily="2" charset="0"/>
              </a:rPr>
              <a:t>cuûa</a:t>
            </a:r>
            <a:r>
              <a:rPr lang="en-US" sz="2400" b="1" dirty="0">
                <a:solidFill>
                  <a:srgbClr val="FFFFFF"/>
                </a:solidFill>
                <a:latin typeface="VN-NTime" pitchFamily="2" charset="0"/>
              </a:rPr>
              <a:t> </a:t>
            </a:r>
            <a:r>
              <a:rPr lang="en-US" sz="2400" b="1" dirty="0" err="1">
                <a:solidFill>
                  <a:srgbClr val="FFFFFF"/>
                </a:solidFill>
                <a:latin typeface="VN-NTime" pitchFamily="2" charset="0"/>
              </a:rPr>
              <a:t>hoïc</a:t>
            </a:r>
            <a:r>
              <a:rPr lang="en-US" sz="2400" b="1" dirty="0">
                <a:solidFill>
                  <a:srgbClr val="FFFFFF"/>
                </a:solidFill>
                <a:latin typeface="VN-NTime" pitchFamily="2" charset="0"/>
              </a:rPr>
              <a:t> </a:t>
            </a:r>
            <a:r>
              <a:rPr lang="en-US" sz="2400" b="1" dirty="0" err="1">
                <a:solidFill>
                  <a:srgbClr val="FFFFFF"/>
                </a:solidFill>
                <a:latin typeface="VN-NTime" pitchFamily="2" charset="0"/>
              </a:rPr>
              <a:t>thuyeát</a:t>
            </a:r>
            <a:r>
              <a:rPr lang="en-US" sz="2400" b="1" dirty="0">
                <a:solidFill>
                  <a:srgbClr val="FFFFFF"/>
                </a:solidFill>
                <a:latin typeface="VN-NTime" pitchFamily="2" charset="0"/>
              </a:rPr>
              <a:t> </a:t>
            </a:r>
            <a:r>
              <a:rPr lang="pt-BR" sz="2400" b="1" dirty="0">
                <a:solidFill>
                  <a:srgbClr val="FFFFFF"/>
                </a:solidFill>
                <a:latin typeface="VN-NTime" pitchFamily="2" charset="0"/>
                <a:cs typeface="Arial" pitchFamily="34" charset="0"/>
              </a:rPr>
              <a:t>HT KT-XH</a:t>
            </a:r>
            <a:r>
              <a:rPr lang="en-US" sz="2400" b="1" dirty="0">
                <a:solidFill>
                  <a:srgbClr val="FFFFFF"/>
                </a:solidFill>
                <a:latin typeface="VN-NTime" pitchFamily="2" charset="0"/>
              </a:rPr>
              <a:t> </a:t>
            </a:r>
          </a:p>
        </p:txBody>
      </p:sp>
      <p:sp>
        <p:nvSpPr>
          <p:cNvPr id="14"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latin typeface="VNI-Swiss-Condense" pitchFamily="2" charset="0"/>
              </a:rPr>
              <a:t>Hoïc</a:t>
            </a:r>
            <a:r>
              <a:rPr lang="en-US" sz="2400" b="1" dirty="0">
                <a:latin typeface="VNI-Swiss-Condense" pitchFamily="2" charset="0"/>
              </a:rPr>
              <a:t> </a:t>
            </a:r>
            <a:r>
              <a:rPr lang="en-US" sz="2400" b="1" dirty="0" err="1">
                <a:latin typeface="VNI-Swiss-Condense" pitchFamily="2" charset="0"/>
              </a:rPr>
              <a:t>thuyeát</a:t>
            </a:r>
            <a:r>
              <a:rPr lang="en-US" sz="2400" b="1" dirty="0">
                <a:latin typeface="VNI-Swiss-Condense" pitchFamily="2" charset="0"/>
              </a:rPr>
              <a:t> </a:t>
            </a:r>
            <a:r>
              <a:rPr lang="en-US" sz="2400" b="1" dirty="0" err="1">
                <a:latin typeface="VNI-Swiss-Condense" pitchFamily="2" charset="0"/>
              </a:rPr>
              <a:t>veà</a:t>
            </a:r>
            <a:r>
              <a:rPr lang="en-US" sz="2400" b="1" dirty="0">
                <a:latin typeface="VNI-Swiss-Condense" pitchFamily="2" charset="0"/>
              </a:rPr>
              <a:t> </a:t>
            </a:r>
            <a:r>
              <a:rPr lang="en-US" sz="2400" b="1" dirty="0" err="1">
                <a:latin typeface="VNI-Swiss-Condense" pitchFamily="2" charset="0"/>
              </a:rPr>
              <a:t>hình</a:t>
            </a:r>
            <a:r>
              <a:rPr lang="en-US" sz="2400" b="1" dirty="0">
                <a:latin typeface="VNI-Swiss-Condense" pitchFamily="2" charset="0"/>
              </a:rPr>
              <a:t> </a:t>
            </a:r>
            <a:r>
              <a:rPr lang="en-US" sz="2400" b="1" dirty="0" err="1">
                <a:latin typeface="VNI-Swiss-Condense" pitchFamily="2" charset="0"/>
              </a:rPr>
              <a:t>thaùi</a:t>
            </a:r>
            <a:r>
              <a:rPr lang="en-US" sz="2400" b="1" dirty="0">
                <a:latin typeface="VNI-Swiss-Condense" pitchFamily="2" charset="0"/>
              </a:rPr>
              <a:t> </a:t>
            </a:r>
            <a:r>
              <a:rPr lang="en-US" sz="2400" b="1" dirty="0" err="1">
                <a:latin typeface="VNI-Swiss-Condense" pitchFamily="2" charset="0"/>
              </a:rPr>
              <a:t>kinh</a:t>
            </a:r>
            <a:r>
              <a:rPr lang="en-US" sz="2400" b="1" dirty="0">
                <a:latin typeface="VNI-Swiss-Condense" pitchFamily="2" charset="0"/>
              </a:rPr>
              <a:t> </a:t>
            </a:r>
            <a:r>
              <a:rPr lang="en-US" sz="2400" b="1" dirty="0" err="1">
                <a:latin typeface="VNI-Swiss-Condense" pitchFamily="2" charset="0"/>
              </a:rPr>
              <a:t>teá</a:t>
            </a:r>
            <a:r>
              <a:rPr lang="en-US" sz="2400" b="1" dirty="0">
                <a:latin typeface="VNI-Swiss-Condense" pitchFamily="2" charset="0"/>
              </a:rPr>
              <a:t> - </a:t>
            </a:r>
            <a:r>
              <a:rPr lang="en-US" sz="2400" b="1" dirty="0" err="1">
                <a:latin typeface="VNI-Swiss-Condense" pitchFamily="2" charset="0"/>
              </a:rPr>
              <a:t>xaõ</a:t>
            </a:r>
            <a:r>
              <a:rPr lang="en-US" sz="2400" b="1" dirty="0">
                <a:latin typeface="VNI-Swiss-Condense" pitchFamily="2" charset="0"/>
              </a:rPr>
              <a:t> </a:t>
            </a:r>
            <a:r>
              <a:rPr lang="en-US" sz="2400" b="1" dirty="0" err="1">
                <a:latin typeface="VNI-Swiss-Condense" pitchFamily="2" charset="0"/>
              </a:rPr>
              <a:t>hoäi</a:t>
            </a:r>
            <a:r>
              <a:rPr lang="en-US" sz="2400" b="1" dirty="0">
                <a:latin typeface="VNI-Swiss-Condense" pitchFamily="2" charset="0"/>
              </a:rPr>
              <a:t> </a:t>
            </a:r>
          </a:p>
        </p:txBody>
      </p:sp>
    </p:spTree>
    <p:extLst>
      <p:ext uri="{BB962C8B-B14F-4D97-AF65-F5344CB8AC3E}">
        <p14:creationId xmlns:p14="http://schemas.microsoft.com/office/powerpoint/2010/main" val="20204670"/>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520127" y="1403340"/>
            <a:ext cx="1014222" cy="975922"/>
          </a:xfrm>
          <a:prstGeom prst="roundRect">
            <a:avLst>
              <a:gd name="adj" fmla="val 7991"/>
            </a:avLst>
          </a:prstGeom>
          <a:solidFill>
            <a:schemeClr val="tx2">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200"/>
              </a:spcAft>
            </a:pPr>
            <a:r>
              <a:rPr lang="en-US" sz="2400" b="1">
                <a:solidFill>
                  <a:srgbClr val="000000"/>
                </a:solidFill>
                <a:latin typeface="VN-NTime" pitchFamily="2" charset="0"/>
              </a:rPr>
              <a:t>Trieát </a:t>
            </a:r>
          </a:p>
          <a:p>
            <a:pPr algn="ctr">
              <a:spcBef>
                <a:spcPts val="0"/>
              </a:spcBef>
              <a:spcAft>
                <a:spcPts val="200"/>
              </a:spcAft>
            </a:pPr>
            <a:r>
              <a:rPr lang="en-US" sz="2400" b="1">
                <a:solidFill>
                  <a:srgbClr val="000000"/>
                </a:solidFill>
                <a:latin typeface="VN-NTime" pitchFamily="2" charset="0"/>
              </a:rPr>
              <a:t>hoïc</a:t>
            </a:r>
          </a:p>
        </p:txBody>
      </p:sp>
      <p:sp>
        <p:nvSpPr>
          <p:cNvPr id="19" name="Rounded Rectangle 18"/>
          <p:cNvSpPr/>
          <p:nvPr/>
        </p:nvSpPr>
        <p:spPr>
          <a:xfrm>
            <a:off x="1520127" y="5169725"/>
            <a:ext cx="1014222" cy="990041"/>
          </a:xfrm>
          <a:prstGeom prst="roundRect">
            <a:avLst>
              <a:gd name="adj" fmla="val 6505"/>
            </a:avLst>
          </a:prstGeom>
          <a:solidFill>
            <a:schemeClr val="tx2">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200"/>
              </a:spcAft>
            </a:pPr>
            <a:r>
              <a:rPr lang="en-US" sz="2400" b="1">
                <a:solidFill>
                  <a:srgbClr val="000000"/>
                </a:solidFill>
                <a:latin typeface="VN-NTime" pitchFamily="2" charset="0"/>
              </a:rPr>
              <a:t>Chính</a:t>
            </a:r>
          </a:p>
          <a:p>
            <a:pPr algn="ctr">
              <a:spcBef>
                <a:spcPts val="0"/>
              </a:spcBef>
              <a:spcAft>
                <a:spcPts val="200"/>
              </a:spcAft>
            </a:pPr>
            <a:r>
              <a:rPr lang="en-US" sz="2400" b="1">
                <a:solidFill>
                  <a:srgbClr val="000000"/>
                </a:solidFill>
                <a:latin typeface="VN-NTime" pitchFamily="2" charset="0"/>
              </a:rPr>
              <a:t>trò</a:t>
            </a:r>
          </a:p>
        </p:txBody>
      </p:sp>
      <p:sp>
        <p:nvSpPr>
          <p:cNvPr id="21" name="Rounded Rectangle 20"/>
          <p:cNvSpPr/>
          <p:nvPr/>
        </p:nvSpPr>
        <p:spPr>
          <a:xfrm>
            <a:off x="1520435" y="3400595"/>
            <a:ext cx="1012210" cy="1040914"/>
          </a:xfrm>
          <a:prstGeom prst="roundRect">
            <a:avLst>
              <a:gd name="adj" fmla="val 7189"/>
            </a:avLst>
          </a:prstGeom>
          <a:solidFill>
            <a:schemeClr val="tx2">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200"/>
              </a:spcAft>
            </a:pPr>
            <a:r>
              <a:rPr lang="en-US" sz="2400" b="1">
                <a:solidFill>
                  <a:srgbClr val="000000"/>
                </a:solidFill>
                <a:latin typeface="VN-NTime" pitchFamily="2" charset="0"/>
              </a:rPr>
              <a:t>Khoa </a:t>
            </a:r>
          </a:p>
          <a:p>
            <a:pPr algn="ctr">
              <a:spcBef>
                <a:spcPts val="0"/>
              </a:spcBef>
              <a:spcAft>
                <a:spcPts val="200"/>
              </a:spcAft>
            </a:pPr>
            <a:r>
              <a:rPr lang="en-US" sz="2400" b="1">
                <a:solidFill>
                  <a:srgbClr val="000000"/>
                </a:solidFill>
                <a:latin typeface="VN-NTime" pitchFamily="2" charset="0"/>
              </a:rPr>
              <a:t>hoïc</a:t>
            </a:r>
          </a:p>
        </p:txBody>
      </p:sp>
      <p:sp>
        <p:nvSpPr>
          <p:cNvPr id="22" name="Rounded Rectangle 21"/>
          <p:cNvSpPr/>
          <p:nvPr/>
        </p:nvSpPr>
        <p:spPr>
          <a:xfrm>
            <a:off x="84137" y="3443829"/>
            <a:ext cx="1001044" cy="977566"/>
          </a:xfrm>
          <a:prstGeom prst="roundRect">
            <a:avLst>
              <a:gd name="adj" fmla="val 7815"/>
            </a:avLst>
          </a:prstGeom>
          <a:solidFill>
            <a:schemeClr val="accent1">
              <a:lumMod val="20000"/>
              <a:lumOff val="80000"/>
            </a:schemeClr>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ts val="600"/>
              </a:spcBef>
              <a:spcAft>
                <a:spcPts val="0"/>
              </a:spcAft>
              <a:defRPr/>
            </a:pPr>
            <a:r>
              <a:rPr lang="en-US" sz="2400" b="1">
                <a:solidFill>
                  <a:srgbClr val="800000"/>
                </a:solidFill>
                <a:latin typeface="VN-NTime" pitchFamily="2" charset="0"/>
                <a:cs typeface="Arial" pitchFamily="34" charset="0"/>
              </a:rPr>
              <a:t>YÙ nghóa</a:t>
            </a:r>
            <a:endParaRPr lang="en-US" sz="2400" b="1" dirty="0">
              <a:solidFill>
                <a:srgbClr val="800000"/>
              </a:solidFill>
              <a:latin typeface="VN-NTime" pitchFamily="2" charset="0"/>
              <a:cs typeface="Arial" pitchFamily="34" charset="0"/>
            </a:endParaRPr>
          </a:p>
        </p:txBody>
      </p:sp>
      <p:cxnSp>
        <p:nvCxnSpPr>
          <p:cNvPr id="23" name="Straight Arrow Connector 22"/>
          <p:cNvCxnSpPr>
            <a:stCxn id="22" idx="3"/>
            <a:endCxn id="18" idx="1"/>
          </p:cNvCxnSpPr>
          <p:nvPr/>
        </p:nvCxnSpPr>
        <p:spPr>
          <a:xfrm flipV="1">
            <a:off x="1085181" y="1891301"/>
            <a:ext cx="434946" cy="2041311"/>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3"/>
            <a:endCxn id="21" idx="1"/>
          </p:cNvCxnSpPr>
          <p:nvPr/>
        </p:nvCxnSpPr>
        <p:spPr>
          <a:xfrm flipV="1">
            <a:off x="1085181" y="3921052"/>
            <a:ext cx="435254" cy="11560"/>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3"/>
            <a:endCxn id="19" idx="1"/>
          </p:cNvCxnSpPr>
          <p:nvPr/>
        </p:nvCxnSpPr>
        <p:spPr>
          <a:xfrm>
            <a:off x="1085181" y="3932612"/>
            <a:ext cx="434946" cy="1732134"/>
          </a:xfrm>
          <a:prstGeom prst="straightConnector1">
            <a:avLst/>
          </a:prstGeom>
          <a:ln w="12700">
            <a:solidFill>
              <a:srgbClr val="800000"/>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2582508" y="1095269"/>
            <a:ext cx="7255230" cy="1571731"/>
          </a:xfrm>
          <a:prstGeom prst="roundRect">
            <a:avLst>
              <a:gd name="adj" fmla="val 7991"/>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3" indent="-342900">
              <a:spcBef>
                <a:spcPts val="0"/>
              </a:spcBef>
              <a:spcAft>
                <a:spcPts val="0"/>
              </a:spcAft>
              <a:buFont typeface="Arial" panose="020B0604020202020204" pitchFamily="34" charset="0"/>
              <a:buChar char="•"/>
              <a:defRPr/>
            </a:pPr>
            <a:r>
              <a:rPr lang="en-US" sz="2400" b="1" dirty="0" err="1">
                <a:solidFill>
                  <a:srgbClr val="000000"/>
                </a:solidFill>
                <a:latin typeface="VN-NTime" pitchFamily="2" charset="0"/>
                <a:cs typeface="Arial" pitchFamily="34" charset="0"/>
              </a:rPr>
              <a:t>Lyù</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luaän</a:t>
            </a:r>
            <a:r>
              <a:rPr lang="en-US" sz="2400" b="1" dirty="0">
                <a:solidFill>
                  <a:srgbClr val="000000"/>
                </a:solidFill>
                <a:latin typeface="VN-NTime" pitchFamily="2" charset="0"/>
                <a:cs typeface="Arial" pitchFamily="34" charset="0"/>
              </a:rPr>
              <a:t> HT KT-XH </a:t>
            </a:r>
            <a:r>
              <a:rPr lang="en-US" sz="2400" b="1" dirty="0" err="1">
                <a:solidFill>
                  <a:srgbClr val="000000"/>
                </a:solidFill>
                <a:latin typeface="VN-NTime" pitchFamily="2" charset="0"/>
                <a:cs typeface="Arial" pitchFamily="34" charset="0"/>
              </a:rPr>
              <a:t>taïo</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ra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moät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böôùc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ngoaët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trong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nhaän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thöùc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hoäi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K</a:t>
            </a:r>
            <a:r>
              <a:rPr lang="en-US" sz="2400" b="1" dirty="0" err="1">
                <a:solidFill>
                  <a:srgbClr val="000066"/>
                </a:solidFill>
                <a:latin typeface="VN-NTime" pitchFamily="2" charset="0"/>
                <a:cs typeface="Arial" pitchFamily="34" charset="0"/>
              </a:rPr>
              <a:t>haéc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phuïc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söï</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thoáng</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trò</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laâu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ñôøi</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cuûa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chuû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nghóa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duy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taâm</a:t>
            </a:r>
            <a:r>
              <a:rPr lang="en-US" sz="2400" b="1" dirty="0">
                <a:solidFill>
                  <a:srgbClr val="000066"/>
                </a:solidFill>
                <a:latin typeface="VN-NTime" pitchFamily="2" charset="0"/>
                <a:cs typeface="Arial" pitchFamily="34" charset="0"/>
              </a:rPr>
              <a:t> - </a:t>
            </a:r>
            <a:r>
              <a:rPr lang="en-US" sz="2400" b="1" dirty="0" err="1">
                <a:solidFill>
                  <a:srgbClr val="000066"/>
                </a:solidFill>
                <a:latin typeface="VN-NTime" pitchFamily="2" charset="0"/>
                <a:cs typeface="Arial" pitchFamily="34" charset="0"/>
              </a:rPr>
              <a:t>sieâu</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hình</a:t>
            </a:r>
            <a:r>
              <a:rPr lang="en-US" sz="2400" b="1" dirty="0">
                <a:solidFill>
                  <a:srgbClr val="000066"/>
                </a:solidFill>
                <a:latin typeface="VN-NTime" pitchFamily="2" charset="0"/>
                <a:cs typeface="Arial" pitchFamily="34" charset="0"/>
              </a:rPr>
              <a:t> - </a:t>
            </a:r>
            <a:r>
              <a:rPr lang="en-US" sz="2400" b="1" dirty="0" err="1">
                <a:solidFill>
                  <a:srgbClr val="000066"/>
                </a:solidFill>
                <a:latin typeface="VN-NTime" pitchFamily="2" charset="0"/>
                <a:cs typeface="Arial" pitchFamily="34" charset="0"/>
              </a:rPr>
              <a:t>thaàn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bí</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Môû</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ra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caùch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nhìn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duy</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vaät</a:t>
            </a:r>
            <a:r>
              <a:rPr lang="en-US" sz="2400" b="1" dirty="0">
                <a:solidFill>
                  <a:srgbClr val="000066"/>
                </a:solidFill>
                <a:latin typeface="VN-NTime" pitchFamily="2" charset="0"/>
                <a:cs typeface="Arial" pitchFamily="34" charset="0"/>
              </a:rPr>
              <a:t> - </a:t>
            </a:r>
            <a:r>
              <a:rPr lang="en-US" sz="2400" b="1" dirty="0" err="1">
                <a:solidFill>
                  <a:srgbClr val="000066"/>
                </a:solidFill>
                <a:latin typeface="VN-NTime" pitchFamily="2" charset="0"/>
                <a:cs typeface="Arial" pitchFamily="34" charset="0"/>
              </a:rPr>
              <a:t>bieän</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chöùng</a:t>
            </a:r>
            <a:r>
              <a:rPr lang="en-US" sz="2400" b="1" dirty="0">
                <a:solidFill>
                  <a:srgbClr val="000066"/>
                </a:solidFill>
                <a:latin typeface="VN-NTime" pitchFamily="2" charset="0"/>
                <a:cs typeface="Arial" pitchFamily="34" charset="0"/>
              </a:rPr>
              <a:t> - </a:t>
            </a:r>
            <a:r>
              <a:rPr lang="en-US" sz="2400" b="1" dirty="0" err="1">
                <a:solidFill>
                  <a:srgbClr val="000066"/>
                </a:solidFill>
                <a:latin typeface="VN-NTime" pitchFamily="2" charset="0"/>
                <a:cs typeface="Arial" pitchFamily="34" charset="0"/>
              </a:rPr>
              <a:t>khoa</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hoïc</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veà</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lòch</a:t>
            </a:r>
            <a:r>
              <a:rPr lang="en-US" sz="2400" b="1" dirty="0">
                <a:solidFill>
                  <a:srgbClr val="000066"/>
                </a:solidFill>
                <a:latin typeface="VN-NTime" pitchFamily="2" charset="0"/>
                <a:cs typeface="Arial" pitchFamily="34" charset="0"/>
              </a:rPr>
              <a:t> </a:t>
            </a:r>
            <a:r>
              <a:rPr lang="en-US" sz="2400" b="1" dirty="0" err="1">
                <a:solidFill>
                  <a:srgbClr val="000066"/>
                </a:solidFill>
                <a:latin typeface="VN-NTime" pitchFamily="2" charset="0"/>
                <a:cs typeface="Arial" pitchFamily="34" charset="0"/>
              </a:rPr>
              <a:t>söû</a:t>
            </a:r>
            <a:r>
              <a:rPr lang="en-US" sz="2400" b="1" dirty="0">
                <a:solidFill>
                  <a:srgbClr val="000066"/>
                </a:solidFill>
                <a:latin typeface="VN-NTime" pitchFamily="2" charset="0"/>
                <a:cs typeface="Arial" pitchFamily="34" charset="0"/>
              </a:rPr>
              <a:t>.</a:t>
            </a:r>
            <a:endParaRPr lang="en-US" sz="2400" b="1" dirty="0">
              <a:solidFill>
                <a:srgbClr val="000066"/>
              </a:solidFill>
              <a:latin typeface="VN-NTime" pitchFamily="2" charset="0"/>
            </a:endParaRPr>
          </a:p>
        </p:txBody>
      </p:sp>
      <p:sp>
        <p:nvSpPr>
          <p:cNvPr id="12" name="Rounded Rectangle 11"/>
          <p:cNvSpPr/>
          <p:nvPr/>
        </p:nvSpPr>
        <p:spPr>
          <a:xfrm>
            <a:off x="2598737" y="5006855"/>
            <a:ext cx="7239001" cy="1317745"/>
          </a:xfrm>
          <a:prstGeom prst="roundRect">
            <a:avLst>
              <a:gd name="adj" fmla="val 6505"/>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spcBef>
                <a:spcPts val="0"/>
              </a:spcBef>
              <a:spcAft>
                <a:spcPts val="200"/>
              </a:spcAft>
              <a:buFont typeface="Arial" panose="020B0604020202020204" pitchFamily="34" charset="0"/>
              <a:buChar char="•"/>
              <a:tabLst>
                <a:tab pos="1371600" algn="l"/>
              </a:tabLst>
              <a:defRPr/>
            </a:pPr>
            <a:r>
              <a:rPr lang="en-US" sz="2400" b="1" dirty="0" err="1">
                <a:solidFill>
                  <a:srgbClr val="000000"/>
                </a:solidFill>
                <a:latin typeface="VN-NTime" pitchFamily="2" charset="0"/>
                <a:cs typeface="Arial" pitchFamily="34" charset="0"/>
              </a:rPr>
              <a:t>Lyù</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luaän</a:t>
            </a:r>
            <a:r>
              <a:rPr lang="en-US" sz="2400" b="1" dirty="0">
                <a:solidFill>
                  <a:srgbClr val="000000"/>
                </a:solidFill>
                <a:latin typeface="VN-NTime" pitchFamily="2" charset="0"/>
                <a:cs typeface="Arial" pitchFamily="34" charset="0"/>
              </a:rPr>
              <a:t> HT KT-XH </a:t>
            </a:r>
            <a:r>
              <a:rPr lang="en-US" sz="2400" b="1" dirty="0" err="1">
                <a:solidFill>
                  <a:srgbClr val="000000"/>
                </a:solidFill>
                <a:latin typeface="VN-NTime" pitchFamily="2" charset="0"/>
                <a:cs typeface="Arial" pitchFamily="34" charset="0"/>
              </a:rPr>
              <a:t>trang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bò</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cô</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sôû</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lyù</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luaän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ñeå</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cho</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Ñaûng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Coäng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saûn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hoaïch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ñònh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ñöôøng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loái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caûi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taïo</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hoäi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cuõ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xaây</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döïng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thaønh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coâng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hoäi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môùi</a:t>
            </a:r>
            <a:r>
              <a:rPr lang="en-US" sz="2400" b="1" dirty="0">
                <a:solidFill>
                  <a:srgbClr val="000000"/>
                </a:solidFill>
                <a:latin typeface="VN-NTime" pitchFamily="2" charset="0"/>
                <a:cs typeface="Arial" pitchFamily="34" charset="0"/>
              </a:rPr>
              <a:t> – </a:t>
            </a:r>
            <a:r>
              <a:rPr lang="en-US" sz="2400" b="1" dirty="0" err="1">
                <a:solidFill>
                  <a:srgbClr val="000000"/>
                </a:solidFill>
                <a:latin typeface="VN-NTime" pitchFamily="2" charset="0"/>
                <a:cs typeface="Arial" pitchFamily="34" charset="0"/>
              </a:rPr>
              <a:t>xaõ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hoäi</a:t>
            </a:r>
            <a:r>
              <a:rPr lang="en-US" sz="2400" b="1" dirty="0">
                <a:solidFill>
                  <a:srgbClr val="000000"/>
                </a:solidFill>
                <a:latin typeface="VN-NTime" pitchFamily="2" charset="0"/>
                <a:cs typeface="Arial" pitchFamily="34" charset="0"/>
              </a:rPr>
              <a:t> XHCN.</a:t>
            </a:r>
          </a:p>
        </p:txBody>
      </p:sp>
      <p:sp>
        <p:nvSpPr>
          <p:cNvPr id="13" name="Rounded Rectangle 12"/>
          <p:cNvSpPr/>
          <p:nvPr/>
        </p:nvSpPr>
        <p:spPr>
          <a:xfrm>
            <a:off x="2582508" y="2857868"/>
            <a:ext cx="7255230" cy="1952899"/>
          </a:xfrm>
          <a:prstGeom prst="roundRect">
            <a:avLst>
              <a:gd name="adj" fmla="val 7189"/>
            </a:avLst>
          </a:prstGeom>
          <a:solidFill>
            <a:schemeClr val="tx1"/>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1" indent="-342900">
              <a:spcBef>
                <a:spcPts val="0"/>
              </a:spcBef>
              <a:spcAft>
                <a:spcPts val="200"/>
              </a:spcAft>
              <a:buFont typeface="Arial" panose="020B0604020202020204" pitchFamily="34" charset="0"/>
              <a:buChar char="•"/>
              <a:tabLst>
                <a:tab pos="1371600" algn="l"/>
              </a:tabLst>
              <a:defRPr/>
            </a:pPr>
            <a:r>
              <a:rPr lang="en-US" sz="2400" b="1" dirty="0" err="1">
                <a:solidFill>
                  <a:srgbClr val="000000"/>
                </a:solidFill>
                <a:latin typeface="VN-NTime" pitchFamily="2" charset="0"/>
                <a:cs typeface="Arial" pitchFamily="34" charset="0"/>
              </a:rPr>
              <a:t>Lyù</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luaän</a:t>
            </a:r>
            <a:r>
              <a:rPr lang="en-US" sz="2400" b="1" dirty="0">
                <a:solidFill>
                  <a:srgbClr val="000000"/>
                </a:solidFill>
                <a:latin typeface="VN-NTime" pitchFamily="2" charset="0"/>
                <a:cs typeface="Arial" pitchFamily="34" charset="0"/>
              </a:rPr>
              <a:t> HT KT-XH </a:t>
            </a:r>
            <a:r>
              <a:rPr lang="en-US" sz="2400" b="1" dirty="0" err="1">
                <a:solidFill>
                  <a:srgbClr val="000000"/>
                </a:solidFill>
                <a:latin typeface="VN-NTime" pitchFamily="2" charset="0"/>
                <a:cs typeface="Arial" pitchFamily="34" charset="0"/>
              </a:rPr>
              <a:t>mang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laïi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cho</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caùc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ngaønh</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khoa</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hoïc</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xaõ</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hoäi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cô</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sôû</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theá</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giôùi</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quan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duy</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vaät</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ñuùng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ñaén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phöông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phaùp</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luaän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bieän</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chöùng</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hieäu</a:t>
            </a:r>
            <a:r>
              <a:rPr lang="en-US" sz="2400" b="1" dirty="0">
                <a:solidFill>
                  <a:srgbClr val="000000"/>
                </a:solidFill>
                <a:latin typeface="VN-NTime" pitchFamily="2" charset="0"/>
                <a:cs typeface="Arial" pitchFamily="34" charset="0"/>
              </a:rPr>
              <a:t> </a:t>
            </a:r>
            <a:r>
              <a:rPr lang="en-US" sz="2400" b="1" dirty="0" err="1">
                <a:solidFill>
                  <a:srgbClr val="000000"/>
                </a:solidFill>
                <a:latin typeface="VN-NTime" pitchFamily="2" charset="0"/>
                <a:cs typeface="Arial" pitchFamily="34" charset="0"/>
              </a:rPr>
              <a:t>quaû</a:t>
            </a:r>
            <a:r>
              <a:rPr lang="en-US" sz="2400" b="1" dirty="0">
                <a:solidFill>
                  <a:srgbClr val="00000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ñeå</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nghieân</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cöùu</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ñôøi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soáng</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xaõ</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hoäi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raát</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phöùc</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taïp</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goùp</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phaàn</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ñöa</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caùc</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ngaønh</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khoa</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hoïc</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xaõ</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hoäi</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trôû</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thaønh</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khoa</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hoïc</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thaät</a:t>
            </a:r>
            <a:r>
              <a:rPr lang="en-US" sz="2400" b="1" dirty="0">
                <a:solidFill>
                  <a:srgbClr val="002060"/>
                </a:solidFill>
                <a:latin typeface="VN-NTime" pitchFamily="2" charset="0"/>
                <a:cs typeface="Arial" pitchFamily="34" charset="0"/>
              </a:rPr>
              <a:t> </a:t>
            </a:r>
            <a:r>
              <a:rPr lang="en-US" sz="2400" b="1" dirty="0" err="1">
                <a:solidFill>
                  <a:srgbClr val="002060"/>
                </a:solidFill>
                <a:latin typeface="VN-NTime" pitchFamily="2" charset="0"/>
                <a:cs typeface="Arial" pitchFamily="34" charset="0"/>
              </a:rPr>
              <a:t>söï</a:t>
            </a:r>
            <a:r>
              <a:rPr lang="en-US" sz="2400" b="1" dirty="0">
                <a:solidFill>
                  <a:srgbClr val="002060"/>
                </a:solidFill>
                <a:latin typeface="VN-NTime" pitchFamily="2" charset="0"/>
                <a:cs typeface="Arial" pitchFamily="34" charset="0"/>
              </a:rPr>
              <a:t>.</a:t>
            </a:r>
            <a:endParaRPr lang="en-US" sz="2400" b="1" dirty="0">
              <a:solidFill>
                <a:srgbClr val="002060"/>
              </a:solidFill>
              <a:latin typeface="VN-NTime" pitchFamily="2" charset="0"/>
            </a:endParaRPr>
          </a:p>
        </p:txBody>
      </p:sp>
      <p:sp>
        <p:nvSpPr>
          <p:cNvPr id="14" name="Rounded Rectangle 13"/>
          <p:cNvSpPr/>
          <p:nvPr/>
        </p:nvSpPr>
        <p:spPr bwMode="auto">
          <a:xfrm>
            <a:off x="84137" y="487250"/>
            <a:ext cx="7620000" cy="427150"/>
          </a:xfrm>
          <a:prstGeom prst="roundRect">
            <a:avLst/>
          </a:prstGeom>
          <a:solidFill>
            <a:srgbClr val="000066"/>
          </a:solidFill>
          <a:ln w="9525"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lvl="1" eaLnBrk="0" hangingPunct="0"/>
            <a:r>
              <a:rPr lang="en-US" sz="2400" b="1" spc="-40" dirty="0">
                <a:solidFill>
                  <a:schemeClr val="tx2">
                    <a:lumMod val="20000"/>
                    <a:lumOff val="80000"/>
                  </a:schemeClr>
                </a:solidFill>
                <a:latin typeface="VN-NTime" pitchFamily="2" charset="0"/>
              </a:rPr>
              <a:t>c)</a:t>
            </a:r>
            <a:r>
              <a:rPr lang="pt-BR" sz="2400" b="1" dirty="0">
                <a:solidFill>
                  <a:schemeClr val="tx2">
                    <a:lumMod val="20000"/>
                    <a:lumOff val="80000"/>
                  </a:schemeClr>
                </a:solidFill>
                <a:latin typeface="VN-NTime" pitchFamily="2" charset="0"/>
                <a:cs typeface="Arial" pitchFamily="34" charset="0"/>
              </a:rPr>
              <a:t> </a:t>
            </a:r>
            <a:r>
              <a:rPr lang="en-US" sz="2400" b="1" dirty="0" err="1">
                <a:solidFill>
                  <a:srgbClr val="FFFFFF"/>
                </a:solidFill>
                <a:latin typeface="VN-NTime" pitchFamily="2" charset="0"/>
              </a:rPr>
              <a:t>Giaù</a:t>
            </a:r>
            <a:r>
              <a:rPr lang="en-US" sz="2400" b="1" dirty="0">
                <a:solidFill>
                  <a:srgbClr val="FFFFFF"/>
                </a:solidFill>
                <a:latin typeface="VN-NTime" pitchFamily="2" charset="0"/>
              </a:rPr>
              <a:t> </a:t>
            </a:r>
            <a:r>
              <a:rPr lang="en-US" sz="2400" b="1" dirty="0" err="1">
                <a:solidFill>
                  <a:srgbClr val="FFFFFF"/>
                </a:solidFill>
                <a:latin typeface="VN-NTime" pitchFamily="2" charset="0"/>
              </a:rPr>
              <a:t>trò</a:t>
            </a:r>
            <a:r>
              <a:rPr lang="en-US" sz="2400" b="1" dirty="0">
                <a:solidFill>
                  <a:srgbClr val="FFFFFF"/>
                </a:solidFill>
                <a:latin typeface="VN-NTime" pitchFamily="2" charset="0"/>
              </a:rPr>
              <a:t> </a:t>
            </a:r>
            <a:r>
              <a:rPr lang="en-US" sz="2400" b="1" dirty="0" err="1">
                <a:solidFill>
                  <a:srgbClr val="FFFFFF"/>
                </a:solidFill>
                <a:latin typeface="VN-NTime" pitchFamily="2" charset="0"/>
              </a:rPr>
              <a:t>khoa</a:t>
            </a:r>
            <a:r>
              <a:rPr lang="en-US" sz="2400" b="1" dirty="0">
                <a:solidFill>
                  <a:srgbClr val="FFFFFF"/>
                </a:solidFill>
                <a:latin typeface="VN-NTime" pitchFamily="2" charset="0"/>
              </a:rPr>
              <a:t> </a:t>
            </a:r>
            <a:r>
              <a:rPr lang="en-US" sz="2400" b="1" dirty="0" err="1">
                <a:solidFill>
                  <a:srgbClr val="FFFFFF"/>
                </a:solidFill>
                <a:latin typeface="VN-NTime" pitchFamily="2" charset="0"/>
              </a:rPr>
              <a:t>hoïc</a:t>
            </a:r>
            <a:r>
              <a:rPr lang="en-US" sz="2400" b="1" dirty="0">
                <a:solidFill>
                  <a:srgbClr val="FFFFFF"/>
                </a:solidFill>
                <a:latin typeface="VN-NTime" pitchFamily="2" charset="0"/>
              </a:rPr>
              <a:t>, </a:t>
            </a:r>
            <a:r>
              <a:rPr lang="en-US" sz="2400" b="1" dirty="0" err="1">
                <a:solidFill>
                  <a:srgbClr val="FFFFFF"/>
                </a:solidFill>
                <a:latin typeface="VN-NTime" pitchFamily="2" charset="0"/>
              </a:rPr>
              <a:t>caùch</a:t>
            </a:r>
            <a:r>
              <a:rPr lang="en-US" sz="2400" b="1" dirty="0">
                <a:solidFill>
                  <a:srgbClr val="FFFFFF"/>
                </a:solidFill>
                <a:latin typeface="VN-NTime" pitchFamily="2" charset="0"/>
              </a:rPr>
              <a:t> </a:t>
            </a:r>
            <a:r>
              <a:rPr lang="en-US" sz="2400" b="1" dirty="0" err="1">
                <a:solidFill>
                  <a:srgbClr val="FFFFFF"/>
                </a:solidFill>
                <a:latin typeface="VN-NTime" pitchFamily="2" charset="0"/>
              </a:rPr>
              <a:t>maïng</a:t>
            </a:r>
            <a:r>
              <a:rPr lang="en-US" sz="2400" b="1" dirty="0">
                <a:solidFill>
                  <a:srgbClr val="FFFFFF"/>
                </a:solidFill>
                <a:latin typeface="VN-NTime" pitchFamily="2" charset="0"/>
              </a:rPr>
              <a:t> </a:t>
            </a:r>
            <a:r>
              <a:rPr lang="en-US" sz="2400" b="1" dirty="0" err="1">
                <a:solidFill>
                  <a:srgbClr val="FFFFFF"/>
                </a:solidFill>
                <a:latin typeface="VN-NTime" pitchFamily="2" charset="0"/>
              </a:rPr>
              <a:t>cuûa</a:t>
            </a:r>
            <a:r>
              <a:rPr lang="en-US" sz="2400" b="1" dirty="0">
                <a:solidFill>
                  <a:srgbClr val="FFFFFF"/>
                </a:solidFill>
                <a:latin typeface="VN-NTime" pitchFamily="2" charset="0"/>
              </a:rPr>
              <a:t> </a:t>
            </a:r>
            <a:r>
              <a:rPr lang="en-US" sz="2400" b="1" dirty="0" err="1">
                <a:solidFill>
                  <a:srgbClr val="FFFFFF"/>
                </a:solidFill>
                <a:latin typeface="VN-NTime" pitchFamily="2" charset="0"/>
              </a:rPr>
              <a:t>hoïc</a:t>
            </a:r>
            <a:r>
              <a:rPr lang="en-US" sz="2400" b="1" dirty="0">
                <a:solidFill>
                  <a:srgbClr val="FFFFFF"/>
                </a:solidFill>
                <a:latin typeface="VN-NTime" pitchFamily="2" charset="0"/>
              </a:rPr>
              <a:t> </a:t>
            </a:r>
            <a:r>
              <a:rPr lang="en-US" sz="2400" b="1" dirty="0" err="1">
                <a:solidFill>
                  <a:srgbClr val="FFFFFF"/>
                </a:solidFill>
                <a:latin typeface="VN-NTime" pitchFamily="2" charset="0"/>
              </a:rPr>
              <a:t>thuyeát</a:t>
            </a:r>
            <a:r>
              <a:rPr lang="en-US" sz="2400" b="1" dirty="0">
                <a:solidFill>
                  <a:srgbClr val="FFFFFF"/>
                </a:solidFill>
                <a:latin typeface="VN-NTime" pitchFamily="2" charset="0"/>
              </a:rPr>
              <a:t> </a:t>
            </a:r>
            <a:r>
              <a:rPr lang="pt-BR" sz="2400" b="1" dirty="0">
                <a:solidFill>
                  <a:srgbClr val="FFFFFF"/>
                </a:solidFill>
                <a:latin typeface="VN-NTime" pitchFamily="2" charset="0"/>
                <a:cs typeface="Arial" pitchFamily="34" charset="0"/>
              </a:rPr>
              <a:t>HT KT-XH</a:t>
            </a:r>
            <a:r>
              <a:rPr lang="en-US" sz="2400" b="1" dirty="0">
                <a:solidFill>
                  <a:srgbClr val="FFFFFF"/>
                </a:solidFill>
                <a:latin typeface="VN-NTime" pitchFamily="2" charset="0"/>
              </a:rPr>
              <a:t> </a:t>
            </a:r>
          </a:p>
        </p:txBody>
      </p:sp>
      <p:sp>
        <p:nvSpPr>
          <p:cNvPr id="15" name="AutoShape 49"/>
          <p:cNvSpPr>
            <a:spLocks noChangeArrowheads="1"/>
          </p:cNvSpPr>
          <p:nvPr/>
        </p:nvSpPr>
        <p:spPr bwMode="auto">
          <a:xfrm>
            <a:off x="1" y="8965"/>
            <a:ext cx="9921874" cy="447329"/>
          </a:xfrm>
          <a:prstGeom prst="roundRect">
            <a:avLst>
              <a:gd name="adj" fmla="val 1025"/>
            </a:avLst>
          </a:prstGeom>
          <a:solidFill>
            <a:srgbClr val="C00000"/>
          </a:solidFill>
          <a:ln w="3175" algn="ctr">
            <a:noFill/>
            <a:round/>
            <a:headEnd/>
            <a:tailEnd/>
          </a:ln>
          <a:effectLst>
            <a:outerShdw blurRad="44450" dist="27940" dir="5400000" algn="ctr">
              <a:srgbClr val="000000">
                <a:alpha val="32000"/>
              </a:srgbClr>
            </a:outerShdw>
          </a:effectLst>
        </p:spPr>
        <p:txBody>
          <a:bodyPr wrap="none" anchor="ctr"/>
          <a:lstStyle/>
          <a:p>
            <a:pPr algn="ctr" eaLnBrk="0" hangingPunct="0"/>
            <a:r>
              <a:rPr lang="en-US" sz="2400" b="1" dirty="0">
                <a:solidFill>
                  <a:srgbClr val="FFFF00"/>
                </a:solidFill>
                <a:latin typeface="VNI-Swiss-Condense" pitchFamily="2" charset="0"/>
              </a:rPr>
              <a:t>3. </a:t>
            </a:r>
            <a:r>
              <a:rPr lang="en-US" sz="2400" b="1" dirty="0" err="1">
                <a:latin typeface="VNI-Swiss-Condense" pitchFamily="2" charset="0"/>
              </a:rPr>
              <a:t>Hoïc</a:t>
            </a:r>
            <a:r>
              <a:rPr lang="en-US" sz="2400" b="1" dirty="0">
                <a:latin typeface="VNI-Swiss-Condense" pitchFamily="2" charset="0"/>
              </a:rPr>
              <a:t> </a:t>
            </a:r>
            <a:r>
              <a:rPr lang="en-US" sz="2400" b="1" dirty="0" err="1">
                <a:latin typeface="VNI-Swiss-Condense" pitchFamily="2" charset="0"/>
              </a:rPr>
              <a:t>thuyeát</a:t>
            </a:r>
            <a:r>
              <a:rPr lang="en-US" sz="2400" b="1" dirty="0">
                <a:latin typeface="VNI-Swiss-Condense" pitchFamily="2" charset="0"/>
              </a:rPr>
              <a:t> </a:t>
            </a:r>
            <a:r>
              <a:rPr lang="en-US" sz="2400" b="1" dirty="0" err="1">
                <a:latin typeface="VNI-Swiss-Condense" pitchFamily="2" charset="0"/>
              </a:rPr>
              <a:t>veà</a:t>
            </a:r>
            <a:r>
              <a:rPr lang="en-US" sz="2400" b="1" dirty="0">
                <a:latin typeface="VNI-Swiss-Condense" pitchFamily="2" charset="0"/>
              </a:rPr>
              <a:t> </a:t>
            </a:r>
            <a:r>
              <a:rPr lang="en-US" sz="2400" b="1" dirty="0" err="1">
                <a:latin typeface="VNI-Swiss-Condense" pitchFamily="2" charset="0"/>
              </a:rPr>
              <a:t>hình</a:t>
            </a:r>
            <a:r>
              <a:rPr lang="en-US" sz="2400" b="1" dirty="0">
                <a:latin typeface="VNI-Swiss-Condense" pitchFamily="2" charset="0"/>
              </a:rPr>
              <a:t> </a:t>
            </a:r>
            <a:r>
              <a:rPr lang="en-US" sz="2400" b="1" dirty="0" err="1">
                <a:latin typeface="VNI-Swiss-Condense" pitchFamily="2" charset="0"/>
              </a:rPr>
              <a:t>thaùi</a:t>
            </a:r>
            <a:r>
              <a:rPr lang="en-US" sz="2400" b="1" dirty="0">
                <a:latin typeface="VNI-Swiss-Condense" pitchFamily="2" charset="0"/>
              </a:rPr>
              <a:t> </a:t>
            </a:r>
            <a:r>
              <a:rPr lang="en-US" sz="2400" b="1" dirty="0" err="1">
                <a:latin typeface="VNI-Swiss-Condense" pitchFamily="2" charset="0"/>
              </a:rPr>
              <a:t>kinh</a:t>
            </a:r>
            <a:r>
              <a:rPr lang="en-US" sz="2400" b="1" dirty="0">
                <a:latin typeface="VNI-Swiss-Condense" pitchFamily="2" charset="0"/>
              </a:rPr>
              <a:t> </a:t>
            </a:r>
            <a:r>
              <a:rPr lang="en-US" sz="2400" b="1" dirty="0" err="1">
                <a:latin typeface="VNI-Swiss-Condense" pitchFamily="2" charset="0"/>
              </a:rPr>
              <a:t>teá</a:t>
            </a:r>
            <a:r>
              <a:rPr lang="en-US" sz="2400" b="1" dirty="0">
                <a:latin typeface="VNI-Swiss-Condense" pitchFamily="2" charset="0"/>
              </a:rPr>
              <a:t> - </a:t>
            </a:r>
            <a:r>
              <a:rPr lang="en-US" sz="2400" b="1" dirty="0" err="1">
                <a:latin typeface="VNI-Swiss-Condense" pitchFamily="2" charset="0"/>
              </a:rPr>
              <a:t>xaõ</a:t>
            </a:r>
            <a:r>
              <a:rPr lang="en-US" sz="2400" b="1" dirty="0">
                <a:latin typeface="VNI-Swiss-Condense" pitchFamily="2" charset="0"/>
              </a:rPr>
              <a:t> </a:t>
            </a:r>
            <a:r>
              <a:rPr lang="en-US" sz="2400" b="1" dirty="0" err="1">
                <a:latin typeface="VNI-Swiss-Condense" pitchFamily="2" charset="0"/>
              </a:rPr>
              <a:t>hoäi</a:t>
            </a:r>
            <a:r>
              <a:rPr lang="en-US" sz="2400" b="1" dirty="0">
                <a:latin typeface="VNI-Swiss-Condense" pitchFamily="2" charset="0"/>
              </a:rPr>
              <a:t> </a:t>
            </a:r>
          </a:p>
        </p:txBody>
      </p:sp>
    </p:spTree>
    <p:extLst>
      <p:ext uri="{BB962C8B-B14F-4D97-AF65-F5344CB8AC3E}">
        <p14:creationId xmlns:p14="http://schemas.microsoft.com/office/powerpoint/2010/main" val="3843122721"/>
      </p:ext>
    </p:extLst>
  </p:cSld>
  <p:clrMapOvr>
    <a:masterClrMapping/>
  </p:clrMapOvr>
  <mc:AlternateContent xmlns:mc="http://schemas.openxmlformats.org/markup-compatibility/2006" xmlns:p14="http://schemas.microsoft.com/office/powerpoint/2010/main">
    <mc:Choice Requires="p14">
      <p:transition p14:dur="10">
        <p:circle/>
        <p:sndAc>
          <p:endSnd/>
        </p:sndAc>
      </p:transition>
    </mc:Choice>
    <mc:Fallback xmlns="">
      <p:transition>
        <p:circl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11" grpId="0" animBg="1"/>
      <p:bldP spid="12"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bg>
      <p:bgPr>
        <a:gradFill flip="none" rotWithShape="1">
          <a:gsLst>
            <a:gs pos="0">
              <a:srgbClr val="006600"/>
            </a:gs>
            <a:gs pos="55000">
              <a:schemeClr val="tx1"/>
            </a:gs>
            <a:gs pos="100000">
              <a:schemeClr val="tx1"/>
            </a:gs>
          </a:gsLst>
          <a:lin ang="5400000" scaled="1"/>
          <a:tileRect/>
        </a:gradFill>
        <a:effectLst/>
      </p:bgPr>
    </p:bg>
    <p:spTree>
      <p:nvGrpSpPr>
        <p:cNvPr id="1" name=""/>
        <p:cNvGrpSpPr/>
        <p:nvPr/>
      </p:nvGrpSpPr>
      <p:grpSpPr>
        <a:xfrm>
          <a:off x="0" y="0"/>
          <a:ext cx="0" cy="0"/>
          <a:chOff x="0" y="0"/>
          <a:chExt cx="0" cy="0"/>
        </a:xfrm>
      </p:grpSpPr>
      <p:sp>
        <p:nvSpPr>
          <p:cNvPr id="11" name="Oval 10"/>
          <p:cNvSpPr/>
          <p:nvPr/>
        </p:nvSpPr>
        <p:spPr bwMode="auto">
          <a:xfrm>
            <a:off x="846137" y="1295400"/>
            <a:ext cx="8382000" cy="1905000"/>
          </a:xfrm>
          <a:prstGeom prst="ellipse">
            <a:avLst/>
          </a:prstGeom>
          <a:solidFill>
            <a:srgbClr val="FFFF00"/>
          </a:solidFill>
          <a:ln w="9525" cap="flat" cmpd="sng" algn="ctr">
            <a:noFill/>
            <a:prstDash val="solid"/>
            <a:round/>
            <a:headEnd type="none" w="med" len="med"/>
            <a:tailEnd type="none" w="med" len="med"/>
          </a:ln>
          <a:effectLst>
            <a:outerShdw blurRad="44450" dist="27940" dir="5400000" algn="ctr">
              <a:srgbClr val="000000">
                <a:alpha val="32000"/>
              </a:srgbClr>
            </a:outerShdw>
          </a:effectLst>
        </p:spPr>
        <p:txBody>
          <a:bodyPr vert="horz" wrap="square" lIns="91440" tIns="45720" rIns="91440" bIns="45720" numCol="1" rtlCol="0" anchor="t" anchorCtr="0" compatLnSpc="1"/>
          <a:lstStyle/>
          <a:p>
            <a:endParaRPr lang="en-US">
              <a:solidFill>
                <a:srgbClr val="FFFFFF"/>
              </a:solidFill>
            </a:endParaRPr>
          </a:p>
        </p:txBody>
      </p:sp>
      <p:sp>
        <p:nvSpPr>
          <p:cNvPr id="2057" name="WordArt 9"/>
          <p:cNvSpPr>
            <a:spLocks noChangeArrowheads="1" noChangeShapeType="1" noTextEdit="1"/>
          </p:cNvSpPr>
          <p:nvPr/>
        </p:nvSpPr>
        <p:spPr bwMode="auto">
          <a:xfrm>
            <a:off x="1989136" y="1524000"/>
            <a:ext cx="6011485" cy="1463040"/>
          </a:xfrm>
          <a:prstGeom prst="rect">
            <a:avLst/>
          </a:prstGeom>
          <a:noFill/>
          <a:ln w="28575">
            <a:noFill/>
          </a:ln>
          <a:effectLst>
            <a:outerShdw blurRad="44450" dist="27940" dir="5400000" algn="ctr">
              <a:srgbClr val="000000">
                <a:alpha val="32000"/>
              </a:srgbClr>
            </a:outerShdw>
          </a:effectLst>
        </p:spPr>
        <p:txBody>
          <a:bodyPr wrap="none" fromWordArt="1">
            <a:prstTxWarp prst="textDeflateBottom">
              <a:avLst>
                <a:gd name="adj" fmla="val 47067"/>
              </a:avLst>
            </a:prstTxWarp>
          </a:bodyPr>
          <a:lstStyle/>
          <a:p>
            <a:pPr algn="ctr"/>
            <a:r>
              <a:rPr lang="en-US" sz="3600" b="1" dirty="0">
                <a:solidFill>
                  <a:srgbClr val="0000CC"/>
                </a:solidFill>
                <a:latin typeface="VNI-Cooper" pitchFamily="2" charset="0"/>
              </a:rPr>
              <a:t>TRIEÁT HOÏC MAÙC - LEÂNIN</a:t>
            </a:r>
          </a:p>
        </p:txBody>
      </p:sp>
      <p:sp>
        <p:nvSpPr>
          <p:cNvPr id="10" name="AutoShape 49"/>
          <p:cNvSpPr>
            <a:spLocks noChangeArrowheads="1"/>
          </p:cNvSpPr>
          <p:nvPr/>
        </p:nvSpPr>
        <p:spPr bwMode="auto">
          <a:xfrm>
            <a:off x="2255837" y="224589"/>
            <a:ext cx="5562600" cy="6096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algn="ctr" eaLnBrk="0" hangingPunct="0"/>
            <a:r>
              <a:rPr lang="en-US" b="1" dirty="0">
                <a:solidFill>
                  <a:srgbClr val="FFFFFF"/>
                </a:solidFill>
                <a:latin typeface="VNI-Swiss-Condense" pitchFamily="2" charset="0"/>
              </a:rPr>
              <a:t>C h ö ô n g   2</a:t>
            </a:r>
          </a:p>
        </p:txBody>
      </p:sp>
      <p:cxnSp>
        <p:nvCxnSpPr>
          <p:cNvPr id="3" name="Straight Connector 2"/>
          <p:cNvCxnSpPr>
            <a:endCxn id="11" idx="5"/>
          </p:cNvCxnSpPr>
          <p:nvPr/>
        </p:nvCxnSpPr>
        <p:spPr bwMode="auto">
          <a:xfrm>
            <a:off x="1989137" y="2918458"/>
            <a:ext cx="6011485" cy="2961"/>
          </a:xfrm>
          <a:prstGeom prst="line">
            <a:avLst/>
          </a:prstGeom>
          <a:solidFill>
            <a:schemeClr val="accent1"/>
          </a:solidFill>
          <a:ln w="57150" cap="flat" cmpd="sng" algn="ctr">
            <a:solidFill>
              <a:srgbClr val="0000CC"/>
            </a:solidFill>
            <a:prstDash val="solid"/>
            <a:round/>
            <a:headEnd type="none" w="med" len="med"/>
            <a:tailEnd type="none" w="med" len="med"/>
          </a:ln>
          <a:effectLst/>
        </p:spPr>
      </p:cxnSp>
      <p:sp>
        <p:nvSpPr>
          <p:cNvPr id="14" name="Rounded Rectangle 13"/>
          <p:cNvSpPr/>
          <p:nvPr/>
        </p:nvSpPr>
        <p:spPr bwMode="auto">
          <a:xfrm>
            <a:off x="1531937" y="3810000"/>
            <a:ext cx="7315200" cy="457200"/>
          </a:xfrm>
          <a:prstGeom prst="roundRect">
            <a:avLst/>
          </a:prstGeom>
          <a:noFill/>
          <a:ln w="9525">
            <a:solidFill>
              <a:schemeClr val="accent1"/>
            </a:solidFill>
            <a:headEnd type="none" w="med" len="med"/>
            <a:tailEnd type="none" w="med" len="med"/>
          </a:ln>
          <a:extLst>
            <a:ext uri="{909E8E84-426E-40DD-AFC4-6F175D3DCCD1}">
              <a14:hiddenFill xmlns:a14="http://schemas.microsoft.com/office/drawing/2010/main">
                <a:solidFill>
                  <a:schemeClr val="tx1"/>
                </a:solidFill>
              </a14:hiddenFill>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lstStyle/>
          <a:p>
            <a:pPr marL="338138" indent="-338138"/>
            <a:r>
              <a:rPr lang="en-US" altLang="ko-KR" sz="2000" b="1" dirty="0">
                <a:solidFill>
                  <a:srgbClr val="000000"/>
                </a:solidFill>
                <a:latin typeface="VN-NTime" pitchFamily="2" charset="0"/>
              </a:rPr>
              <a:t>V</a:t>
            </a:r>
            <a:r>
              <a:rPr lang="en-US" altLang="ko-KR" sz="2000" b="1" dirty="0">
                <a:solidFill>
                  <a:srgbClr val="000000"/>
                </a:solidFill>
                <a:sym typeface="+mn-ea"/>
              </a:rPr>
              <a:t>.</a:t>
            </a:r>
            <a:r>
              <a:rPr lang="en-US" altLang="ko-KR" sz="2000" b="1" dirty="0">
                <a:solidFill>
                  <a:srgbClr val="FF0000"/>
                </a:solidFill>
                <a:latin typeface="VN-NTime" pitchFamily="2" charset="0"/>
                <a:sym typeface="+mn-ea"/>
              </a:rPr>
              <a:t> </a:t>
            </a:r>
            <a:r>
              <a:rPr lang="en-US" sz="2000" b="1" dirty="0">
                <a:solidFill>
                  <a:srgbClr val="FF0000"/>
                </a:solidFill>
                <a:latin typeface="VN-NTime" pitchFamily="2" charset="0"/>
              </a:rPr>
              <a:t>TRIEÁT HOÏC MAÙC - LEÂNIN TRONG THÔØI ÑAÏI HIEÄN NAY</a:t>
            </a:r>
            <a:endParaRPr lang="en-US" sz="2000" b="1" kern="10" dirty="0">
              <a:ln w="12700">
                <a:solidFill>
                  <a:srgbClr val="FF0000"/>
                </a:solidFill>
                <a:round/>
              </a:ln>
              <a:solidFill>
                <a:srgbClr val="FF0000"/>
              </a:solidFill>
              <a:effectLst>
                <a:outerShdw dist="35921" dir="2700000" sy="50000" kx="2115830" algn="bl" rotWithShape="0">
                  <a:srgbClr val="C0C0C0">
                    <a:alpha val="80000"/>
                  </a:srgbClr>
                </a:outerShdw>
              </a:effectLst>
              <a:latin typeface="VN-NTime" pitchFamily="2" charset="0"/>
              <a:cs typeface="Times New Roman" panose="02020603050405020304"/>
            </a:endParaRPr>
          </a:p>
        </p:txBody>
      </p:sp>
      <p:sp>
        <p:nvSpPr>
          <p:cNvPr id="15" name="AutoShape 49"/>
          <p:cNvSpPr>
            <a:spLocks noChangeArrowheads="1"/>
          </p:cNvSpPr>
          <p:nvPr/>
        </p:nvSpPr>
        <p:spPr bwMode="auto">
          <a:xfrm>
            <a:off x="236537" y="4343400"/>
            <a:ext cx="9525000"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1.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Maùc-Leânin</a:t>
            </a:r>
            <a:r>
              <a:rPr lang="en-US" sz="2400" b="1" dirty="0">
                <a:solidFill>
                  <a:srgbClr val="000066"/>
                </a:solidFill>
                <a:latin typeface="VN-NTime" pitchFamily="2" charset="0"/>
              </a:rPr>
              <a:t> </a:t>
            </a:r>
            <a:r>
              <a:rPr lang="en-US" sz="2400" b="1" dirty="0" err="1">
                <a:solidFill>
                  <a:srgbClr val="000066"/>
                </a:solidFill>
                <a:latin typeface="VN-NTime" pitchFamily="2" charset="0"/>
              </a:rPr>
              <a:t>trong</a:t>
            </a:r>
            <a:r>
              <a:rPr lang="en-US" sz="2400" b="1" dirty="0">
                <a:solidFill>
                  <a:srgbClr val="000066"/>
                </a:solidFill>
                <a:latin typeface="VN-NTime" pitchFamily="2" charset="0"/>
              </a:rPr>
              <a:t> </a:t>
            </a:r>
            <a:r>
              <a:rPr lang="en-US" sz="2400" b="1" dirty="0" err="1">
                <a:solidFill>
                  <a:srgbClr val="000066"/>
                </a:solidFill>
                <a:latin typeface="VN-NTime" pitchFamily="2" charset="0"/>
              </a:rPr>
              <a:t>ñieàu</a:t>
            </a:r>
            <a:r>
              <a:rPr lang="en-US" sz="2400" b="1" dirty="0">
                <a:solidFill>
                  <a:srgbClr val="000066"/>
                </a:solidFill>
                <a:latin typeface="VN-NTime" pitchFamily="2" charset="0"/>
              </a:rPr>
              <a:t> </a:t>
            </a:r>
            <a:r>
              <a:rPr lang="en-US" sz="2400" b="1" dirty="0" err="1">
                <a:solidFill>
                  <a:srgbClr val="000066"/>
                </a:solidFill>
                <a:latin typeface="VN-NTime" pitchFamily="2" charset="0"/>
              </a:rPr>
              <a:t>kieän</a:t>
            </a:r>
            <a:r>
              <a:rPr lang="en-US" sz="2400" b="1" dirty="0">
                <a:solidFill>
                  <a:srgbClr val="000066"/>
                </a:solidFill>
                <a:latin typeface="VN-NTime" pitchFamily="2" charset="0"/>
              </a:rPr>
              <a:t> </a:t>
            </a:r>
            <a:r>
              <a:rPr lang="en-US" sz="2400" b="1" dirty="0" err="1">
                <a:solidFill>
                  <a:srgbClr val="000066"/>
                </a:solidFill>
                <a:latin typeface="VN-NTime" pitchFamily="2" charset="0"/>
              </a:rPr>
              <a:t>toaøn</a:t>
            </a:r>
            <a:r>
              <a:rPr lang="en-US" sz="2400" b="1" dirty="0">
                <a:solidFill>
                  <a:srgbClr val="000066"/>
                </a:solidFill>
                <a:latin typeface="VN-NTime" pitchFamily="2" charset="0"/>
              </a:rPr>
              <a:t> </a:t>
            </a:r>
            <a:r>
              <a:rPr lang="en-US" sz="2400" b="1" dirty="0" err="1">
                <a:solidFill>
                  <a:srgbClr val="000066"/>
                </a:solidFill>
                <a:latin typeface="VN-NTime" pitchFamily="2" charset="0"/>
              </a:rPr>
              <a:t>caàu</a:t>
            </a:r>
            <a:r>
              <a:rPr lang="en-US" sz="2400" b="1" dirty="0">
                <a:solidFill>
                  <a:srgbClr val="000066"/>
                </a:solidFill>
                <a:latin typeface="VN-NTime" pitchFamily="2" charset="0"/>
              </a:rPr>
              <a:t> </a:t>
            </a:r>
            <a:r>
              <a:rPr lang="en-US" sz="2400" b="1" dirty="0" err="1">
                <a:solidFill>
                  <a:srgbClr val="000066"/>
                </a:solidFill>
                <a:latin typeface="VN-NTime" pitchFamily="2" charset="0"/>
              </a:rPr>
              <a:t>hoùa</a:t>
            </a:r>
            <a:r>
              <a:rPr lang="en-US" sz="2400" b="1" dirty="0">
                <a:solidFill>
                  <a:srgbClr val="000066"/>
                </a:solidFill>
                <a:latin typeface="VN-NTime" pitchFamily="2" charset="0"/>
              </a:rPr>
              <a:t> &amp; </a:t>
            </a:r>
            <a:r>
              <a:rPr lang="en-US" sz="2400" b="1" dirty="0" err="1">
                <a:solidFill>
                  <a:srgbClr val="000066"/>
                </a:solidFill>
                <a:latin typeface="VN-NTime" pitchFamily="2" charset="0"/>
              </a:rPr>
              <a:t>kinh</a:t>
            </a:r>
            <a:r>
              <a:rPr lang="en-US" sz="2400" b="1" dirty="0">
                <a:solidFill>
                  <a:srgbClr val="000066"/>
                </a:solidFill>
                <a:latin typeface="VN-NTime" pitchFamily="2" charset="0"/>
              </a:rPr>
              <a:t> </a:t>
            </a:r>
            <a:r>
              <a:rPr lang="en-US" sz="2400" b="1" dirty="0" err="1">
                <a:solidFill>
                  <a:srgbClr val="000066"/>
                </a:solidFill>
                <a:latin typeface="VN-NTime" pitchFamily="2" charset="0"/>
              </a:rPr>
              <a:t>teá</a:t>
            </a:r>
            <a:r>
              <a:rPr lang="en-US" sz="2400" b="1" dirty="0">
                <a:solidFill>
                  <a:srgbClr val="000066"/>
                </a:solidFill>
                <a:latin typeface="VN-NTime" pitchFamily="2" charset="0"/>
              </a:rPr>
              <a:t> </a:t>
            </a:r>
            <a:r>
              <a:rPr lang="en-US" sz="2400" b="1" dirty="0" err="1">
                <a:solidFill>
                  <a:srgbClr val="000066"/>
                </a:solidFill>
                <a:latin typeface="VN-NTime" pitchFamily="2" charset="0"/>
              </a:rPr>
              <a:t>thò</a:t>
            </a:r>
            <a:r>
              <a:rPr lang="en-US" sz="2400" b="1" dirty="0">
                <a:solidFill>
                  <a:srgbClr val="000066"/>
                </a:solidFill>
                <a:latin typeface="VN-NTime" pitchFamily="2" charset="0"/>
              </a:rPr>
              <a:t> </a:t>
            </a:r>
            <a:r>
              <a:rPr lang="en-US" sz="2400" b="1" dirty="0" err="1">
                <a:solidFill>
                  <a:srgbClr val="000066"/>
                </a:solidFill>
                <a:latin typeface="VN-NTime" pitchFamily="2" charset="0"/>
              </a:rPr>
              <a:t>tröôøng</a:t>
            </a:r>
            <a:endParaRPr lang="en-US" sz="2400" b="1" dirty="0">
              <a:solidFill>
                <a:srgbClr val="000066"/>
              </a:solidFill>
              <a:latin typeface="VN-NTime" pitchFamily="2" charset="0"/>
            </a:endParaRPr>
          </a:p>
        </p:txBody>
      </p:sp>
      <p:sp>
        <p:nvSpPr>
          <p:cNvPr id="16" name="AutoShape 49"/>
          <p:cNvSpPr>
            <a:spLocks noChangeArrowheads="1"/>
          </p:cNvSpPr>
          <p:nvPr/>
        </p:nvSpPr>
        <p:spPr bwMode="auto">
          <a:xfrm>
            <a:off x="228980" y="4800600"/>
            <a:ext cx="9761157" cy="457200"/>
          </a:xfrm>
          <a:prstGeom prst="roundRect">
            <a:avLst>
              <a:gd name="adj" fmla="val 17948"/>
            </a:avLst>
          </a:prstGeom>
          <a:noFill/>
          <a:ln w="28575" algn="ctr">
            <a:noFill/>
            <a:round/>
          </a:ln>
          <a:effectLst>
            <a:outerShdw blurRad="44450" dist="27940" dir="5400000" algn="ctr">
              <a:srgbClr val="000000">
                <a:alpha val="32000"/>
              </a:srgbClr>
            </a:outerShdw>
          </a:effectLst>
        </p:spPr>
        <p:txBody>
          <a:bodyPr wrap="none" anchor="ctr"/>
          <a:lstStyle/>
          <a:p>
            <a:pPr eaLnBrk="0" hangingPunct="0"/>
            <a:r>
              <a:rPr lang="en-US" sz="2400" b="1" dirty="0">
                <a:solidFill>
                  <a:srgbClr val="FF0000"/>
                </a:solidFill>
                <a:latin typeface="VN-NTime" pitchFamily="2" charset="0"/>
              </a:rPr>
              <a:t>2. </a:t>
            </a:r>
            <a:r>
              <a:rPr lang="en-US" sz="2400" b="1" dirty="0" err="1">
                <a:solidFill>
                  <a:srgbClr val="000066"/>
                </a:solidFill>
                <a:latin typeface="VN-NTime" pitchFamily="2" charset="0"/>
              </a:rPr>
              <a:t>Trieát</a:t>
            </a:r>
            <a:r>
              <a:rPr lang="en-US" sz="2400" b="1" dirty="0">
                <a:solidFill>
                  <a:srgbClr val="000066"/>
                </a:solidFill>
                <a:latin typeface="VN-NTime" pitchFamily="2" charset="0"/>
              </a:rPr>
              <a:t> </a:t>
            </a:r>
            <a:r>
              <a:rPr lang="en-US" sz="2400" b="1" dirty="0" err="1">
                <a:solidFill>
                  <a:srgbClr val="000066"/>
                </a:solidFill>
                <a:latin typeface="VN-NTime" pitchFamily="2" charset="0"/>
              </a:rPr>
              <a:t>hoïc</a:t>
            </a:r>
            <a:r>
              <a:rPr lang="en-US" sz="2400" b="1" dirty="0">
                <a:solidFill>
                  <a:srgbClr val="000066"/>
                </a:solidFill>
                <a:latin typeface="VN-NTime" pitchFamily="2" charset="0"/>
              </a:rPr>
              <a:t> </a:t>
            </a:r>
            <a:r>
              <a:rPr lang="en-US" sz="2400" b="1" dirty="0" err="1">
                <a:solidFill>
                  <a:srgbClr val="000066"/>
                </a:solidFill>
                <a:latin typeface="VN-NTime" pitchFamily="2" charset="0"/>
              </a:rPr>
              <a:t>Maùc-Leânin</a:t>
            </a:r>
            <a:r>
              <a:rPr lang="en-US" sz="2400" b="1" dirty="0">
                <a:solidFill>
                  <a:srgbClr val="000066"/>
                </a:solidFill>
                <a:latin typeface="VN-NTime" pitchFamily="2" charset="0"/>
              </a:rPr>
              <a:t> </a:t>
            </a:r>
            <a:r>
              <a:rPr lang="en-US" sz="2400" b="1" dirty="0" err="1">
                <a:solidFill>
                  <a:srgbClr val="000066"/>
                </a:solidFill>
                <a:latin typeface="VN-NTime" pitchFamily="2" charset="0"/>
              </a:rPr>
              <a:t>vôùi</a:t>
            </a:r>
            <a:r>
              <a:rPr lang="en-US" sz="2400" b="1" dirty="0">
                <a:solidFill>
                  <a:srgbClr val="000066"/>
                </a:solidFill>
                <a:latin typeface="VN-NTime" pitchFamily="2" charset="0"/>
              </a:rPr>
              <a:t> </a:t>
            </a:r>
            <a:r>
              <a:rPr lang="en-US" sz="2400" b="1" dirty="0" err="1">
                <a:solidFill>
                  <a:srgbClr val="000066"/>
                </a:solidFill>
                <a:latin typeface="VN-NTime" pitchFamily="2" charset="0"/>
              </a:rPr>
              <a:t>söï</a:t>
            </a:r>
            <a:r>
              <a:rPr lang="en-US" sz="2400" b="1" dirty="0">
                <a:solidFill>
                  <a:srgbClr val="000066"/>
                </a:solidFill>
                <a:latin typeface="VN-NTime" pitchFamily="2" charset="0"/>
              </a:rPr>
              <a:t> </a:t>
            </a:r>
            <a:r>
              <a:rPr lang="en-US" sz="2400" b="1" dirty="0" err="1">
                <a:solidFill>
                  <a:srgbClr val="000066"/>
                </a:solidFill>
                <a:latin typeface="VN-NTime" pitchFamily="2" charset="0"/>
              </a:rPr>
              <a:t>nghieäp</a:t>
            </a:r>
            <a:r>
              <a:rPr lang="en-US" sz="2400" b="1" dirty="0">
                <a:solidFill>
                  <a:srgbClr val="000066"/>
                </a:solidFill>
                <a:latin typeface="VN-NTime" pitchFamily="2" charset="0"/>
              </a:rPr>
              <a:t> </a:t>
            </a:r>
            <a:r>
              <a:rPr lang="en-US" sz="2400" b="1" dirty="0" err="1">
                <a:solidFill>
                  <a:srgbClr val="000066"/>
                </a:solidFill>
                <a:latin typeface="VN-NTime" pitchFamily="2" charset="0"/>
              </a:rPr>
              <a:t>xaây</a:t>
            </a:r>
            <a:r>
              <a:rPr lang="en-US" sz="2400" b="1" dirty="0">
                <a:solidFill>
                  <a:srgbClr val="000066"/>
                </a:solidFill>
                <a:latin typeface="VN-NTime" pitchFamily="2" charset="0"/>
              </a:rPr>
              <a:t> </a:t>
            </a:r>
            <a:r>
              <a:rPr lang="en-US" sz="2400" b="1" dirty="0" err="1">
                <a:solidFill>
                  <a:srgbClr val="000066"/>
                </a:solidFill>
                <a:latin typeface="VN-NTime" pitchFamily="2" charset="0"/>
              </a:rPr>
              <a:t>döïng</a:t>
            </a:r>
            <a:r>
              <a:rPr lang="en-US" sz="2400" b="1" dirty="0">
                <a:solidFill>
                  <a:srgbClr val="000066"/>
                </a:solidFill>
                <a:latin typeface="VN-NTime" pitchFamily="2" charset="0"/>
              </a:rPr>
              <a:t> CNXH </a:t>
            </a:r>
            <a:r>
              <a:rPr lang="en-US" sz="2400" b="1" dirty="0" err="1">
                <a:solidFill>
                  <a:srgbClr val="000066"/>
                </a:solidFill>
                <a:latin typeface="VN-NTime" pitchFamily="2" charset="0"/>
              </a:rPr>
              <a:t>ôû</a:t>
            </a:r>
            <a:r>
              <a:rPr lang="en-US" sz="2400" b="1" dirty="0">
                <a:solidFill>
                  <a:srgbClr val="000066"/>
                </a:solidFill>
                <a:latin typeface="VN-NTime" pitchFamily="2" charset="0"/>
              </a:rPr>
              <a:t> </a:t>
            </a:r>
            <a:r>
              <a:rPr lang="en-US" sz="2400" b="1" dirty="0" err="1">
                <a:solidFill>
                  <a:srgbClr val="000066"/>
                </a:solidFill>
                <a:latin typeface="VN-NTime" pitchFamily="2" charset="0"/>
              </a:rPr>
              <a:t>Vieät</a:t>
            </a:r>
            <a:r>
              <a:rPr lang="en-US" sz="2400" b="1" dirty="0">
                <a:solidFill>
                  <a:srgbClr val="000066"/>
                </a:solidFill>
                <a:latin typeface="VN-NTime" pitchFamily="2" charset="0"/>
              </a:rPr>
              <a:t> Nam</a:t>
            </a:r>
            <a:r>
              <a:rPr lang="en-US" sz="2400" b="1" dirty="0">
                <a:solidFill>
                  <a:srgbClr val="FF0000"/>
                </a:solidFill>
                <a:latin typeface="VN-NTime" pitchFamily="2" charset="0"/>
              </a:rPr>
              <a:t> </a:t>
            </a:r>
            <a:endParaRPr lang="en-US" sz="2400" b="1" dirty="0">
              <a:solidFill>
                <a:srgbClr val="000066"/>
              </a:solidFill>
              <a:latin typeface="VN-NTime" pitchFamily="2" charset="0"/>
            </a:endParaRPr>
          </a:p>
        </p:txBody>
      </p:sp>
    </p:spTree>
    <p:extLst>
      <p:ext uri="{BB962C8B-B14F-4D97-AF65-F5344CB8AC3E}">
        <p14:creationId xmlns:p14="http://schemas.microsoft.com/office/powerpoint/2010/main" val="3669476526"/>
      </p:ext>
    </p:extLst>
  </p:cSld>
  <p:clrMapOvr>
    <a:masterClrMapping/>
  </p:clrMapOvr>
  <p:transition>
    <p:split orient="vert"/>
    <p:sndAc>
      <p:end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4176&quot;&gt;&lt;property id=&quot;20148&quot; value=&quot;5&quot;/&gt;&lt;property id=&quot;20300&quot; value=&quot;Slide 7&quot;/&gt;&lt;property id=&quot;20307&quot; value=&quot;385&quot;/&gt;&lt;/object&gt;&lt;object type=&quot;3&quot; unique_id=&quot;14177&quot;&gt;&lt;property id=&quot;20148&quot; value=&quot;5&quot;/&gt;&lt;property id=&quot;20300&quot; value=&quot;Slide 8&quot;/&gt;&lt;property id=&quot;20307&quot; value=&quot;386&quot;/&gt;&lt;/object&gt;&lt;object type=&quot;3&quot; unique_id=&quot;16153&quot;&gt;&lt;property id=&quot;20148&quot; value=&quot;5&quot;/&gt;&lt;property id=&quot;20300&quot; value=&quot;Slide 1&quot;/&gt;&lt;property id=&quot;20307&quot; value=&quot;592&quot;/&gt;&lt;/object&gt;&lt;object type=&quot;3&quot; unique_id=&quot;16154&quot;&gt;&lt;property id=&quot;20148&quot; value=&quot;5&quot;/&gt;&lt;property id=&quot;20300&quot; value=&quot;Slide 2&quot;/&gt;&lt;property id=&quot;20307&quot; value=&quot;593&quot;/&gt;&lt;/object&gt;&lt;object type=&quot;3&quot; unique_id=&quot;16155&quot;&gt;&lt;property id=&quot;20148&quot; value=&quot;5&quot;/&gt;&lt;property id=&quot;20300&quot; value=&quot;Slide 3&quot;/&gt;&lt;property id=&quot;20307&quot; value=&quot;594&quot;/&gt;&lt;/object&gt;&lt;object type=&quot;3&quot; unique_id=&quot;16156&quot;&gt;&lt;property id=&quot;20148&quot; value=&quot;5&quot;/&gt;&lt;property id=&quot;20300&quot; value=&quot;Slide 4&quot;/&gt;&lt;property id=&quot;20307&quot; value=&quot;605&quot;/&gt;&lt;/object&gt;&lt;object type=&quot;3&quot; unique_id=&quot;16157&quot;&gt;&lt;property id=&quot;20148&quot; value=&quot;5&quot;/&gt;&lt;property id=&quot;20300&quot; value=&quot;Slide 5&quot;/&gt;&lt;property id=&quot;20307&quot; value=&quot;603&quot;/&gt;&lt;/object&gt;&lt;object type=&quot;3&quot; unique_id=&quot;16165&quot;&gt;&lt;property id=&quot;20148&quot; value=&quot;5&quot;/&gt;&lt;property id=&quot;20300&quot; value=&quot;Slide 6&quot;/&gt;&lt;property id=&quot;20307&quot; value=&quot;606&quot;/&gt;&lt;/object&gt;&lt;object type=&quot;3&quot; unique_id=&quot;19281&quot;&gt;&lt;property id=&quot;20148&quot; value=&quot;5&quot;/&gt;&lt;property id=&quot;20300&quot; value=&quot;Slide 9&quot;/&gt;&lt;property id=&quot;20307&quot; value=&quot;607&quot;/&gt;&lt;/object&gt;&lt;object type=&quot;3&quot; unique_id=&quot;19282&quot;&gt;&lt;property id=&quot;20148&quot; value=&quot;5&quot;/&gt;&lt;property id=&quot;20300&quot; value=&quot;Slide 10&quot;/&gt;&lt;property id=&quot;20307&quot; value=&quot;608&quot;/&gt;&lt;/object&gt;&lt;object type=&quot;3&quot; unique_id=&quot;19283&quot;&gt;&lt;property id=&quot;20148&quot; value=&quot;5&quot;/&gt;&lt;property id=&quot;20300&quot; value=&quot;Slide 11&quot;/&gt;&lt;property id=&quot;20307&quot; value=&quot;609&quot;/&gt;&lt;/object&gt;&lt;object type=&quot;3&quot; unique_id=&quot;19284&quot;&gt;&lt;property id=&quot;20148&quot; value=&quot;5&quot;/&gt;&lt;property id=&quot;20300&quot; value=&quot;Slide 12&quot;/&gt;&lt;property id=&quot;20307&quot; value=&quot;614&quot;/&gt;&lt;/object&gt;&lt;object type=&quot;3&quot; unique_id=&quot;19285&quot;&gt;&lt;property id=&quot;20148&quot; value=&quot;5&quot;/&gt;&lt;property id=&quot;20300&quot; value=&quot;Slide 13&quot;/&gt;&lt;property id=&quot;20307&quot; value=&quot;615&quot;/&gt;&lt;/object&gt;&lt;object type=&quot;3&quot; unique_id=&quot;19286&quot;&gt;&lt;property id=&quot;20148&quot; value=&quot;5&quot;/&gt;&lt;property id=&quot;20300&quot; value=&quot;Slide 14 - &amp;quot;Chuổi nhaân quaû daây chuyeàn&amp;quot;&quot;/&gt;&lt;property id=&quot;20307&quot; value=&quot;616&quot;/&gt;&lt;/object&gt;&lt;object type=&quot;3&quot; unique_id=&quot;19287&quot;&gt;&lt;property id=&quot;20148&quot; value=&quot;5&quot;/&gt;&lt;property id=&quot;20300&quot; value=&quot;Slide 15&quot;/&gt;&lt;property id=&quot;20307&quot; value=&quot;617&quot;/&gt;&lt;/object&gt;&lt;object type=&quot;3&quot; unique_id=&quot;19288&quot;&gt;&lt;property id=&quot;20148&quot; value=&quot;5&quot;/&gt;&lt;property id=&quot;20300&quot; value=&quot;Slide 16&quot;/&gt;&lt;property id=&quot;20307&quot; value=&quot;618&quot;/&gt;&lt;/object&gt;&lt;object type=&quot;3&quot; unique_id=&quot;19289&quot;&gt;&lt;property id=&quot;20148&quot; value=&quot;5&quot;/&gt;&lt;property id=&quot;20300&quot; value=&quot;Slide 17&quot;/&gt;&lt;property id=&quot;20307&quot; value=&quot;619&quot;/&gt;&lt;/object&gt;&lt;object type=&quot;3&quot; unique_id=&quot;19290&quot;&gt;&lt;property id=&quot;20148&quot; value=&quot;5&quot;/&gt;&lt;property id=&quot;20300&quot; value=&quot;Slide 18&quot;/&gt;&lt;property id=&quot;20307&quot; value=&quot;620&quot;/&gt;&lt;/object&gt;&lt;object type=&quot;3&quot; unique_id=&quot;19291&quot;&gt;&lt;property id=&quot;20148&quot; value=&quot;5&quot;/&gt;&lt;property id=&quot;20300&quot; value=&quot;Slide 19&quot;/&gt;&lt;property id=&quot;20307&quot; value=&quot;621&quot;/&gt;&lt;/object&gt;&lt;object type=&quot;3&quot; unique_id=&quot;19292&quot;&gt;&lt;property id=&quot;20148&quot; value=&quot;5&quot;/&gt;&lt;property id=&quot;20300&quot; value=&quot;Slide 20&quot;/&gt;&lt;property id=&quot;20307&quot; value=&quot;622&quot;/&gt;&lt;/object&gt;&lt;object type=&quot;3&quot; unique_id=&quot;19293&quot;&gt;&lt;property id=&quot;20148&quot; value=&quot;5&quot;/&gt;&lt;property id=&quot;20300&quot; value=&quot;Slide 21&quot;/&gt;&lt;property id=&quot;20307&quot; value=&quot;623&quot;/&gt;&lt;/object&gt;&lt;object type=&quot;3&quot; unique_id=&quot;19294&quot;&gt;&lt;property id=&quot;20148&quot; value=&quot;5&quot;/&gt;&lt;property id=&quot;20300&quot; value=&quot;Slide 22&quot;/&gt;&lt;property id=&quot;20307&quot; value=&quot;624&quot;/&gt;&lt;/object&gt;&lt;object type=&quot;3&quot; unique_id=&quot;19295&quot;&gt;&lt;property id=&quot;20148&quot; value=&quot;5&quot;/&gt;&lt;property id=&quot;20300&quot; value=&quot;Slide 23&quot;/&gt;&lt;property id=&quot;20307&quot; value=&quot;625&quot;/&gt;&lt;/object&gt;&lt;object type=&quot;3&quot; unique_id=&quot;19296&quot;&gt;&lt;property id=&quot;20148&quot; value=&quot;5&quot;/&gt;&lt;property id=&quot;20300&quot; value=&quot;Slide 24&quot;/&gt;&lt;property id=&quot;20307&quot; value=&quot;626&quot;/&gt;&lt;/object&gt;&lt;object type=&quot;3&quot; unique_id=&quot;19297&quot;&gt;&lt;property id=&quot;20148&quot; value=&quot;5&quot;/&gt;&lt;property id=&quot;20300&quot; value=&quot;Slide 25&quot;/&gt;&lt;property id=&quot;20307&quot; value=&quot;627&quot;/&gt;&lt;/object&gt;&lt;object type=&quot;3&quot; unique_id=&quot;19298&quot;&gt;&lt;property id=&quot;20148&quot; value=&quot;5&quot;/&gt;&lt;property id=&quot;20300&quot; value=&quot;Slide 26&quot;/&gt;&lt;property id=&quot;20307&quot; value=&quot;628&quot;/&gt;&lt;/object&gt;&lt;object type=&quot;3&quot; unique_id=&quot;19299&quot;&gt;&lt;property id=&quot;20148&quot; value=&quot;5&quot;/&gt;&lt;property id=&quot;20300&quot; value=&quot;Slide 27&quot;/&gt;&lt;property id=&quot;20307&quot; value=&quot;629&quot;/&gt;&lt;/object&gt;&lt;object type=&quot;3&quot; unique_id=&quot;19300&quot;&gt;&lt;property id=&quot;20148&quot; value=&quot;5&quot;/&gt;&lt;property id=&quot;20300&quot; value=&quot;Slide 28&quot;/&gt;&lt;property id=&quot;20307&quot; value=&quot;630&quot;/&gt;&lt;/object&gt;&lt;object type=&quot;3&quot; unique_id=&quot;19301&quot;&gt;&lt;property id=&quot;20148&quot; value=&quot;5&quot;/&gt;&lt;property id=&quot;20300&quot; value=&quot;Slide 29&quot;/&gt;&lt;property id=&quot;20307&quot; value=&quot;631&quot;/&gt;&lt;/object&gt;&lt;object type=&quot;3&quot; unique_id=&quot;19302&quot;&gt;&lt;property id=&quot;20148&quot; value=&quot;5&quot;/&gt;&lt;property id=&quot;20300&quot; value=&quot;Slide 30&quot;/&gt;&lt;property id=&quot;20307&quot; value=&quot;632&quot;/&gt;&lt;/object&gt;&lt;object type=&quot;3&quot; unique_id=&quot;19303&quot;&gt;&lt;property id=&quot;20148&quot; value=&quot;5&quot;/&gt;&lt;property id=&quot;20300&quot; value=&quot;Slide 31&quot;/&gt;&lt;property id=&quot;20307&quot; value=&quot;633&quot;/&gt;&lt;/object&gt;&lt;object type=&quot;3&quot; unique_id=&quot;19304&quot;&gt;&lt;property id=&quot;20148&quot; value=&quot;5&quot;/&gt;&lt;property id=&quot;20300&quot; value=&quot;Slide 32&quot;/&gt;&lt;property id=&quot;20307&quot; value=&quot;634&quot;/&gt;&lt;/object&gt;&lt;object type=&quot;3&quot; unique_id=&quot;19305&quot;&gt;&lt;property id=&quot;20148&quot; value=&quot;5&quot;/&gt;&lt;property id=&quot;20300&quot; value=&quot;Slide 33&quot;/&gt;&lt;property id=&quot;20307&quot; value=&quot;635&quot;/&gt;&lt;/object&gt;&lt;object type=&quot;3&quot; unique_id=&quot;19306&quot;&gt;&lt;property id=&quot;20148&quot; value=&quot;5&quot;/&gt;&lt;property id=&quot;20300&quot; value=&quot;Slide 34&quot;/&gt;&lt;property id=&quot;20307&quot; value=&quot;636&quot;/&gt;&lt;/object&gt;&lt;object type=&quot;3&quot; unique_id=&quot;19307&quot;&gt;&lt;property id=&quot;20148&quot; value=&quot;5&quot;/&gt;&lt;property id=&quot;20300&quot; value=&quot;Slide 35&quot;/&gt;&lt;property id=&quot;20307&quot; value=&quot;637&quot;/&gt;&lt;/object&gt;&lt;object type=&quot;3&quot; unique_id=&quot;19308&quot;&gt;&lt;property id=&quot;20148&quot; value=&quot;5&quot;/&gt;&lt;property id=&quot;20300&quot; value=&quot;Slide 36&quot;/&gt;&lt;property id=&quot;20307&quot; value=&quot;638&quot;/&gt;&lt;/object&gt;&lt;object type=&quot;3&quot; unique_id=&quot;20301&quot;&gt;&lt;property id=&quot;20148&quot; value=&quot;5&quot;/&gt;&lt;property id=&quot;20300&quot; value=&quot;Slide 40&quot;/&gt;&lt;property id=&quot;20307&quot; value=&quot;644&quot;/&gt;&lt;/object&gt;&lt;object type=&quot;3&quot; unique_id=&quot;20302&quot;&gt;&lt;property id=&quot;20148&quot; value=&quot;5&quot;/&gt;&lt;property id=&quot;20300&quot; value=&quot;Slide 41&quot;/&gt;&lt;property id=&quot;20307&quot; value=&quot;645&quot;/&gt;&lt;/object&gt;&lt;object type=&quot;3&quot; unique_id=&quot;20303&quot;&gt;&lt;property id=&quot;20148&quot; value=&quot;5&quot;/&gt;&lt;property id=&quot;20300&quot; value=&quot;Slide 42&quot;/&gt;&lt;property id=&quot;20307&quot; value=&quot;646&quot;/&gt;&lt;/object&gt;&lt;object type=&quot;3&quot; unique_id=&quot;20304&quot;&gt;&lt;property id=&quot;20148&quot; value=&quot;5&quot;/&gt;&lt;property id=&quot;20300&quot; value=&quot;Slide 43&quot;/&gt;&lt;property id=&quot;20307&quot; value=&quot;647&quot;/&gt;&lt;/object&gt;&lt;object type=&quot;3&quot; unique_id=&quot;20305&quot;&gt;&lt;property id=&quot;20148&quot; value=&quot;5&quot;/&gt;&lt;property id=&quot;20300&quot; value=&quot;Slide 44&quot;/&gt;&lt;property id=&quot;20307&quot; value=&quot;648&quot;/&gt;&lt;/object&gt;&lt;object type=&quot;3&quot; unique_id=&quot;20306&quot;&gt;&lt;property id=&quot;20148&quot; value=&quot;5&quot;/&gt;&lt;property id=&quot;20300&quot; value=&quot;Slide 45&quot;/&gt;&lt;property id=&quot;20307&quot; value=&quot;666&quot;/&gt;&lt;/object&gt;&lt;object type=&quot;3&quot; unique_id=&quot;20308&quot;&gt;&lt;property id=&quot;20148&quot; value=&quot;5&quot;/&gt;&lt;property id=&quot;20300&quot; value=&quot;Slide 46&quot;/&gt;&lt;property id=&quot;20307&quot; value=&quot;650&quot;/&gt;&lt;/object&gt;&lt;object type=&quot;3&quot; unique_id=&quot;20309&quot;&gt;&lt;property id=&quot;20148&quot; value=&quot;5&quot;/&gt;&lt;property id=&quot;20300&quot; value=&quot;Slide 47&quot;/&gt;&lt;property id=&quot;20307&quot; value=&quot;651&quot;/&gt;&lt;/object&gt;&lt;object type=&quot;3&quot; unique_id=&quot;20310&quot;&gt;&lt;property id=&quot;20148&quot; value=&quot;5&quot;/&gt;&lt;property id=&quot;20300&quot; value=&quot;Slide 48&quot;/&gt;&lt;property id=&quot;20307&quot; value=&quot;652&quot;/&gt;&lt;/object&gt;&lt;object type=&quot;3&quot; unique_id=&quot;20311&quot;&gt;&lt;property id=&quot;20148&quot; value=&quot;5&quot;/&gt;&lt;property id=&quot;20300&quot; value=&quot;Slide 49&quot;/&gt;&lt;property id=&quot;20307&quot; value=&quot;653&quot;/&gt;&lt;/object&gt;&lt;object type=&quot;3&quot; unique_id=&quot;20315&quot;&gt;&lt;property id=&quot;20148&quot; value=&quot;5&quot;/&gt;&lt;property id=&quot;20300&quot; value=&quot;Slide 54&quot;/&gt;&lt;property id=&quot;20307&quot; value=&quot;657&quot;/&gt;&lt;/object&gt;&lt;object type=&quot;3&quot; unique_id=&quot;20316&quot;&gt;&lt;property id=&quot;20148&quot; value=&quot;5&quot;/&gt;&lt;property id=&quot;20300&quot; value=&quot;Slide 55&quot;/&gt;&lt;property id=&quot;20307&quot; value=&quot;658&quot;/&gt;&lt;/object&gt;&lt;object type=&quot;3&quot; unique_id=&quot;20317&quot;&gt;&lt;property id=&quot;20148&quot; value=&quot;5&quot;/&gt;&lt;property id=&quot;20300&quot; value=&quot;Slide 56&quot;/&gt;&lt;property id=&quot;20307&quot; value=&quot;659&quot;/&gt;&lt;/object&gt;&lt;object type=&quot;3&quot; unique_id=&quot;20318&quot;&gt;&lt;property id=&quot;20148&quot; value=&quot;5&quot;/&gt;&lt;property id=&quot;20300&quot; value=&quot;Slide 57&quot;/&gt;&lt;property id=&quot;20307&quot; value=&quot;660&quot;/&gt;&lt;/object&gt;&lt;object type=&quot;3&quot; unique_id=&quot;20319&quot;&gt;&lt;property id=&quot;20148&quot; value=&quot;5&quot;/&gt;&lt;property id=&quot;20300&quot; value=&quot;Slide 58&quot;/&gt;&lt;property id=&quot;20307&quot; value=&quot;661&quot;/&gt;&lt;/object&gt;&lt;object type=&quot;3&quot; unique_id=&quot;20320&quot;&gt;&lt;property id=&quot;20148&quot; value=&quot;5&quot;/&gt;&lt;property id=&quot;20300&quot; value=&quot;Slide 59&quot;/&gt;&lt;property id=&quot;20307&quot; value=&quot;662&quot;/&gt;&lt;/object&gt;&lt;object type=&quot;3&quot; unique_id=&quot;20321&quot;&gt;&lt;property id=&quot;20148&quot; value=&quot;5&quot;/&gt;&lt;property id=&quot;20300&quot; value=&quot;Slide 60&quot;/&gt;&lt;property id=&quot;20307&quot; value=&quot;663&quot;/&gt;&lt;/object&gt;&lt;object type=&quot;3&quot; unique_id=&quot;20322&quot;&gt;&lt;property id=&quot;20148&quot; value=&quot;5&quot;/&gt;&lt;property id=&quot;20300&quot; value=&quot;Slide 61&quot;/&gt;&lt;property id=&quot;20307&quot; value=&quot;664&quot;/&gt;&lt;/object&gt;&lt;object type=&quot;3&quot; unique_id=&quot;20323&quot;&gt;&lt;property id=&quot;20148&quot; value=&quot;5&quot;/&gt;&lt;property id=&quot;20300&quot; value=&quot;Slide 62&quot;/&gt;&lt;property id=&quot;20307&quot; value=&quot;669&quot;/&gt;&lt;/object&gt;&lt;object type=&quot;3&quot; unique_id=&quot;20324&quot;&gt;&lt;property id=&quot;20148&quot; value=&quot;5&quot;/&gt;&lt;property id=&quot;20300&quot; value=&quot;Slide 63&quot;/&gt;&lt;property id=&quot;20307&quot; value=&quot;692&quot;/&gt;&lt;/object&gt;&lt;object type=&quot;3&quot; unique_id=&quot;20325&quot;&gt;&lt;property id=&quot;20148&quot; value=&quot;5&quot;/&gt;&lt;property id=&quot;20300&quot; value=&quot;Slide 64&quot;/&gt;&lt;property id=&quot;20307&quot; value=&quot;693&quot;/&gt;&lt;/object&gt;&lt;object type=&quot;3&quot; unique_id=&quot;20326&quot;&gt;&lt;property id=&quot;20148&quot; value=&quot;5&quot;/&gt;&lt;property id=&quot;20300&quot; value=&quot;Slide 65&quot;/&gt;&lt;property id=&quot;20307&quot; value=&quot;680&quot;/&gt;&lt;/object&gt;&lt;object type=&quot;3&quot; unique_id=&quot;20327&quot;&gt;&lt;property id=&quot;20148&quot; value=&quot;5&quot;/&gt;&lt;property id=&quot;20300&quot; value=&quot;Slide 66&quot;/&gt;&lt;property id=&quot;20307&quot; value=&quot;695&quot;/&gt;&lt;/object&gt;&lt;object type=&quot;3&quot; unique_id=&quot;20328&quot;&gt;&lt;property id=&quot;20148&quot; value=&quot;5&quot;/&gt;&lt;property id=&quot;20300&quot; value=&quot;Slide 67&quot;/&gt;&lt;property id=&quot;20307&quot; value=&quot;696&quot;/&gt;&lt;/object&gt;&lt;object type=&quot;3&quot; unique_id=&quot;20329&quot;&gt;&lt;property id=&quot;20148&quot; value=&quot;5&quot;/&gt;&lt;property id=&quot;20300&quot; value=&quot;Slide 68&quot;/&gt;&lt;property id=&quot;20307&quot; value=&quot;697&quot;/&gt;&lt;/object&gt;&lt;object type=&quot;3&quot; unique_id=&quot;20330&quot;&gt;&lt;property id=&quot;20148&quot; value=&quot;5&quot;/&gt;&lt;property id=&quot;20300&quot; value=&quot;Slide 69&quot;/&gt;&lt;property id=&quot;20307&quot; value=&quot;681&quot;/&gt;&lt;/object&gt;&lt;object type=&quot;3&quot; unique_id=&quot;20331&quot;&gt;&lt;property id=&quot;20148&quot; value=&quot;5&quot;/&gt;&lt;property id=&quot;20300&quot; value=&quot;Slide 70&quot;/&gt;&lt;property id=&quot;20307&quot; value=&quot;682&quot;/&gt;&lt;/object&gt;&lt;object type=&quot;3&quot; unique_id=&quot;20332&quot;&gt;&lt;property id=&quot;20148&quot; value=&quot;5&quot;/&gt;&lt;property id=&quot;20300&quot; value=&quot;Slide 71&quot;/&gt;&lt;property id=&quot;20307&quot; value=&quot;684&quot;/&gt;&lt;/object&gt;&lt;object type=&quot;3&quot; unique_id=&quot;20333&quot;&gt;&lt;property id=&quot;20148&quot; value=&quot;5&quot;/&gt;&lt;property id=&quot;20300&quot; value=&quot;Slide 72&quot;/&gt;&lt;property id=&quot;20307&quot; value=&quot;689&quot;/&gt;&lt;/object&gt;&lt;object type=&quot;3&quot; unique_id=&quot;20334&quot;&gt;&lt;property id=&quot;20148&quot; value=&quot;5&quot;/&gt;&lt;property id=&quot;20300&quot; value=&quot;Slide 73&quot;/&gt;&lt;property id=&quot;20307&quot; value=&quot;690&quot;/&gt;&lt;/object&gt;&lt;object type=&quot;3&quot; unique_id=&quot;20335&quot;&gt;&lt;property id=&quot;20148&quot; value=&quot;5&quot;/&gt;&lt;property id=&quot;20300&quot; value=&quot;Slide 74&quot;/&gt;&lt;property id=&quot;20307&quot; value=&quot;691&quot;/&gt;&lt;/object&gt;&lt;object type=&quot;3&quot; unique_id=&quot;20336&quot;&gt;&lt;property id=&quot;20148&quot; value=&quot;5&quot;/&gt;&lt;property id=&quot;20300&quot; value=&quot;Slide 75&quot;/&gt;&lt;property id=&quot;20307&quot; value=&quot;698&quot;/&gt;&lt;/object&gt;&lt;object type=&quot;3&quot; unique_id=&quot;23352&quot;&gt;&lt;property id=&quot;20148&quot; value=&quot;5&quot;/&gt;&lt;property id=&quot;20300&quot; value=&quot;Slide 76&quot;/&gt;&lt;property id=&quot;20307&quot; value=&quot;699&quot;/&gt;&lt;/object&gt;&lt;object type=&quot;3&quot; unique_id=&quot;23353&quot;&gt;&lt;property id=&quot;20148&quot; value=&quot;5&quot;/&gt;&lt;property id=&quot;20300&quot; value=&quot;Slide 77&quot;/&gt;&lt;property id=&quot;20307&quot; value=&quot;700&quot;/&gt;&lt;/object&gt;&lt;object type=&quot;3&quot; unique_id=&quot;23354&quot;&gt;&lt;property id=&quot;20148&quot; value=&quot;5&quot;/&gt;&lt;property id=&quot;20300&quot; value=&quot;Slide 78&quot;/&gt;&lt;property id=&quot;20307&quot; value=&quot;701&quot;/&gt;&lt;/object&gt;&lt;object type=&quot;3&quot; unique_id=&quot;23355&quot;&gt;&lt;property id=&quot;20148&quot; value=&quot;5&quot;/&gt;&lt;property id=&quot;20300&quot; value=&quot;Slide 79&quot;/&gt;&lt;property id=&quot;20307&quot; value=&quot;702&quot;/&gt;&lt;/object&gt;&lt;object type=&quot;3&quot; unique_id=&quot;23356&quot;&gt;&lt;property id=&quot;20148&quot; value=&quot;5&quot;/&gt;&lt;property id=&quot;20300&quot; value=&quot;Slide 80&quot;/&gt;&lt;property id=&quot;20307&quot; value=&quot;703&quot;/&gt;&lt;/object&gt;&lt;object type=&quot;3&quot; unique_id=&quot;23357&quot;&gt;&lt;property id=&quot;20148&quot; value=&quot;5&quot;/&gt;&lt;property id=&quot;20300&quot; value=&quot;Slide 81&quot;/&gt;&lt;property id=&quot;20307&quot; value=&quot;704&quot;/&gt;&lt;/object&gt;&lt;object type=&quot;3&quot; unique_id=&quot;23358&quot;&gt;&lt;property id=&quot;20148&quot; value=&quot;5&quot;/&gt;&lt;property id=&quot;20300&quot; value=&quot;Slide 82&quot;/&gt;&lt;property id=&quot;20307&quot; value=&quot;705&quot;/&gt;&lt;/object&gt;&lt;object type=&quot;3&quot; unique_id=&quot;23359&quot;&gt;&lt;property id=&quot;20148&quot; value=&quot;5&quot;/&gt;&lt;property id=&quot;20300&quot; value=&quot;Slide 83&quot;/&gt;&lt;property id=&quot;20307&quot; value=&quot;706&quot;/&gt;&lt;/object&gt;&lt;object type=&quot;3&quot; unique_id=&quot;23360&quot;&gt;&lt;property id=&quot;20148&quot; value=&quot;5&quot;/&gt;&lt;property id=&quot;20300&quot; value=&quot;Slide 84&quot;/&gt;&lt;property id=&quot;20307&quot; value=&quot;707&quot;/&gt;&lt;/object&gt;&lt;object type=&quot;3&quot; unique_id=&quot;23361&quot;&gt;&lt;property id=&quot;20148&quot; value=&quot;5&quot;/&gt;&lt;property id=&quot;20300&quot; value=&quot;Slide 85&quot;/&gt;&lt;property id=&quot;20307&quot; value=&quot;708&quot;/&gt;&lt;/object&gt;&lt;object type=&quot;3&quot; unique_id=&quot;23362&quot;&gt;&lt;property id=&quot;20148&quot; value=&quot;5&quot;/&gt;&lt;property id=&quot;20300&quot; value=&quot;Slide 86&quot;/&gt;&lt;property id=&quot;20307&quot; value=&quot;709&quot;/&gt;&lt;/object&gt;&lt;object type=&quot;3&quot; unique_id=&quot;23363&quot;&gt;&lt;property id=&quot;20148&quot; value=&quot;5&quot;/&gt;&lt;property id=&quot;20300&quot; value=&quot;Slide 87&quot;/&gt;&lt;property id=&quot;20307&quot; value=&quot;710&quot;/&gt;&lt;/object&gt;&lt;object type=&quot;3&quot; unique_id=&quot;23364&quot;&gt;&lt;property id=&quot;20148&quot; value=&quot;5&quot;/&gt;&lt;property id=&quot;20300&quot; value=&quot;Slide 88&quot;/&gt;&lt;property id=&quot;20307&quot; value=&quot;714&quot;/&gt;&lt;/object&gt;&lt;object type=&quot;3&quot; unique_id=&quot;23365&quot;&gt;&lt;property id=&quot;20148&quot; value=&quot;5&quot;/&gt;&lt;property id=&quot;20300&quot; value=&quot;Slide 89&quot;/&gt;&lt;property id=&quot;20307&quot; value=&quot;715&quot;/&gt;&lt;/object&gt;&lt;object type=&quot;3&quot; unique_id=&quot;23366&quot;&gt;&lt;property id=&quot;20148&quot; value=&quot;5&quot;/&gt;&lt;property id=&quot;20300&quot; value=&quot;Slide 90&quot;/&gt;&lt;property id=&quot;20307&quot; value=&quot;716&quot;/&gt;&lt;/object&gt;&lt;object type=&quot;3&quot; unique_id=&quot;23367&quot;&gt;&lt;property id=&quot;20148&quot; value=&quot;5&quot;/&gt;&lt;property id=&quot;20300&quot; value=&quot;Slide 91&quot;/&gt;&lt;property id=&quot;20307&quot; value=&quot;717&quot;/&gt;&lt;/object&gt;&lt;object type=&quot;3&quot; unique_id=&quot;23368&quot;&gt;&lt;property id=&quot;20148&quot; value=&quot;5&quot;/&gt;&lt;property id=&quot;20300&quot; value=&quot;Slide 92&quot;/&gt;&lt;property id=&quot;20307&quot; value=&quot;718&quot;/&gt;&lt;/object&gt;&lt;object type=&quot;3&quot; unique_id=&quot;23369&quot;&gt;&lt;property id=&quot;20148&quot; value=&quot;5&quot;/&gt;&lt;property id=&quot;20300&quot; value=&quot;Slide 93&quot;/&gt;&lt;property id=&quot;20307&quot; value=&quot;719&quot;/&gt;&lt;/object&gt;&lt;object type=&quot;3&quot; unique_id=&quot;23370&quot;&gt;&lt;property id=&quot;20148&quot; value=&quot;5&quot;/&gt;&lt;property id=&quot;20300&quot; value=&quot;Slide 94&quot;/&gt;&lt;property id=&quot;20307&quot; value=&quot;711&quot;/&gt;&lt;/object&gt;&lt;object type=&quot;3&quot; unique_id=&quot;23371&quot;&gt;&lt;property id=&quot;20148&quot; value=&quot;5&quot;/&gt;&lt;property id=&quot;20300&quot; value=&quot;Slide 95&quot;/&gt;&lt;property id=&quot;20307&quot; value=&quot;712&quot;/&gt;&lt;/object&gt;&lt;object type=&quot;3&quot; unique_id=&quot;23372&quot;&gt;&lt;property id=&quot;20148&quot; value=&quot;5&quot;/&gt;&lt;property id=&quot;20300&quot; value=&quot;Slide 96&quot;/&gt;&lt;property id=&quot;20307&quot; value=&quot;713&quot;/&gt;&lt;/object&gt;&lt;object type=&quot;3&quot; unique_id=&quot;23373&quot;&gt;&lt;property id=&quot;20148&quot; value=&quot;5&quot;/&gt;&lt;property id=&quot;20300&quot; value=&quot;Slide 97&quot;/&gt;&lt;property id=&quot;20307&quot; value=&quot;720&quot;/&gt;&lt;/object&gt;&lt;object type=&quot;3&quot; unique_id=&quot;23374&quot;&gt;&lt;property id=&quot;20148&quot; value=&quot;5&quot;/&gt;&lt;property id=&quot;20300&quot; value=&quot;Slide 98&quot;/&gt;&lt;property id=&quot;20307&quot; value=&quot;721&quot;/&gt;&lt;/object&gt;&lt;object type=&quot;3&quot; unique_id=&quot;23375&quot;&gt;&lt;property id=&quot;20148&quot; value=&quot;5&quot;/&gt;&lt;property id=&quot;20300&quot; value=&quot;Slide 99&quot;/&gt;&lt;property id=&quot;20307&quot; value=&quot;722&quot;/&gt;&lt;/object&gt;&lt;object type=&quot;3&quot; unique_id=&quot;23376&quot;&gt;&lt;property id=&quot;20148&quot; value=&quot;5&quot;/&gt;&lt;property id=&quot;20300&quot; value=&quot;Slide 100&quot;/&gt;&lt;property id=&quot;20307&quot; value=&quot;730&quot;/&gt;&lt;/object&gt;&lt;object type=&quot;3&quot; unique_id=&quot;23377&quot;&gt;&lt;property id=&quot;20148&quot; value=&quot;5&quot;/&gt;&lt;property id=&quot;20300&quot; value=&quot;Slide 101&quot;/&gt;&lt;property id=&quot;20307&quot; value=&quot;728&quot;/&gt;&lt;/object&gt;&lt;object type=&quot;3&quot; unique_id=&quot;23378&quot;&gt;&lt;property id=&quot;20148&quot; value=&quot;5&quot;/&gt;&lt;property id=&quot;20300&quot; value=&quot;Slide 102&quot;/&gt;&lt;property id=&quot;20307&quot; value=&quot;729&quot;/&gt;&lt;/object&gt;&lt;object type=&quot;3&quot; unique_id=&quot;23379&quot;&gt;&lt;property id=&quot;20148&quot; value=&quot;5&quot;/&gt;&lt;property id=&quot;20300&quot; value=&quot;Slide 103&quot;/&gt;&lt;property id=&quot;20307&quot; value=&quot;731&quot;/&gt;&lt;/object&gt;&lt;object type=&quot;3&quot; unique_id=&quot;23380&quot;&gt;&lt;property id=&quot;20148&quot; value=&quot;5&quot;/&gt;&lt;property id=&quot;20300&quot; value=&quot;Slide 104&quot;/&gt;&lt;property id=&quot;20307&quot; value=&quot;732&quot;/&gt;&lt;/object&gt;&lt;object type=&quot;3&quot; unique_id=&quot;24374&quot;&gt;&lt;property id=&quot;20148&quot; value=&quot;5&quot;/&gt;&lt;property id=&quot;20300&quot; value=&quot;Slide 51&quot;/&gt;&lt;property id=&quot;20307&quot; value=&quot;733&quot;/&gt;&lt;/object&gt;&lt;object type=&quot;3&quot; unique_id=&quot;24375&quot;&gt;&lt;property id=&quot;20148&quot; value=&quot;5&quot;/&gt;&lt;property id=&quot;20300&quot; value=&quot;Slide 52&quot;/&gt;&lt;property id=&quot;20307&quot; value=&quot;734&quot;/&gt;&lt;/object&gt;&lt;object type=&quot;3&quot; unique_id=&quot;24376&quot;&gt;&lt;property id=&quot;20148&quot; value=&quot;5&quot;/&gt;&lt;property id=&quot;20300&quot; value=&quot;Slide 53&quot;/&gt;&lt;property id=&quot;20307&quot; value=&quot;735&quot;/&gt;&lt;/object&gt;&lt;object type=&quot;3&quot; unique_id=&quot;24588&quot;&gt;&lt;property id=&quot;20148&quot; value=&quot;5&quot;/&gt;&lt;property id=&quot;20300&quot; value=&quot;Slide 50&quot;/&gt;&lt;property id=&quot;20307&quot; value=&quot;736&quot;/&gt;&lt;/object&gt;&lt;object type=&quot;3&quot; unique_id=&quot;25828&quot;&gt;&lt;property id=&quot;20148&quot; value=&quot;5&quot;/&gt;&lt;property id=&quot;20300&quot; value=&quot;Slide 37&quot;/&gt;&lt;property id=&quot;20307&quot; value=&quot;737&quot;/&gt;&lt;/object&gt;&lt;object type=&quot;3&quot; unique_id=&quot;26153&quot;&gt;&lt;property id=&quot;20148&quot; value=&quot;5&quot;/&gt;&lt;property id=&quot;20300&quot; value=&quot;Slide 38&quot;/&gt;&lt;property id=&quot;20307&quot; value=&quot;738&quot;/&gt;&lt;/object&gt;&lt;object type=&quot;3&quot; unique_id=&quot;27009&quot;&gt;&lt;property id=&quot;20148&quot; value=&quot;5&quot;/&gt;&lt;property id=&quot;20300&quot; value=&quot;Slide 39&quot;/&gt;&lt;property id=&quot;20307&quot; value=&quot;739&quot;/&gt;&lt;/object&gt;&lt;/object&gt;&lt;object type=&quot;8&quot; unique_id=&quot;10116&quot;&gt;&lt;/object&gt;&lt;/object&gt;&lt;/database&gt;"/>
  <p:tag name="SECTOMILLISECCONVERTED" val="1"/>
</p:tagLst>
</file>

<file path=ppt/theme/theme1.xml><?xml version="1.0" encoding="utf-8"?>
<a:theme xmlns:a="http://schemas.openxmlformats.org/drawingml/2006/main" name="Default Design">
  <a:themeElements>
    <a:clrScheme name="">
      <a:dk1>
        <a:srgbClr val="000000"/>
      </a:dk1>
      <a:lt1>
        <a:srgbClr val="FFFFFF"/>
      </a:lt1>
      <a:dk2>
        <a:srgbClr val="00FFFF"/>
      </a:dk2>
      <a:lt2>
        <a:srgbClr val="FFFF00"/>
      </a:lt2>
      <a:accent1>
        <a:srgbClr val="FF9900"/>
      </a:accent1>
      <a:accent2>
        <a:srgbClr val="00FFFF"/>
      </a:accent2>
      <a:accent3>
        <a:srgbClr val="AAFFFF"/>
      </a:accent3>
      <a:accent4>
        <a:srgbClr val="DADADA"/>
      </a:accent4>
      <a:accent5>
        <a:srgbClr val="FFCAAA"/>
      </a:accent5>
      <a:accent6>
        <a:srgbClr val="00E7E7"/>
      </a:accent6>
      <a:hlink>
        <a:srgbClr val="FF0000"/>
      </a:hlink>
      <a:folHlink>
        <a:srgbClr val="969696"/>
      </a:folHlink>
    </a:clrScheme>
    <a:fontScheme name="Default Design">
      <a:majorFont>
        <a:latin typeface="VNI-Swiss-Condense"/>
        <a:ea typeface=""/>
        <a:cs typeface=""/>
      </a:majorFont>
      <a:minorFont>
        <a:latin typeface="VNI-Helve-Condens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
      <a:dk1>
        <a:srgbClr val="000000"/>
      </a:dk1>
      <a:lt1>
        <a:srgbClr val="FFFFFF"/>
      </a:lt1>
      <a:dk2>
        <a:srgbClr val="00FFFF"/>
      </a:dk2>
      <a:lt2>
        <a:srgbClr val="FFFF00"/>
      </a:lt2>
      <a:accent1>
        <a:srgbClr val="FF9900"/>
      </a:accent1>
      <a:accent2>
        <a:srgbClr val="00FFFF"/>
      </a:accent2>
      <a:accent3>
        <a:srgbClr val="AAFFFF"/>
      </a:accent3>
      <a:accent4>
        <a:srgbClr val="DADADA"/>
      </a:accent4>
      <a:accent5>
        <a:srgbClr val="FFCAAA"/>
      </a:accent5>
      <a:accent6>
        <a:srgbClr val="00E7E7"/>
      </a:accent6>
      <a:hlink>
        <a:srgbClr val="FF0000"/>
      </a:hlink>
      <a:folHlink>
        <a:srgbClr val="969696"/>
      </a:folHlink>
    </a:clrScheme>
    <a:fontScheme name="Default Design">
      <a:majorFont>
        <a:latin typeface="VNI-Swiss-Condense"/>
        <a:ea typeface=""/>
        <a:cs typeface=""/>
      </a:majorFont>
      <a:minorFont>
        <a:latin typeface="VNI-Helve-Condens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Default Design">
  <a:themeElements>
    <a:clrScheme name="">
      <a:dk1>
        <a:srgbClr val="000000"/>
      </a:dk1>
      <a:lt1>
        <a:srgbClr val="FFFFFF"/>
      </a:lt1>
      <a:dk2>
        <a:srgbClr val="00FFFF"/>
      </a:dk2>
      <a:lt2>
        <a:srgbClr val="FFFF00"/>
      </a:lt2>
      <a:accent1>
        <a:srgbClr val="FF9900"/>
      </a:accent1>
      <a:accent2>
        <a:srgbClr val="00FFFF"/>
      </a:accent2>
      <a:accent3>
        <a:srgbClr val="AAFFFF"/>
      </a:accent3>
      <a:accent4>
        <a:srgbClr val="DADADA"/>
      </a:accent4>
      <a:accent5>
        <a:srgbClr val="FFCAAA"/>
      </a:accent5>
      <a:accent6>
        <a:srgbClr val="00E7E7"/>
      </a:accent6>
      <a:hlink>
        <a:srgbClr val="FF0000"/>
      </a:hlink>
      <a:folHlink>
        <a:srgbClr val="969696"/>
      </a:folHlink>
    </a:clrScheme>
    <a:fontScheme name="Default Design">
      <a:majorFont>
        <a:latin typeface="VNI-Swiss-Condense"/>
        <a:ea typeface=""/>
        <a:cs typeface=""/>
      </a:majorFont>
      <a:minorFont>
        <a:latin typeface="VNI-Helve-Condens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10553</TotalTime>
  <Words>17855</Words>
  <Application>Microsoft Macintosh PowerPoint</Application>
  <PresentationFormat>Custom</PresentationFormat>
  <Paragraphs>1150</Paragraphs>
  <Slides>104</Slides>
  <Notes>36</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104</vt:i4>
      </vt:variant>
    </vt:vector>
  </HeadingPairs>
  <TitlesOfParts>
    <vt:vector size="126" baseType="lpstr">
      <vt:lpstr>.VnArial</vt:lpstr>
      <vt:lpstr>Arial</vt:lpstr>
      <vt:lpstr>Calibri</vt:lpstr>
      <vt:lpstr>Courier New</vt:lpstr>
      <vt:lpstr>Tahoma</vt:lpstr>
      <vt:lpstr>Times New Roman</vt:lpstr>
      <vt:lpstr>VN-NTime</vt:lpstr>
      <vt:lpstr>VNI-Aptima</vt:lpstr>
      <vt:lpstr>VNI-Bodon</vt:lpstr>
      <vt:lpstr>VNI-Cooper</vt:lpstr>
      <vt:lpstr>VNI-COOPER-HEAVY</vt:lpstr>
      <vt:lpstr>VNI-Helve-Condense</vt:lpstr>
      <vt:lpstr>VNI-Swiss-Condense</vt:lpstr>
      <vt:lpstr>VNI-Times</vt:lpstr>
      <vt:lpstr>Wingdings</vt:lpstr>
      <vt:lpstr>Default Design</vt:lpstr>
      <vt:lpstr>1_Default Design</vt:lpstr>
      <vt:lpstr>1_Office Theme</vt:lpstr>
      <vt:lpstr>Office Theme</vt:lpstr>
      <vt:lpstr>2_Default Design</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Chuổi nhaân quaû daây chuyeàn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Baøi moät</dc:title>
  <dc:creator>MUA</dc:creator>
  <cp:lastModifiedBy>Microsoft Office User</cp:lastModifiedBy>
  <cp:revision>673</cp:revision>
  <cp:lastPrinted>2014-04-28T03:11:28Z</cp:lastPrinted>
  <dcterms:created xsi:type="dcterms:W3CDTF">2004-08-28T01:19:36Z</dcterms:created>
  <dcterms:modified xsi:type="dcterms:W3CDTF">2022-03-22T13:31:58Z</dcterms:modified>
</cp:coreProperties>
</file>